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4" r:id="rId9"/>
    <p:sldId id="265" r:id="rId10"/>
    <p:sldId id="266" r:id="rId11"/>
    <p:sldId id="261" r:id="rId12"/>
    <p:sldId id="267" r:id="rId13"/>
    <p:sldId id="269" r:id="rId14"/>
    <p:sldId id="271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301" y="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168784-BF58-4F01-A772-C95EB60173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3098A59-CDEE-4900-8FB8-72EA775F57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C172AC-B7A6-4A28-9BBF-8AF826AFD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A27568-B0C3-4867-8DB2-316EC3ACD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5194465-0044-4B9D-8C07-6CD1476E5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13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57CE8C-9B67-45BA-8968-F44477851D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85D60A0-FCF4-4EFD-931F-CF5216F74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4FD9640-D9C4-4AAF-A3F3-14C169289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674E77D-943E-4D05-A107-46191EC28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5F1A323-C154-4117-B63A-8C25AED31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98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9ABD782-7681-4267-8C6D-EB69B88710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298CD00-BBF1-429D-A292-A158378CED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EE70A5-9764-4DF1-9DC5-9F1C4A7A95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55B504-AFCF-42CC-8AAE-168CF7E94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705A538-BB97-4AA6-AA03-C1C076AC8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785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8F0247-54B8-445C-99EF-C90463134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2F8BFA0-E683-43DB-A4EC-DFC20A8797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604F5C-3AD5-4C23-891F-190F535752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DE36A8-BB51-4EC5-84F1-56497FBC0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A137A4C-AC57-4F1F-929F-CE3E6CCA8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10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97EAEC-86E4-4F1F-B0C2-C4C564229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6023F9F-F6A6-4EFF-B422-4642B29B8F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B991526-8CA4-4327-A547-889BA35B8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A7B3EA-BFF8-4840-A58F-7F42EB9E2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660E43-1126-486E-A932-FAC8E8E94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89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44CD9C-F784-4FD4-BC25-7FBD61ACE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77BF99-FB05-447D-879A-E2B38A5391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03C925B-B1A7-4BFA-9C0F-B1F8F93B6A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A0A4981-F246-4E91-A4E2-4C26B1CED6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9AA53D5-816E-419A-803C-C9A825BC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8A5E09D-7E6A-4CDC-96AA-BABF5EA28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58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22CDE6-BE73-41AE-A94A-807663F9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204E7D-284F-40CD-A94E-343FE2317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1C15A1-3EFD-49A9-B2A3-5547ADADE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23B48F9-ED2F-4E3A-94E8-BDAD2F7D2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B5B8A90-E689-49E0-BFED-ECF9159390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1738F04-12E8-414A-9EDA-323A335F8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F7DE68B-1736-46E5-B101-C44755EFF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7340A65-F523-4D34-B5A7-49F04BA03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450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E4A872-F918-40C8-9AFD-6F784B210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50AB4BB-BCFA-4D81-ABC3-35B293C67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0BBF3D-4BAE-4C59-95F9-B46BDEDE1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3741CBB-D57E-4B6C-B520-99A7C88A4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1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650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CEF0B5-29EC-48EA-BFA4-B4AF71221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27E1D5-E4DC-4F6B-8D7B-05679D0954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4AFFFDB-22CA-4A0A-8357-A2562F786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7C5AA3-F010-484E-8D13-3AA5F8075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12422D-898A-43B6-B42E-909DABB40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8DF2147-01CB-4274-B4BA-FE731017C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4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413E49-34CD-4816-900D-15B059535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EFB861A-92B0-470E-BD52-A1C3CC6D95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43117B9-C761-461C-AF9B-58B0A7D4D6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5A06C6-4844-4200-B9A3-D66F6E369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14901B2-12E2-4C80-8CCD-D6A10F8D2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0B257D7-8E03-46F0-A3CA-C0819286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84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362F28C-55CF-4B1F-B5E9-BDA6B732A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A4964D1-81E8-42B0-84DF-FF6BC31E2C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37D5EF-C65E-4F6D-B854-F248BD59E7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7C123-DD8F-4DF5-B2BC-F9819DDC1024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56D8D69-5743-4C29-8714-E2DB9F2E9A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27C72C-5768-4B9C-8DDE-156C126D77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3F3E9-E572-4DD6-B92B-87C5E54B2EA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477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820BA9E-A9AA-46CE-9FD6-EF3C95F0C6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06" b="94751" l="4688" r="91309">
                        <a14:foregroundMark x1="10840" y1="61286" x2="12695" y2="38189"/>
                        <a14:foregroundMark x1="12695" y1="38189" x2="10352" y2="24409"/>
                        <a14:foregroundMark x1="10352" y1="24409" x2="14551" y2="19948"/>
                        <a14:foregroundMark x1="14551" y1="19948" x2="18750" y2="24278"/>
                        <a14:foregroundMark x1="17693" y1="37414" x2="16406" y2="53412"/>
                        <a14:foregroundMark x1="17831" y1="35696" x2="17737" y2="36871"/>
                        <a14:foregroundMark x1="17863" y1="35302" x2="17831" y2="35696"/>
                        <a14:foregroundMark x1="18000" y1="33596" x2="17863" y2="35302"/>
                        <a14:foregroundMark x1="18042" y1="33071" x2="18000" y2="33596"/>
                        <a14:foregroundMark x1="18750" y1="24278" x2="18042" y2="33071"/>
                        <a14:foregroundMark x1="16406" y1="53412" x2="17383" y2="59449"/>
                        <a14:foregroundMark x1="7227" y1="24016" x2="4688" y2="30184"/>
                        <a14:foregroundMark x1="5569" y1="33596" x2="6348" y2="36614"/>
                        <a14:foregroundMark x1="4688" y1="30184" x2="5569" y2="33596"/>
                        <a14:foregroundMark x1="18164" y1="53937" x2="19043" y2="53150"/>
                        <a14:foregroundMark x1="8887" y1="53937" x2="10254" y2="54068"/>
                        <a14:foregroundMark x1="32129" y1="25066" x2="33398" y2="25984"/>
                        <a14:foregroundMark x1="34473" y1="88320" x2="35547" y2="85958"/>
                        <a14:foregroundMark x1="44727" y1="94751" x2="44727" y2="94751"/>
                        <a14:foregroundMark x1="19043" y1="72310" x2="19043" y2="72310"/>
                        <a14:foregroundMark x1="68359" y1="88976" x2="68359" y2="88976"/>
                        <a14:foregroundMark x1="87598" y1="77953" x2="87598" y2="77953"/>
                        <a14:foregroundMark x1="74414" y1="77690" x2="74414" y2="77690"/>
                        <a14:foregroundMark x1="76758" y1="71654" x2="76758" y2="71654"/>
                        <a14:foregroundMark x1="90820" y1="27559" x2="90820" y2="27559"/>
                        <a14:foregroundMark x1="83301" y1="52231" x2="83691" y2="44226"/>
                        <a14:foregroundMark x1="63672" y1="8924" x2="70117" y2="8924"/>
                        <a14:foregroundMark x1="57227" y1="5512" x2="57422" y2="4462"/>
                        <a14:foregroundMark x1="62207" y1="3937" x2="63672" y2="3937"/>
                        <a14:foregroundMark x1="91309" y1="44619" x2="90430" y2="44226"/>
                        <a14:foregroundMark x1="55957" y1="61024" x2="54785" y2="52362"/>
                        <a14:foregroundMark x1="8789" y1="73360" x2="9570" y2="73097"/>
                        <a14:backgroundMark x1="18457" y1="35039" x2="19043" y2="34777"/>
                        <a14:backgroundMark x1="8008" y1="35302" x2="8203" y2="34646"/>
                        <a14:backgroundMark x1="6836" y1="42520" x2="7617" y2="41864"/>
                        <a14:backgroundMark x1="20020" y1="43307" x2="19922" y2="42651"/>
                        <a14:backgroundMark x1="21387" y1="41732" x2="21387" y2="41732"/>
                        <a14:backgroundMark x1="7422" y1="33596" x2="7422" y2="33596"/>
                        <a14:backgroundMark x1="17773" y1="35302" x2="17773" y2="35302"/>
                        <a14:backgroundMark x1="17871" y1="35433" x2="17871" y2="35433"/>
                        <a14:backgroundMark x1="17773" y1="35696" x2="17773" y2="35696"/>
                        <a14:backgroundMark x1="17969" y1="35696" x2="17969" y2="35696"/>
                        <a14:backgroundMark x1="19629" y1="33596" x2="19629" y2="33596"/>
                        <a14:backgroundMark x1="19824" y1="33071" x2="19824" y2="33071"/>
                        <a14:backgroundMark x1="46191" y1="53675" x2="46191" y2="53675"/>
                        <a14:backgroundMark x1="52637" y1="63255" x2="52637" y2="63255"/>
                        <a14:backgroundMark x1="53027" y1="60367" x2="53027" y2="60367"/>
                        <a14:backgroundMark x1="52637" y1="58136" x2="52637" y2="58136"/>
                        <a14:backgroundMark x1="52637" y1="57874" x2="52637" y2="57874"/>
                        <a14:backgroundMark x1="70117" y1="63255" x2="70117" y2="63255"/>
                        <a14:backgroundMark x1="67969" y1="63255" x2="67969" y2="63255"/>
                        <a14:backgroundMark x1="56543" y1="70210" x2="56543" y2="70210"/>
                        <a14:backgroundMark x1="59766" y1="17060" x2="59766" y2="17060"/>
                        <a14:backgroundMark x1="48242" y1="35696" x2="48242" y2="35696"/>
                        <a14:backgroundMark x1="57129" y1="35827" x2="57129" y2="35827"/>
                        <a14:backgroundMark x1="90820" y1="47769" x2="90820" y2="47769"/>
                        <a14:backgroundMark x1="73438" y1="32152" x2="73438" y2="32152"/>
                        <a14:backgroundMark x1="26465" y1="33990" x2="26465" y2="33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05" y="381755"/>
            <a:ext cx="6102817" cy="4541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 useBgFill="1">
        <p:nvSpPr>
          <p:cNvPr id="4" name="文本框 3">
            <a:extLst>
              <a:ext uri="{FF2B5EF4-FFF2-40B4-BE49-F238E27FC236}">
                <a16:creationId xmlns:a16="http://schemas.microsoft.com/office/drawing/2014/main" id="{8EF5FC16-5997-4FA7-A290-D84A0360E91D}"/>
              </a:ext>
            </a:extLst>
          </p:cNvPr>
          <p:cNvSpPr txBox="1"/>
          <p:nvPr/>
        </p:nvSpPr>
        <p:spPr>
          <a:xfrm>
            <a:off x="2502440" y="2828835"/>
            <a:ext cx="7187119" cy="1200329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欢迎初一新同学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7FDE44-4723-4EBC-AF1D-F5186E1A6FE0}"/>
              </a:ext>
            </a:extLst>
          </p:cNvPr>
          <p:cNvGrpSpPr/>
          <p:nvPr/>
        </p:nvGrpSpPr>
        <p:grpSpPr>
          <a:xfrm>
            <a:off x="3422515" y="4230010"/>
            <a:ext cx="5346970" cy="369332"/>
            <a:chOff x="3424136" y="5338573"/>
            <a:chExt cx="5346970" cy="36933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C6F349F-C66B-4902-BC32-9436F7A6A3D0}"/>
                </a:ext>
              </a:extLst>
            </p:cNvPr>
            <p:cNvSpPr txBox="1"/>
            <p:nvPr/>
          </p:nvSpPr>
          <p:spPr>
            <a:xfrm>
              <a:off x="4471481" y="5338573"/>
              <a:ext cx="32490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在此输入你的班级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464D3D2-40DC-42A6-9D26-FE3A730CCCFD}"/>
                </a:ext>
              </a:extLst>
            </p:cNvPr>
            <p:cNvCxnSpPr/>
            <p:nvPr/>
          </p:nvCxnSpPr>
          <p:spPr>
            <a:xfrm>
              <a:off x="3424136" y="5523239"/>
              <a:ext cx="165370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C4950C2-6C2E-407B-8C63-F1C95A2EF2F5}"/>
                </a:ext>
              </a:extLst>
            </p:cNvPr>
            <p:cNvCxnSpPr/>
            <p:nvPr/>
          </p:nvCxnSpPr>
          <p:spPr>
            <a:xfrm>
              <a:off x="7117404" y="5523239"/>
              <a:ext cx="165370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828db3ab-16ad-4377-b8ba-0c2bda0cb4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8D7D2BE-A1B9-46F9-ABB3-1F99E02FB8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16099" y="5150444"/>
            <a:ext cx="1280636" cy="1086668"/>
            <a:chOff x="3842544" y="1731962"/>
            <a:chExt cx="4506913" cy="3824288"/>
          </a:xfrm>
        </p:grpSpPr>
        <p:sp>
          <p:nvSpPr>
            <p:cNvPr id="13" name="ïşļiḑê">
              <a:extLst>
                <a:ext uri="{FF2B5EF4-FFF2-40B4-BE49-F238E27FC236}">
                  <a16:creationId xmlns:a16="http://schemas.microsoft.com/office/drawing/2014/main" id="{3B6ADD29-C254-47BD-94FA-F34909B38FC3}"/>
                </a:ext>
              </a:extLst>
            </p:cNvPr>
            <p:cNvSpPr/>
            <p:nvPr/>
          </p:nvSpPr>
          <p:spPr bwMode="auto">
            <a:xfrm>
              <a:off x="3875882" y="4630737"/>
              <a:ext cx="1746250" cy="892175"/>
            </a:xfrm>
            <a:custGeom>
              <a:avLst/>
              <a:gdLst>
                <a:gd name="T0" fmla="*/ 1100 w 1100"/>
                <a:gd name="T1" fmla="*/ 562 h 562"/>
                <a:gd name="T2" fmla="*/ 0 w 1100"/>
                <a:gd name="T3" fmla="*/ 348 h 562"/>
                <a:gd name="T4" fmla="*/ 0 w 1100"/>
                <a:gd name="T5" fmla="*/ 0 h 562"/>
                <a:gd name="T6" fmla="*/ 1100 w 1100"/>
                <a:gd name="T7" fmla="*/ 206 h 562"/>
                <a:gd name="T8" fmla="*/ 1100 w 110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562">
                  <a:moveTo>
                    <a:pt x="1100" y="562"/>
                  </a:moveTo>
                  <a:lnTo>
                    <a:pt x="0" y="348"/>
                  </a:lnTo>
                  <a:lnTo>
                    <a:pt x="0" y="0"/>
                  </a:lnTo>
                  <a:lnTo>
                    <a:pt x="1100" y="206"/>
                  </a:lnTo>
                  <a:lnTo>
                    <a:pt x="1100" y="562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ľíḍé">
              <a:extLst>
                <a:ext uri="{FF2B5EF4-FFF2-40B4-BE49-F238E27FC236}">
                  <a16:creationId xmlns:a16="http://schemas.microsoft.com/office/drawing/2014/main" id="{5FE67319-481D-491F-B4F8-2C56F26A9A94}"/>
                </a:ext>
              </a:extLst>
            </p:cNvPr>
            <p:cNvSpPr/>
            <p:nvPr/>
          </p:nvSpPr>
          <p:spPr bwMode="auto">
            <a:xfrm>
              <a:off x="5622132" y="4540250"/>
              <a:ext cx="2479675" cy="982663"/>
            </a:xfrm>
            <a:custGeom>
              <a:avLst/>
              <a:gdLst>
                <a:gd name="T0" fmla="*/ 0 w 1562"/>
                <a:gd name="T1" fmla="*/ 619 h 619"/>
                <a:gd name="T2" fmla="*/ 1562 w 1562"/>
                <a:gd name="T3" fmla="*/ 356 h 619"/>
                <a:gd name="T4" fmla="*/ 1562 w 1562"/>
                <a:gd name="T5" fmla="*/ 0 h 619"/>
                <a:gd name="T6" fmla="*/ 0 w 1562"/>
                <a:gd name="T7" fmla="*/ 263 h 619"/>
                <a:gd name="T8" fmla="*/ 0 w 1562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619">
                  <a:moveTo>
                    <a:pt x="0" y="619"/>
                  </a:moveTo>
                  <a:lnTo>
                    <a:pt x="1562" y="356"/>
                  </a:lnTo>
                  <a:lnTo>
                    <a:pt x="1562" y="0"/>
                  </a:lnTo>
                  <a:lnTo>
                    <a:pt x="0" y="263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ľïḓè">
              <a:extLst>
                <a:ext uri="{FF2B5EF4-FFF2-40B4-BE49-F238E27FC236}">
                  <a16:creationId xmlns:a16="http://schemas.microsoft.com/office/drawing/2014/main" id="{AB8C2513-DD80-47AC-8CD6-DB8B35895E99}"/>
                </a:ext>
              </a:extLst>
            </p:cNvPr>
            <p:cNvSpPr/>
            <p:nvPr/>
          </p:nvSpPr>
          <p:spPr bwMode="auto">
            <a:xfrm>
              <a:off x="3842544" y="4259262"/>
              <a:ext cx="4303713" cy="1296988"/>
            </a:xfrm>
            <a:custGeom>
              <a:avLst/>
              <a:gdLst>
                <a:gd name="T0" fmla="*/ 381 w 382"/>
                <a:gd name="T1" fmla="*/ 72 h 115"/>
                <a:gd name="T2" fmla="*/ 378 w 382"/>
                <a:gd name="T3" fmla="*/ 70 h 115"/>
                <a:gd name="T4" fmla="*/ 158 w 382"/>
                <a:gd name="T5" fmla="*/ 109 h 115"/>
                <a:gd name="T6" fmla="*/ 6 w 382"/>
                <a:gd name="T7" fmla="*/ 80 h 115"/>
                <a:gd name="T8" fmla="*/ 6 w 382"/>
                <a:gd name="T9" fmla="*/ 37 h 115"/>
                <a:gd name="T10" fmla="*/ 157 w 382"/>
                <a:gd name="T11" fmla="*/ 65 h 115"/>
                <a:gd name="T12" fmla="*/ 158 w 382"/>
                <a:gd name="T13" fmla="*/ 65 h 115"/>
                <a:gd name="T14" fmla="*/ 159 w 382"/>
                <a:gd name="T15" fmla="*/ 65 h 115"/>
                <a:gd name="T16" fmla="*/ 379 w 382"/>
                <a:gd name="T17" fmla="*/ 26 h 115"/>
                <a:gd name="T18" fmla="*/ 382 w 382"/>
                <a:gd name="T19" fmla="*/ 23 h 115"/>
                <a:gd name="T20" fmla="*/ 379 w 382"/>
                <a:gd name="T21" fmla="*/ 20 h 115"/>
                <a:gd name="T22" fmla="*/ 191 w 382"/>
                <a:gd name="T23" fmla="*/ 0 h 115"/>
                <a:gd name="T24" fmla="*/ 190 w 382"/>
                <a:gd name="T25" fmla="*/ 0 h 115"/>
                <a:gd name="T26" fmla="*/ 3 w 382"/>
                <a:gd name="T27" fmla="*/ 29 h 115"/>
                <a:gd name="T28" fmla="*/ 3 w 382"/>
                <a:gd name="T29" fmla="*/ 29 h 115"/>
                <a:gd name="T30" fmla="*/ 2 w 382"/>
                <a:gd name="T31" fmla="*/ 29 h 115"/>
                <a:gd name="T32" fmla="*/ 2 w 382"/>
                <a:gd name="T33" fmla="*/ 30 h 115"/>
                <a:gd name="T34" fmla="*/ 2 w 382"/>
                <a:gd name="T35" fmla="*/ 30 h 115"/>
                <a:gd name="T36" fmla="*/ 1 w 382"/>
                <a:gd name="T37" fmla="*/ 30 h 115"/>
                <a:gd name="T38" fmla="*/ 1 w 382"/>
                <a:gd name="T39" fmla="*/ 30 h 115"/>
                <a:gd name="T40" fmla="*/ 1 w 382"/>
                <a:gd name="T41" fmla="*/ 30 h 115"/>
                <a:gd name="T42" fmla="*/ 1 w 382"/>
                <a:gd name="T43" fmla="*/ 30 h 115"/>
                <a:gd name="T44" fmla="*/ 1 w 382"/>
                <a:gd name="T45" fmla="*/ 31 h 115"/>
                <a:gd name="T46" fmla="*/ 0 w 382"/>
                <a:gd name="T47" fmla="*/ 31 h 115"/>
                <a:gd name="T48" fmla="*/ 0 w 382"/>
                <a:gd name="T49" fmla="*/ 31 h 115"/>
                <a:gd name="T50" fmla="*/ 0 w 382"/>
                <a:gd name="T51" fmla="*/ 31 h 115"/>
                <a:gd name="T52" fmla="*/ 0 w 382"/>
                <a:gd name="T53" fmla="*/ 32 h 115"/>
                <a:gd name="T54" fmla="*/ 0 w 382"/>
                <a:gd name="T55" fmla="*/ 32 h 115"/>
                <a:gd name="T56" fmla="*/ 0 w 382"/>
                <a:gd name="T57" fmla="*/ 33 h 115"/>
                <a:gd name="T58" fmla="*/ 0 w 382"/>
                <a:gd name="T59" fmla="*/ 33 h 115"/>
                <a:gd name="T60" fmla="*/ 0 w 382"/>
                <a:gd name="T61" fmla="*/ 33 h 115"/>
                <a:gd name="T62" fmla="*/ 0 w 382"/>
                <a:gd name="T63" fmla="*/ 82 h 115"/>
                <a:gd name="T64" fmla="*/ 3 w 382"/>
                <a:gd name="T65" fmla="*/ 86 h 115"/>
                <a:gd name="T66" fmla="*/ 157 w 382"/>
                <a:gd name="T67" fmla="*/ 115 h 115"/>
                <a:gd name="T68" fmla="*/ 158 w 382"/>
                <a:gd name="T69" fmla="*/ 115 h 115"/>
                <a:gd name="T70" fmla="*/ 159 w 382"/>
                <a:gd name="T71" fmla="*/ 115 h 115"/>
                <a:gd name="T72" fmla="*/ 379 w 382"/>
                <a:gd name="T73" fmla="*/ 76 h 115"/>
                <a:gd name="T74" fmla="*/ 381 w 382"/>
                <a:gd name="T75" fmla="*/ 7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5">
                  <a:moveTo>
                    <a:pt x="381" y="72"/>
                  </a:moveTo>
                  <a:cubicBezTo>
                    <a:pt x="381" y="71"/>
                    <a:pt x="379" y="69"/>
                    <a:pt x="378" y="70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58" y="65"/>
                    <a:pt x="159" y="65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80" y="26"/>
                    <a:pt x="382" y="25"/>
                    <a:pt x="382" y="23"/>
                  </a:cubicBezTo>
                  <a:cubicBezTo>
                    <a:pt x="381" y="21"/>
                    <a:pt x="380" y="20"/>
                    <a:pt x="379" y="2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5"/>
                    <a:pt x="3" y="8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9" y="115"/>
                  </a:cubicBezTo>
                  <a:cubicBezTo>
                    <a:pt x="379" y="76"/>
                    <a:pt x="379" y="76"/>
                    <a:pt x="379" y="76"/>
                  </a:cubicBezTo>
                  <a:cubicBezTo>
                    <a:pt x="381" y="76"/>
                    <a:pt x="382" y="74"/>
                    <a:pt x="381" y="72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ṡlíďè">
              <a:extLst>
                <a:ext uri="{FF2B5EF4-FFF2-40B4-BE49-F238E27FC236}">
                  <a16:creationId xmlns:a16="http://schemas.microsoft.com/office/drawing/2014/main" id="{E9FD940A-39CC-4B5D-A143-706C59A2DEC7}"/>
                </a:ext>
              </a:extLst>
            </p:cNvPr>
            <p:cNvSpPr/>
            <p:nvPr/>
          </p:nvSpPr>
          <p:spPr bwMode="auto">
            <a:xfrm>
              <a:off x="3966369" y="5094287"/>
              <a:ext cx="1587500" cy="292100"/>
            </a:xfrm>
            <a:custGeom>
              <a:avLst/>
              <a:gdLst>
                <a:gd name="T0" fmla="*/ 141 w 141"/>
                <a:gd name="T1" fmla="*/ 26 h 26"/>
                <a:gd name="T2" fmla="*/ 71 w 141"/>
                <a:gd name="T3" fmla="*/ 12 h 26"/>
                <a:gd name="T4" fmla="*/ 0 w 141"/>
                <a:gd name="T5" fmla="*/ 0 h 26"/>
                <a:gd name="T6" fmla="*/ 71 w 141"/>
                <a:gd name="T7" fmla="*/ 14 h 26"/>
                <a:gd name="T8" fmla="*/ 141 w 14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6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0"/>
                  </a:cubicBezTo>
                  <a:cubicBezTo>
                    <a:pt x="0" y="1"/>
                    <a:pt x="32" y="7"/>
                    <a:pt x="71" y="14"/>
                  </a:cubicBezTo>
                  <a:cubicBezTo>
                    <a:pt x="110" y="21"/>
                    <a:pt x="141" y="26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ḻiḓê">
              <a:extLst>
                <a:ext uri="{FF2B5EF4-FFF2-40B4-BE49-F238E27FC236}">
                  <a16:creationId xmlns:a16="http://schemas.microsoft.com/office/drawing/2014/main" id="{91DC4EA5-2ECE-4197-93AF-778E0B9A325B}"/>
                </a:ext>
              </a:extLst>
            </p:cNvPr>
            <p:cNvSpPr/>
            <p:nvPr/>
          </p:nvSpPr>
          <p:spPr bwMode="auto">
            <a:xfrm>
              <a:off x="3966369" y="49815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líḍe">
              <a:extLst>
                <a:ext uri="{FF2B5EF4-FFF2-40B4-BE49-F238E27FC236}">
                  <a16:creationId xmlns:a16="http://schemas.microsoft.com/office/drawing/2014/main" id="{D7FAC604-8008-4003-AFE9-4F5F7E53802D}"/>
                </a:ext>
              </a:extLst>
            </p:cNvPr>
            <p:cNvSpPr/>
            <p:nvPr/>
          </p:nvSpPr>
          <p:spPr bwMode="auto">
            <a:xfrm>
              <a:off x="3966369" y="48799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1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ṥ1íḑè">
              <a:extLst>
                <a:ext uri="{FF2B5EF4-FFF2-40B4-BE49-F238E27FC236}">
                  <a16:creationId xmlns:a16="http://schemas.microsoft.com/office/drawing/2014/main" id="{62221532-AF93-44BB-B45A-317BBBF9AA84}"/>
                </a:ext>
              </a:extLst>
            </p:cNvPr>
            <p:cNvSpPr/>
            <p:nvPr/>
          </p:nvSpPr>
          <p:spPr bwMode="auto">
            <a:xfrm>
              <a:off x="3966369" y="4765675"/>
              <a:ext cx="1587500" cy="304800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6"/>
                    <a:pt x="110" y="19"/>
                    <a:pt x="71" y="12"/>
                  </a:cubicBezTo>
                  <a:cubicBezTo>
                    <a:pt x="32" y="6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1ïḓe">
              <a:extLst>
                <a:ext uri="{FF2B5EF4-FFF2-40B4-BE49-F238E27FC236}">
                  <a16:creationId xmlns:a16="http://schemas.microsoft.com/office/drawing/2014/main" id="{421FC984-EBD3-40EA-83E4-6C343CC62881}"/>
                </a:ext>
              </a:extLst>
            </p:cNvPr>
            <p:cNvSpPr/>
            <p:nvPr/>
          </p:nvSpPr>
          <p:spPr bwMode="auto">
            <a:xfrm>
              <a:off x="5690394" y="49466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ṣľíḑê">
              <a:extLst>
                <a:ext uri="{FF2B5EF4-FFF2-40B4-BE49-F238E27FC236}">
                  <a16:creationId xmlns:a16="http://schemas.microsoft.com/office/drawing/2014/main" id="{2B722AF4-C6E1-4033-94AD-E7E0D33200CE}"/>
                </a:ext>
              </a:extLst>
            </p:cNvPr>
            <p:cNvSpPr/>
            <p:nvPr/>
          </p:nvSpPr>
          <p:spPr bwMode="auto">
            <a:xfrm>
              <a:off x="5690394" y="48450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29"/>
                    <a:pt x="0" y="39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ṩ1iďè">
              <a:extLst>
                <a:ext uri="{FF2B5EF4-FFF2-40B4-BE49-F238E27FC236}">
                  <a16:creationId xmlns:a16="http://schemas.microsoft.com/office/drawing/2014/main" id="{6B24B81A-E0F6-480F-8BF0-E70B442ACEC7}"/>
                </a:ext>
              </a:extLst>
            </p:cNvPr>
            <p:cNvSpPr/>
            <p:nvPr/>
          </p:nvSpPr>
          <p:spPr bwMode="auto">
            <a:xfrm>
              <a:off x="5690394" y="4743450"/>
              <a:ext cx="2365375" cy="452438"/>
            </a:xfrm>
            <a:custGeom>
              <a:avLst/>
              <a:gdLst>
                <a:gd name="T0" fmla="*/ 210 w 210"/>
                <a:gd name="T1" fmla="*/ 0 h 40"/>
                <a:gd name="T2" fmla="*/ 105 w 210"/>
                <a:gd name="T3" fmla="*/ 18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0"/>
                  </a:moveTo>
                  <a:cubicBezTo>
                    <a:pt x="210" y="0"/>
                    <a:pt x="163" y="8"/>
                    <a:pt x="105" y="18"/>
                  </a:cubicBezTo>
                  <a:cubicBezTo>
                    <a:pt x="47" y="29"/>
                    <a:pt x="0" y="38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0"/>
                    <a:pt x="210" y="1"/>
                    <a:pt x="210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ṧḷîďé">
              <a:extLst>
                <a:ext uri="{FF2B5EF4-FFF2-40B4-BE49-F238E27FC236}">
                  <a16:creationId xmlns:a16="http://schemas.microsoft.com/office/drawing/2014/main" id="{BC3E21B1-2446-4445-A7F1-48C1FAD3BB3E}"/>
                </a:ext>
              </a:extLst>
            </p:cNvPr>
            <p:cNvSpPr/>
            <p:nvPr/>
          </p:nvSpPr>
          <p:spPr bwMode="auto">
            <a:xfrm>
              <a:off x="5690394" y="4630737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ṣľíde">
              <a:extLst>
                <a:ext uri="{FF2B5EF4-FFF2-40B4-BE49-F238E27FC236}">
                  <a16:creationId xmlns:a16="http://schemas.microsoft.com/office/drawing/2014/main" id="{8C87CB12-6F78-4C96-B5FE-05904A7D0BA9}"/>
                </a:ext>
              </a:extLst>
            </p:cNvPr>
            <p:cNvSpPr/>
            <p:nvPr/>
          </p:nvSpPr>
          <p:spPr bwMode="auto">
            <a:xfrm>
              <a:off x="4090194" y="3965575"/>
              <a:ext cx="1735138" cy="901700"/>
            </a:xfrm>
            <a:custGeom>
              <a:avLst/>
              <a:gdLst>
                <a:gd name="T0" fmla="*/ 1093 w 1093"/>
                <a:gd name="T1" fmla="*/ 568 h 568"/>
                <a:gd name="T2" fmla="*/ 0 w 1093"/>
                <a:gd name="T3" fmla="*/ 355 h 568"/>
                <a:gd name="T4" fmla="*/ 0 w 1093"/>
                <a:gd name="T5" fmla="*/ 0 h 568"/>
                <a:gd name="T6" fmla="*/ 1093 w 1093"/>
                <a:gd name="T7" fmla="*/ 213 h 568"/>
                <a:gd name="T8" fmla="*/ 1093 w 1093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3" h="568">
                  <a:moveTo>
                    <a:pt x="1093" y="568"/>
                  </a:moveTo>
                  <a:lnTo>
                    <a:pt x="0" y="355"/>
                  </a:lnTo>
                  <a:lnTo>
                    <a:pt x="0" y="0"/>
                  </a:lnTo>
                  <a:lnTo>
                    <a:pt x="1093" y="213"/>
                  </a:lnTo>
                  <a:lnTo>
                    <a:pt x="1093" y="568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ḷïḍe">
              <a:extLst>
                <a:ext uri="{FF2B5EF4-FFF2-40B4-BE49-F238E27FC236}">
                  <a16:creationId xmlns:a16="http://schemas.microsoft.com/office/drawing/2014/main" id="{129961FF-1CC1-4129-95DD-D5B3788AC604}"/>
                </a:ext>
              </a:extLst>
            </p:cNvPr>
            <p:cNvSpPr/>
            <p:nvPr/>
          </p:nvSpPr>
          <p:spPr bwMode="auto">
            <a:xfrm>
              <a:off x="5825332" y="3886200"/>
              <a:ext cx="2389188" cy="981075"/>
            </a:xfrm>
            <a:custGeom>
              <a:avLst/>
              <a:gdLst>
                <a:gd name="T0" fmla="*/ 0 w 1505"/>
                <a:gd name="T1" fmla="*/ 618 h 618"/>
                <a:gd name="T2" fmla="*/ 1505 w 1505"/>
                <a:gd name="T3" fmla="*/ 348 h 618"/>
                <a:gd name="T4" fmla="*/ 1505 w 1505"/>
                <a:gd name="T5" fmla="*/ 0 h 618"/>
                <a:gd name="T6" fmla="*/ 0 w 1505"/>
                <a:gd name="T7" fmla="*/ 263 h 618"/>
                <a:gd name="T8" fmla="*/ 0 w 1505"/>
                <a:gd name="T9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618">
                  <a:moveTo>
                    <a:pt x="0" y="618"/>
                  </a:moveTo>
                  <a:lnTo>
                    <a:pt x="1505" y="348"/>
                  </a:lnTo>
                  <a:lnTo>
                    <a:pt x="1505" y="0"/>
                  </a:lnTo>
                  <a:lnTo>
                    <a:pt x="0" y="263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ślîḋe">
              <a:extLst>
                <a:ext uri="{FF2B5EF4-FFF2-40B4-BE49-F238E27FC236}">
                  <a16:creationId xmlns:a16="http://schemas.microsoft.com/office/drawing/2014/main" id="{2E5A8915-4387-40B2-99D0-8429C72EC719}"/>
                </a:ext>
              </a:extLst>
            </p:cNvPr>
            <p:cNvSpPr/>
            <p:nvPr/>
          </p:nvSpPr>
          <p:spPr bwMode="auto">
            <a:xfrm>
              <a:off x="4044157" y="3592512"/>
              <a:ext cx="4305300" cy="1309688"/>
            </a:xfrm>
            <a:custGeom>
              <a:avLst/>
              <a:gdLst>
                <a:gd name="T0" fmla="*/ 382 w 382"/>
                <a:gd name="T1" fmla="*/ 73 h 116"/>
                <a:gd name="T2" fmla="*/ 378 w 382"/>
                <a:gd name="T3" fmla="*/ 70 h 116"/>
                <a:gd name="T4" fmla="*/ 159 w 382"/>
                <a:gd name="T5" fmla="*/ 109 h 116"/>
                <a:gd name="T6" fmla="*/ 7 w 382"/>
                <a:gd name="T7" fmla="*/ 80 h 116"/>
                <a:gd name="T8" fmla="*/ 7 w 382"/>
                <a:gd name="T9" fmla="*/ 37 h 116"/>
                <a:gd name="T10" fmla="*/ 158 w 382"/>
                <a:gd name="T11" fmla="*/ 66 h 116"/>
                <a:gd name="T12" fmla="*/ 158 w 382"/>
                <a:gd name="T13" fmla="*/ 66 h 116"/>
                <a:gd name="T14" fmla="*/ 159 w 382"/>
                <a:gd name="T15" fmla="*/ 66 h 116"/>
                <a:gd name="T16" fmla="*/ 379 w 382"/>
                <a:gd name="T17" fmla="*/ 27 h 116"/>
                <a:gd name="T18" fmla="*/ 382 w 382"/>
                <a:gd name="T19" fmla="*/ 23 h 116"/>
                <a:gd name="T20" fmla="*/ 379 w 382"/>
                <a:gd name="T21" fmla="*/ 20 h 116"/>
                <a:gd name="T22" fmla="*/ 192 w 382"/>
                <a:gd name="T23" fmla="*/ 0 h 116"/>
                <a:gd name="T24" fmla="*/ 191 w 382"/>
                <a:gd name="T25" fmla="*/ 0 h 116"/>
                <a:gd name="T26" fmla="*/ 3 w 382"/>
                <a:gd name="T27" fmla="*/ 30 h 116"/>
                <a:gd name="T28" fmla="*/ 3 w 382"/>
                <a:gd name="T29" fmla="*/ 30 h 116"/>
                <a:gd name="T30" fmla="*/ 3 w 382"/>
                <a:gd name="T31" fmla="*/ 30 h 116"/>
                <a:gd name="T32" fmla="*/ 2 w 382"/>
                <a:gd name="T33" fmla="*/ 30 h 116"/>
                <a:gd name="T34" fmla="*/ 2 w 382"/>
                <a:gd name="T35" fmla="*/ 30 h 116"/>
                <a:gd name="T36" fmla="*/ 2 w 382"/>
                <a:gd name="T37" fmla="*/ 30 h 116"/>
                <a:gd name="T38" fmla="*/ 2 w 382"/>
                <a:gd name="T39" fmla="*/ 30 h 116"/>
                <a:gd name="T40" fmla="*/ 1 w 382"/>
                <a:gd name="T41" fmla="*/ 31 h 116"/>
                <a:gd name="T42" fmla="*/ 1 w 382"/>
                <a:gd name="T43" fmla="*/ 31 h 116"/>
                <a:gd name="T44" fmla="*/ 1 w 382"/>
                <a:gd name="T45" fmla="*/ 31 h 116"/>
                <a:gd name="T46" fmla="*/ 1 w 382"/>
                <a:gd name="T47" fmla="*/ 31 h 116"/>
                <a:gd name="T48" fmla="*/ 1 w 382"/>
                <a:gd name="T49" fmla="*/ 32 h 116"/>
                <a:gd name="T50" fmla="*/ 1 w 382"/>
                <a:gd name="T51" fmla="*/ 32 h 116"/>
                <a:gd name="T52" fmla="*/ 1 w 382"/>
                <a:gd name="T53" fmla="*/ 32 h 116"/>
                <a:gd name="T54" fmla="*/ 0 w 382"/>
                <a:gd name="T55" fmla="*/ 32 h 116"/>
                <a:gd name="T56" fmla="*/ 0 w 382"/>
                <a:gd name="T57" fmla="*/ 33 h 116"/>
                <a:gd name="T58" fmla="*/ 0 w 382"/>
                <a:gd name="T59" fmla="*/ 33 h 116"/>
                <a:gd name="T60" fmla="*/ 0 w 382"/>
                <a:gd name="T61" fmla="*/ 33 h 116"/>
                <a:gd name="T62" fmla="*/ 0 w 382"/>
                <a:gd name="T63" fmla="*/ 83 h 116"/>
                <a:gd name="T64" fmla="*/ 3 w 382"/>
                <a:gd name="T65" fmla="*/ 86 h 116"/>
                <a:gd name="T66" fmla="*/ 158 w 382"/>
                <a:gd name="T67" fmla="*/ 116 h 116"/>
                <a:gd name="T68" fmla="*/ 158 w 382"/>
                <a:gd name="T69" fmla="*/ 116 h 116"/>
                <a:gd name="T70" fmla="*/ 159 w 382"/>
                <a:gd name="T71" fmla="*/ 116 h 116"/>
                <a:gd name="T72" fmla="*/ 379 w 382"/>
                <a:gd name="T73" fmla="*/ 77 h 116"/>
                <a:gd name="T74" fmla="*/ 382 w 382"/>
                <a:gd name="T75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6">
                  <a:moveTo>
                    <a:pt x="382" y="73"/>
                  </a:moveTo>
                  <a:cubicBezTo>
                    <a:pt x="382" y="71"/>
                    <a:pt x="380" y="70"/>
                    <a:pt x="378" y="7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81" y="26"/>
                    <a:pt x="382" y="25"/>
                    <a:pt x="382" y="23"/>
                  </a:cubicBezTo>
                  <a:cubicBezTo>
                    <a:pt x="382" y="22"/>
                    <a:pt x="381" y="21"/>
                    <a:pt x="379" y="2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2" y="86"/>
                    <a:pt x="3" y="8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81" y="76"/>
                    <a:pt x="382" y="75"/>
                    <a:pt x="382" y="73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$1ídê">
              <a:extLst>
                <a:ext uri="{FF2B5EF4-FFF2-40B4-BE49-F238E27FC236}">
                  <a16:creationId xmlns:a16="http://schemas.microsoft.com/office/drawing/2014/main" id="{F271B619-8FE6-44D1-9D9F-DFA1B3DACD8B}"/>
                </a:ext>
              </a:extLst>
            </p:cNvPr>
            <p:cNvSpPr/>
            <p:nvPr/>
          </p:nvSpPr>
          <p:spPr bwMode="auto">
            <a:xfrm>
              <a:off x="4179094" y="4427537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ŝḷîdê">
              <a:extLst>
                <a:ext uri="{FF2B5EF4-FFF2-40B4-BE49-F238E27FC236}">
                  <a16:creationId xmlns:a16="http://schemas.microsoft.com/office/drawing/2014/main" id="{5BDE3177-9B93-49FC-8EBB-436B3DBD0ED0}"/>
                </a:ext>
              </a:extLst>
            </p:cNvPr>
            <p:cNvSpPr/>
            <p:nvPr/>
          </p:nvSpPr>
          <p:spPr bwMode="auto">
            <a:xfrm>
              <a:off x="4179094" y="4325937"/>
              <a:ext cx="1577975" cy="293688"/>
            </a:xfrm>
            <a:custGeom>
              <a:avLst/>
              <a:gdLst>
                <a:gd name="T0" fmla="*/ 140 w 140"/>
                <a:gd name="T1" fmla="*/ 26 h 26"/>
                <a:gd name="T2" fmla="*/ 70 w 140"/>
                <a:gd name="T3" fmla="*/ 12 h 26"/>
                <a:gd name="T4" fmla="*/ 0 w 140"/>
                <a:gd name="T5" fmla="*/ 0 h 26"/>
                <a:gd name="T6" fmla="*/ 70 w 140"/>
                <a:gd name="T7" fmla="*/ 14 h 26"/>
                <a:gd name="T8" fmla="*/ 140 w 14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6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0"/>
                  </a:cubicBezTo>
                  <a:cubicBezTo>
                    <a:pt x="0" y="1"/>
                    <a:pt x="31" y="7"/>
                    <a:pt x="70" y="14"/>
                  </a:cubicBezTo>
                  <a:cubicBezTo>
                    <a:pt x="109" y="21"/>
                    <a:pt x="140" y="26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ṩḻíḑe">
              <a:extLst>
                <a:ext uri="{FF2B5EF4-FFF2-40B4-BE49-F238E27FC236}">
                  <a16:creationId xmlns:a16="http://schemas.microsoft.com/office/drawing/2014/main" id="{B2CA7061-4E46-4709-8C26-35023AECB68F}"/>
                </a:ext>
              </a:extLst>
            </p:cNvPr>
            <p:cNvSpPr/>
            <p:nvPr/>
          </p:nvSpPr>
          <p:spPr bwMode="auto">
            <a:xfrm>
              <a:off x="4179094" y="42132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6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ṣļiḋê">
              <a:extLst>
                <a:ext uri="{FF2B5EF4-FFF2-40B4-BE49-F238E27FC236}">
                  <a16:creationId xmlns:a16="http://schemas.microsoft.com/office/drawing/2014/main" id="{7EF9557F-4C40-44AA-8134-19A9A434248D}"/>
                </a:ext>
              </a:extLst>
            </p:cNvPr>
            <p:cNvSpPr/>
            <p:nvPr/>
          </p:nvSpPr>
          <p:spPr bwMode="auto">
            <a:xfrm>
              <a:off x="4179094" y="41116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1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ṩ1ïďé">
              <a:extLst>
                <a:ext uri="{FF2B5EF4-FFF2-40B4-BE49-F238E27FC236}">
                  <a16:creationId xmlns:a16="http://schemas.microsoft.com/office/drawing/2014/main" id="{5AFD4320-B327-49AF-B831-2BF2C3B2C048}"/>
                </a:ext>
              </a:extLst>
            </p:cNvPr>
            <p:cNvSpPr/>
            <p:nvPr/>
          </p:nvSpPr>
          <p:spPr bwMode="auto">
            <a:xfrm>
              <a:off x="5903119" y="4325937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ṡļîḋé">
              <a:extLst>
                <a:ext uri="{FF2B5EF4-FFF2-40B4-BE49-F238E27FC236}">
                  <a16:creationId xmlns:a16="http://schemas.microsoft.com/office/drawing/2014/main" id="{C8EB40F5-3A37-4011-AB39-69691E30BD26}"/>
                </a:ext>
              </a:extLst>
            </p:cNvPr>
            <p:cNvSpPr/>
            <p:nvPr/>
          </p:nvSpPr>
          <p:spPr bwMode="auto">
            <a:xfrm>
              <a:off x="5903119" y="4224337"/>
              <a:ext cx="2232025" cy="417513"/>
            </a:xfrm>
            <a:custGeom>
              <a:avLst/>
              <a:gdLst>
                <a:gd name="T0" fmla="*/ 198 w 198"/>
                <a:gd name="T1" fmla="*/ 0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19 h 37"/>
                <a:gd name="T8" fmla="*/ 198 w 19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0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6"/>
                    <a:pt x="0" y="35"/>
                    <a:pt x="0" y="36"/>
                  </a:cubicBezTo>
                  <a:cubicBezTo>
                    <a:pt x="0" y="37"/>
                    <a:pt x="44" y="29"/>
                    <a:pt x="99" y="19"/>
                  </a:cubicBezTo>
                  <a:cubicBezTo>
                    <a:pt x="154" y="10"/>
                    <a:pt x="198" y="1"/>
                    <a:pt x="198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šļîḋè">
              <a:extLst>
                <a:ext uri="{FF2B5EF4-FFF2-40B4-BE49-F238E27FC236}">
                  <a16:creationId xmlns:a16="http://schemas.microsoft.com/office/drawing/2014/main" id="{6A3CF6D7-2221-4A12-B3E0-A9A24CC724CF}"/>
                </a:ext>
              </a:extLst>
            </p:cNvPr>
            <p:cNvSpPr/>
            <p:nvPr/>
          </p:nvSpPr>
          <p:spPr bwMode="auto">
            <a:xfrm>
              <a:off x="5903119" y="41116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6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2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ḷiḋê">
              <a:extLst>
                <a:ext uri="{FF2B5EF4-FFF2-40B4-BE49-F238E27FC236}">
                  <a16:creationId xmlns:a16="http://schemas.microsoft.com/office/drawing/2014/main" id="{EBC46918-C06B-4A7B-A96A-8603631D175D}"/>
                </a:ext>
              </a:extLst>
            </p:cNvPr>
            <p:cNvSpPr/>
            <p:nvPr/>
          </p:nvSpPr>
          <p:spPr bwMode="auto">
            <a:xfrm>
              <a:off x="5903119" y="40100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29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ļiďé">
              <a:extLst>
                <a:ext uri="{FF2B5EF4-FFF2-40B4-BE49-F238E27FC236}">
                  <a16:creationId xmlns:a16="http://schemas.microsoft.com/office/drawing/2014/main" id="{7B693310-FBE3-4736-ACE4-B814268891E9}"/>
                </a:ext>
              </a:extLst>
            </p:cNvPr>
            <p:cNvSpPr/>
            <p:nvPr/>
          </p:nvSpPr>
          <p:spPr bwMode="auto">
            <a:xfrm>
              <a:off x="4428332" y="4168775"/>
              <a:ext cx="123825" cy="327025"/>
            </a:xfrm>
            <a:custGeom>
              <a:avLst/>
              <a:gdLst>
                <a:gd name="T0" fmla="*/ 49 w 78"/>
                <a:gd name="T1" fmla="*/ 206 h 206"/>
                <a:gd name="T2" fmla="*/ 0 w 78"/>
                <a:gd name="T3" fmla="*/ 192 h 206"/>
                <a:gd name="T4" fmla="*/ 28 w 78"/>
                <a:gd name="T5" fmla="*/ 0 h 206"/>
                <a:gd name="T6" fmla="*/ 78 w 78"/>
                <a:gd name="T7" fmla="*/ 7 h 206"/>
                <a:gd name="T8" fmla="*/ 49 w 78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6">
                  <a:moveTo>
                    <a:pt x="49" y="206"/>
                  </a:moveTo>
                  <a:lnTo>
                    <a:pt x="0" y="192"/>
                  </a:lnTo>
                  <a:lnTo>
                    <a:pt x="28" y="0"/>
                  </a:lnTo>
                  <a:lnTo>
                    <a:pt x="78" y="7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ḻíḍé">
              <a:extLst>
                <a:ext uri="{FF2B5EF4-FFF2-40B4-BE49-F238E27FC236}">
                  <a16:creationId xmlns:a16="http://schemas.microsoft.com/office/drawing/2014/main" id="{5E943DBE-C328-45D0-AEAF-4027224CEF91}"/>
                </a:ext>
              </a:extLst>
            </p:cNvPr>
            <p:cNvSpPr/>
            <p:nvPr/>
          </p:nvSpPr>
          <p:spPr bwMode="auto">
            <a:xfrm>
              <a:off x="4291807" y="4438650"/>
              <a:ext cx="304800" cy="463550"/>
            </a:xfrm>
            <a:custGeom>
              <a:avLst/>
              <a:gdLst>
                <a:gd name="T0" fmla="*/ 25 w 27"/>
                <a:gd name="T1" fmla="*/ 24 h 41"/>
                <a:gd name="T2" fmla="*/ 11 w 27"/>
                <a:gd name="T3" fmla="*/ 39 h 41"/>
                <a:gd name="T4" fmla="*/ 2 w 27"/>
                <a:gd name="T5" fmla="*/ 17 h 41"/>
                <a:gd name="T6" fmla="*/ 16 w 27"/>
                <a:gd name="T7" fmla="*/ 2 h 41"/>
                <a:gd name="T8" fmla="*/ 25 w 27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25" y="24"/>
                  </a:moveTo>
                  <a:cubicBezTo>
                    <a:pt x="24" y="34"/>
                    <a:pt x="18" y="41"/>
                    <a:pt x="11" y="39"/>
                  </a:cubicBezTo>
                  <a:cubicBezTo>
                    <a:pt x="5" y="37"/>
                    <a:pt x="0" y="27"/>
                    <a:pt x="2" y="17"/>
                  </a:cubicBezTo>
                  <a:cubicBezTo>
                    <a:pt x="3" y="7"/>
                    <a:pt x="9" y="0"/>
                    <a:pt x="16" y="2"/>
                  </a:cubicBezTo>
                  <a:cubicBezTo>
                    <a:pt x="22" y="3"/>
                    <a:pt x="27" y="13"/>
                    <a:pt x="25" y="24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$ḷiḍé">
              <a:extLst>
                <a:ext uri="{FF2B5EF4-FFF2-40B4-BE49-F238E27FC236}">
                  <a16:creationId xmlns:a16="http://schemas.microsoft.com/office/drawing/2014/main" id="{87347BD9-D4DC-4AE7-B8EF-912B67BB1DF6}"/>
                </a:ext>
              </a:extLst>
            </p:cNvPr>
            <p:cNvSpPr/>
            <p:nvPr/>
          </p:nvSpPr>
          <p:spPr bwMode="auto">
            <a:xfrm>
              <a:off x="4348957" y="4630737"/>
              <a:ext cx="180975" cy="147638"/>
            </a:xfrm>
            <a:custGeom>
              <a:avLst/>
              <a:gdLst>
                <a:gd name="T0" fmla="*/ 14 w 16"/>
                <a:gd name="T1" fmla="*/ 4 h 13"/>
                <a:gd name="T2" fmla="*/ 8 w 16"/>
                <a:gd name="T3" fmla="*/ 5 h 13"/>
                <a:gd name="T4" fmla="*/ 3 w 16"/>
                <a:gd name="T5" fmla="*/ 1 h 13"/>
                <a:gd name="T6" fmla="*/ 3 w 16"/>
                <a:gd name="T7" fmla="*/ 8 h 13"/>
                <a:gd name="T8" fmla="*/ 7 w 16"/>
                <a:gd name="T9" fmla="*/ 13 h 13"/>
                <a:gd name="T10" fmla="*/ 12 w 16"/>
                <a:gd name="T11" fmla="*/ 11 h 13"/>
                <a:gd name="T12" fmla="*/ 14 w 16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14" y="4"/>
                  </a:moveTo>
                  <a:cubicBezTo>
                    <a:pt x="11" y="1"/>
                    <a:pt x="8" y="4"/>
                    <a:pt x="8" y="5"/>
                  </a:cubicBezTo>
                  <a:cubicBezTo>
                    <a:pt x="8" y="4"/>
                    <a:pt x="6" y="0"/>
                    <a:pt x="3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4" y="9"/>
                    <a:pt x="7" y="13"/>
                    <a:pt x="7" y="13"/>
                  </a:cubicBezTo>
                  <a:cubicBezTo>
                    <a:pt x="7" y="13"/>
                    <a:pt x="11" y="11"/>
                    <a:pt x="12" y="11"/>
                  </a:cubicBezTo>
                  <a:cubicBezTo>
                    <a:pt x="14" y="10"/>
                    <a:pt x="16" y="7"/>
                    <a:pt x="14" y="4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liḓê">
              <a:extLst>
                <a:ext uri="{FF2B5EF4-FFF2-40B4-BE49-F238E27FC236}">
                  <a16:creationId xmlns:a16="http://schemas.microsoft.com/office/drawing/2014/main" id="{35245EC6-F86B-4198-B0E8-6156B59D1299}"/>
                </a:ext>
              </a:extLst>
            </p:cNvPr>
            <p:cNvSpPr/>
            <p:nvPr/>
          </p:nvSpPr>
          <p:spPr bwMode="auto">
            <a:xfrm>
              <a:off x="4044157" y="3435350"/>
              <a:ext cx="1476375" cy="755650"/>
            </a:xfrm>
            <a:custGeom>
              <a:avLst/>
              <a:gdLst>
                <a:gd name="T0" fmla="*/ 930 w 930"/>
                <a:gd name="T1" fmla="*/ 476 h 476"/>
                <a:gd name="T2" fmla="*/ 0 w 930"/>
                <a:gd name="T3" fmla="*/ 298 h 476"/>
                <a:gd name="T4" fmla="*/ 0 w 930"/>
                <a:gd name="T5" fmla="*/ 0 h 476"/>
                <a:gd name="T6" fmla="*/ 930 w 930"/>
                <a:gd name="T7" fmla="*/ 177 h 476"/>
                <a:gd name="T8" fmla="*/ 930 w 930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476">
                  <a:moveTo>
                    <a:pt x="930" y="476"/>
                  </a:moveTo>
                  <a:lnTo>
                    <a:pt x="0" y="298"/>
                  </a:lnTo>
                  <a:lnTo>
                    <a:pt x="0" y="0"/>
                  </a:lnTo>
                  <a:lnTo>
                    <a:pt x="930" y="177"/>
                  </a:lnTo>
                  <a:lnTo>
                    <a:pt x="930" y="476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ḓé">
              <a:extLst>
                <a:ext uri="{FF2B5EF4-FFF2-40B4-BE49-F238E27FC236}">
                  <a16:creationId xmlns:a16="http://schemas.microsoft.com/office/drawing/2014/main" id="{CD4EE06C-0E39-47F1-8478-890DA7515CE2}"/>
                </a:ext>
              </a:extLst>
            </p:cNvPr>
            <p:cNvSpPr/>
            <p:nvPr/>
          </p:nvSpPr>
          <p:spPr bwMode="auto">
            <a:xfrm>
              <a:off x="5520532" y="3355975"/>
              <a:ext cx="2095500" cy="835025"/>
            </a:xfrm>
            <a:custGeom>
              <a:avLst/>
              <a:gdLst>
                <a:gd name="T0" fmla="*/ 0 w 1320"/>
                <a:gd name="T1" fmla="*/ 526 h 526"/>
                <a:gd name="T2" fmla="*/ 1320 w 1320"/>
                <a:gd name="T3" fmla="*/ 306 h 526"/>
                <a:gd name="T4" fmla="*/ 1320 w 1320"/>
                <a:gd name="T5" fmla="*/ 0 h 526"/>
                <a:gd name="T6" fmla="*/ 0 w 1320"/>
                <a:gd name="T7" fmla="*/ 227 h 526"/>
                <a:gd name="T8" fmla="*/ 0 w 1320"/>
                <a:gd name="T9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526">
                  <a:moveTo>
                    <a:pt x="0" y="526"/>
                  </a:moveTo>
                  <a:lnTo>
                    <a:pt x="1320" y="306"/>
                  </a:lnTo>
                  <a:lnTo>
                    <a:pt x="1320" y="0"/>
                  </a:lnTo>
                  <a:lnTo>
                    <a:pt x="0" y="227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şliḑe">
              <a:extLst>
                <a:ext uri="{FF2B5EF4-FFF2-40B4-BE49-F238E27FC236}">
                  <a16:creationId xmlns:a16="http://schemas.microsoft.com/office/drawing/2014/main" id="{BA2A2A14-0C1A-4CC5-AC09-B103C8FCB1F6}"/>
                </a:ext>
              </a:extLst>
            </p:cNvPr>
            <p:cNvSpPr/>
            <p:nvPr/>
          </p:nvSpPr>
          <p:spPr bwMode="auto">
            <a:xfrm>
              <a:off x="4010819" y="3119437"/>
              <a:ext cx="3640138" cy="1104900"/>
            </a:xfrm>
            <a:custGeom>
              <a:avLst/>
              <a:gdLst>
                <a:gd name="T0" fmla="*/ 323 w 323"/>
                <a:gd name="T1" fmla="*/ 61 h 98"/>
                <a:gd name="T2" fmla="*/ 320 w 323"/>
                <a:gd name="T3" fmla="*/ 59 h 98"/>
                <a:gd name="T4" fmla="*/ 134 w 323"/>
                <a:gd name="T5" fmla="*/ 92 h 98"/>
                <a:gd name="T6" fmla="*/ 5 w 323"/>
                <a:gd name="T7" fmla="*/ 68 h 98"/>
                <a:gd name="T8" fmla="*/ 5 w 323"/>
                <a:gd name="T9" fmla="*/ 31 h 98"/>
                <a:gd name="T10" fmla="*/ 133 w 323"/>
                <a:gd name="T11" fmla="*/ 55 h 98"/>
                <a:gd name="T12" fmla="*/ 134 w 323"/>
                <a:gd name="T13" fmla="*/ 55 h 98"/>
                <a:gd name="T14" fmla="*/ 134 w 323"/>
                <a:gd name="T15" fmla="*/ 55 h 98"/>
                <a:gd name="T16" fmla="*/ 321 w 323"/>
                <a:gd name="T17" fmla="*/ 22 h 98"/>
                <a:gd name="T18" fmla="*/ 323 w 323"/>
                <a:gd name="T19" fmla="*/ 19 h 98"/>
                <a:gd name="T20" fmla="*/ 321 w 323"/>
                <a:gd name="T21" fmla="*/ 17 h 98"/>
                <a:gd name="T22" fmla="*/ 162 w 323"/>
                <a:gd name="T23" fmla="*/ 0 h 98"/>
                <a:gd name="T24" fmla="*/ 161 w 323"/>
                <a:gd name="T25" fmla="*/ 0 h 98"/>
                <a:gd name="T26" fmla="*/ 2 w 323"/>
                <a:gd name="T27" fmla="*/ 25 h 98"/>
                <a:gd name="T28" fmla="*/ 2 w 323"/>
                <a:gd name="T29" fmla="*/ 25 h 98"/>
                <a:gd name="T30" fmla="*/ 2 w 323"/>
                <a:gd name="T31" fmla="*/ 25 h 98"/>
                <a:gd name="T32" fmla="*/ 2 w 323"/>
                <a:gd name="T33" fmla="*/ 25 h 98"/>
                <a:gd name="T34" fmla="*/ 1 w 323"/>
                <a:gd name="T35" fmla="*/ 25 h 98"/>
                <a:gd name="T36" fmla="*/ 1 w 323"/>
                <a:gd name="T37" fmla="*/ 25 h 98"/>
                <a:gd name="T38" fmla="*/ 1 w 323"/>
                <a:gd name="T39" fmla="*/ 25 h 98"/>
                <a:gd name="T40" fmla="*/ 1 w 323"/>
                <a:gd name="T41" fmla="*/ 26 h 98"/>
                <a:gd name="T42" fmla="*/ 1 w 323"/>
                <a:gd name="T43" fmla="*/ 26 h 98"/>
                <a:gd name="T44" fmla="*/ 0 w 323"/>
                <a:gd name="T45" fmla="*/ 26 h 98"/>
                <a:gd name="T46" fmla="*/ 0 w 323"/>
                <a:gd name="T47" fmla="*/ 26 h 98"/>
                <a:gd name="T48" fmla="*/ 0 w 323"/>
                <a:gd name="T49" fmla="*/ 26 h 98"/>
                <a:gd name="T50" fmla="*/ 0 w 323"/>
                <a:gd name="T51" fmla="*/ 27 h 98"/>
                <a:gd name="T52" fmla="*/ 0 w 323"/>
                <a:gd name="T53" fmla="*/ 27 h 98"/>
                <a:gd name="T54" fmla="*/ 0 w 323"/>
                <a:gd name="T55" fmla="*/ 27 h 98"/>
                <a:gd name="T56" fmla="*/ 0 w 323"/>
                <a:gd name="T57" fmla="*/ 28 h 98"/>
                <a:gd name="T58" fmla="*/ 0 w 323"/>
                <a:gd name="T59" fmla="*/ 28 h 98"/>
                <a:gd name="T60" fmla="*/ 0 w 323"/>
                <a:gd name="T61" fmla="*/ 28 h 98"/>
                <a:gd name="T62" fmla="*/ 0 w 323"/>
                <a:gd name="T63" fmla="*/ 70 h 98"/>
                <a:gd name="T64" fmla="*/ 2 w 323"/>
                <a:gd name="T65" fmla="*/ 73 h 98"/>
                <a:gd name="T66" fmla="*/ 133 w 323"/>
                <a:gd name="T67" fmla="*/ 98 h 98"/>
                <a:gd name="T68" fmla="*/ 134 w 323"/>
                <a:gd name="T69" fmla="*/ 98 h 98"/>
                <a:gd name="T70" fmla="*/ 134 w 323"/>
                <a:gd name="T71" fmla="*/ 98 h 98"/>
                <a:gd name="T72" fmla="*/ 321 w 323"/>
                <a:gd name="T73" fmla="*/ 65 h 98"/>
                <a:gd name="T74" fmla="*/ 323 w 323"/>
                <a:gd name="T75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98">
                  <a:moveTo>
                    <a:pt x="323" y="61"/>
                  </a:moveTo>
                  <a:cubicBezTo>
                    <a:pt x="323" y="60"/>
                    <a:pt x="321" y="59"/>
                    <a:pt x="320" y="59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3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3" y="21"/>
                    <a:pt x="323" y="19"/>
                  </a:cubicBezTo>
                  <a:cubicBezTo>
                    <a:pt x="323" y="18"/>
                    <a:pt x="322" y="17"/>
                    <a:pt x="321" y="17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1" y="0"/>
                    <a:pt x="161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2" y="73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2" y="64"/>
                    <a:pt x="323" y="63"/>
                    <a:pt x="323" y="61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Sľïde">
              <a:extLst>
                <a:ext uri="{FF2B5EF4-FFF2-40B4-BE49-F238E27FC236}">
                  <a16:creationId xmlns:a16="http://schemas.microsoft.com/office/drawing/2014/main" id="{1AE92825-A4A3-4174-8192-E44A20830D62}"/>
                </a:ext>
              </a:extLst>
            </p:cNvPr>
            <p:cNvSpPr/>
            <p:nvPr/>
          </p:nvSpPr>
          <p:spPr bwMode="auto">
            <a:xfrm>
              <a:off x="4123532" y="3817937"/>
              <a:ext cx="1341438" cy="260350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6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ṡľïḑê">
              <a:extLst>
                <a:ext uri="{FF2B5EF4-FFF2-40B4-BE49-F238E27FC236}">
                  <a16:creationId xmlns:a16="http://schemas.microsoft.com/office/drawing/2014/main" id="{653E6F97-7420-4F16-86D3-FC1EBB3947CA}"/>
                </a:ext>
              </a:extLst>
            </p:cNvPr>
            <p:cNvSpPr/>
            <p:nvPr/>
          </p:nvSpPr>
          <p:spPr bwMode="auto">
            <a:xfrm>
              <a:off x="4123532" y="3729037"/>
              <a:ext cx="1341438" cy="258763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ṡlïḓe">
              <a:extLst>
                <a:ext uri="{FF2B5EF4-FFF2-40B4-BE49-F238E27FC236}">
                  <a16:creationId xmlns:a16="http://schemas.microsoft.com/office/drawing/2014/main" id="{01FD2C49-675C-41D5-87D4-438BCCCCED54}"/>
                </a:ext>
              </a:extLst>
            </p:cNvPr>
            <p:cNvSpPr/>
            <p:nvPr/>
          </p:nvSpPr>
          <p:spPr bwMode="auto">
            <a:xfrm>
              <a:off x="4123532" y="3638550"/>
              <a:ext cx="1341438" cy="258763"/>
            </a:xfrm>
            <a:custGeom>
              <a:avLst/>
              <a:gdLst>
                <a:gd name="T0" fmla="*/ 119 w 119"/>
                <a:gd name="T1" fmla="*/ 23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3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S1ïḍé">
              <a:extLst>
                <a:ext uri="{FF2B5EF4-FFF2-40B4-BE49-F238E27FC236}">
                  <a16:creationId xmlns:a16="http://schemas.microsoft.com/office/drawing/2014/main" id="{A392F958-7388-4538-A7B5-6771EBB7BD90}"/>
                </a:ext>
              </a:extLst>
            </p:cNvPr>
            <p:cNvSpPr/>
            <p:nvPr/>
          </p:nvSpPr>
          <p:spPr bwMode="auto">
            <a:xfrm>
              <a:off x="4123532" y="3559175"/>
              <a:ext cx="1341438" cy="247650"/>
            </a:xfrm>
            <a:custGeom>
              <a:avLst/>
              <a:gdLst>
                <a:gd name="T0" fmla="*/ 119 w 119"/>
                <a:gd name="T1" fmla="*/ 22 h 22"/>
                <a:gd name="T2" fmla="*/ 59 w 119"/>
                <a:gd name="T3" fmla="*/ 10 h 22"/>
                <a:gd name="T4" fmla="*/ 0 w 119"/>
                <a:gd name="T5" fmla="*/ 0 h 22"/>
                <a:gd name="T6" fmla="*/ 59 w 119"/>
                <a:gd name="T7" fmla="*/ 12 h 22"/>
                <a:gd name="T8" fmla="*/ 119 w 11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">
                  <a:moveTo>
                    <a:pt x="119" y="22"/>
                  </a:moveTo>
                  <a:cubicBezTo>
                    <a:pt x="119" y="21"/>
                    <a:pt x="92" y="16"/>
                    <a:pt x="59" y="10"/>
                  </a:cubicBezTo>
                  <a:cubicBezTo>
                    <a:pt x="26" y="4"/>
                    <a:pt x="0" y="0"/>
                    <a:pt x="0" y="0"/>
                  </a:cubicBezTo>
                  <a:cubicBezTo>
                    <a:pt x="0" y="1"/>
                    <a:pt x="26" y="6"/>
                    <a:pt x="59" y="12"/>
                  </a:cubicBezTo>
                  <a:cubicBezTo>
                    <a:pt x="92" y="18"/>
                    <a:pt x="119" y="22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ṥľíḋé">
              <a:extLst>
                <a:ext uri="{FF2B5EF4-FFF2-40B4-BE49-F238E27FC236}">
                  <a16:creationId xmlns:a16="http://schemas.microsoft.com/office/drawing/2014/main" id="{9C328525-7183-43A6-8239-A7967F4BCCED}"/>
                </a:ext>
              </a:extLst>
            </p:cNvPr>
            <p:cNvSpPr/>
            <p:nvPr/>
          </p:nvSpPr>
          <p:spPr bwMode="auto">
            <a:xfrm>
              <a:off x="5577682" y="3705225"/>
              <a:ext cx="2005013" cy="384175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ṧļîdè">
              <a:extLst>
                <a:ext uri="{FF2B5EF4-FFF2-40B4-BE49-F238E27FC236}">
                  <a16:creationId xmlns:a16="http://schemas.microsoft.com/office/drawing/2014/main" id="{47C5479E-F367-4111-8A0A-4C24614D197A}"/>
                </a:ext>
              </a:extLst>
            </p:cNvPr>
            <p:cNvSpPr/>
            <p:nvPr/>
          </p:nvSpPr>
          <p:spPr bwMode="auto">
            <a:xfrm>
              <a:off x="5577682" y="3616325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1iḑè">
              <a:extLst>
                <a:ext uri="{FF2B5EF4-FFF2-40B4-BE49-F238E27FC236}">
                  <a16:creationId xmlns:a16="http://schemas.microsoft.com/office/drawing/2014/main" id="{B5631BC6-991D-4179-B43E-4E520A1B6111}"/>
                </a:ext>
              </a:extLst>
            </p:cNvPr>
            <p:cNvSpPr/>
            <p:nvPr/>
          </p:nvSpPr>
          <p:spPr bwMode="auto">
            <a:xfrm>
              <a:off x="5577682" y="3525837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šļíḍè">
              <a:extLst>
                <a:ext uri="{FF2B5EF4-FFF2-40B4-BE49-F238E27FC236}">
                  <a16:creationId xmlns:a16="http://schemas.microsoft.com/office/drawing/2014/main" id="{46C648E0-6675-4FFB-8946-FBD7FF620E42}"/>
                </a:ext>
              </a:extLst>
            </p:cNvPr>
            <p:cNvSpPr/>
            <p:nvPr/>
          </p:nvSpPr>
          <p:spPr bwMode="auto">
            <a:xfrm>
              <a:off x="5577682" y="3435350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4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4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2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1iḋé">
              <a:extLst>
                <a:ext uri="{FF2B5EF4-FFF2-40B4-BE49-F238E27FC236}">
                  <a16:creationId xmlns:a16="http://schemas.microsoft.com/office/drawing/2014/main" id="{96A8C36E-FB1D-4434-840D-548EA4176C68}"/>
                </a:ext>
              </a:extLst>
            </p:cNvPr>
            <p:cNvSpPr/>
            <p:nvPr/>
          </p:nvSpPr>
          <p:spPr bwMode="auto">
            <a:xfrm>
              <a:off x="4956969" y="1968500"/>
              <a:ext cx="1420813" cy="1354138"/>
            </a:xfrm>
            <a:custGeom>
              <a:avLst/>
              <a:gdLst>
                <a:gd name="T0" fmla="*/ 126 w 126"/>
                <a:gd name="T1" fmla="*/ 62 h 120"/>
                <a:gd name="T2" fmla="*/ 63 w 126"/>
                <a:gd name="T3" fmla="*/ 120 h 120"/>
                <a:gd name="T4" fmla="*/ 0 w 126"/>
                <a:gd name="T5" fmla="*/ 62 h 120"/>
                <a:gd name="T6" fmla="*/ 63 w 126"/>
                <a:gd name="T7" fmla="*/ 0 h 120"/>
                <a:gd name="T8" fmla="*/ 126 w 126"/>
                <a:gd name="T9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0">
                  <a:moveTo>
                    <a:pt x="126" y="62"/>
                  </a:moveTo>
                  <a:cubicBezTo>
                    <a:pt x="126" y="94"/>
                    <a:pt x="98" y="120"/>
                    <a:pt x="63" y="120"/>
                  </a:cubicBezTo>
                  <a:cubicBezTo>
                    <a:pt x="28" y="120"/>
                    <a:pt x="0" y="94"/>
                    <a:pt x="0" y="62"/>
                  </a:cubicBezTo>
                  <a:cubicBezTo>
                    <a:pt x="0" y="30"/>
                    <a:pt x="23" y="0"/>
                    <a:pt x="63" y="0"/>
                  </a:cubicBezTo>
                  <a:cubicBezTo>
                    <a:pt x="103" y="0"/>
                    <a:pt x="126" y="30"/>
                    <a:pt x="126" y="62"/>
                  </a:cubicBezTo>
                  <a:close/>
                </a:path>
              </a:pathLst>
            </a:custGeom>
            <a:solidFill>
              <a:srgbClr val="FFD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$ḷïḓè">
              <a:extLst>
                <a:ext uri="{FF2B5EF4-FFF2-40B4-BE49-F238E27FC236}">
                  <a16:creationId xmlns:a16="http://schemas.microsoft.com/office/drawing/2014/main" id="{F04DE89E-B416-4587-90CC-2C24FC58354C}"/>
                </a:ext>
              </a:extLst>
            </p:cNvPr>
            <p:cNvSpPr/>
            <p:nvPr/>
          </p:nvSpPr>
          <p:spPr bwMode="auto">
            <a:xfrm>
              <a:off x="6050757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ṡlïḑê">
              <a:extLst>
                <a:ext uri="{FF2B5EF4-FFF2-40B4-BE49-F238E27FC236}">
                  <a16:creationId xmlns:a16="http://schemas.microsoft.com/office/drawing/2014/main" id="{BF1A1181-BB9F-4577-90A0-116A117E671D}"/>
                </a:ext>
              </a:extLst>
            </p:cNvPr>
            <p:cNvSpPr/>
            <p:nvPr/>
          </p:nvSpPr>
          <p:spPr bwMode="auto">
            <a:xfrm>
              <a:off x="5080794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sľïḓé">
              <a:extLst>
                <a:ext uri="{FF2B5EF4-FFF2-40B4-BE49-F238E27FC236}">
                  <a16:creationId xmlns:a16="http://schemas.microsoft.com/office/drawing/2014/main" id="{F300442F-55FF-4EAE-B0F0-1AFDEAE66B90}"/>
                </a:ext>
              </a:extLst>
            </p:cNvPr>
            <p:cNvSpPr/>
            <p:nvPr/>
          </p:nvSpPr>
          <p:spPr bwMode="auto">
            <a:xfrm>
              <a:off x="5644357" y="1855787"/>
              <a:ext cx="46038" cy="13493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ṥľîḍé">
              <a:extLst>
                <a:ext uri="{FF2B5EF4-FFF2-40B4-BE49-F238E27FC236}">
                  <a16:creationId xmlns:a16="http://schemas.microsoft.com/office/drawing/2014/main" id="{50945347-6CD0-4E0A-8095-326C3DAF2AE5}"/>
                </a:ext>
              </a:extLst>
            </p:cNvPr>
            <p:cNvSpPr/>
            <p:nvPr/>
          </p:nvSpPr>
          <p:spPr bwMode="auto">
            <a:xfrm>
              <a:off x="5599907" y="1833562"/>
              <a:ext cx="134938" cy="55563"/>
            </a:xfrm>
            <a:custGeom>
              <a:avLst/>
              <a:gdLst>
                <a:gd name="T0" fmla="*/ 12 w 12"/>
                <a:gd name="T1" fmla="*/ 2 h 5"/>
                <a:gd name="T2" fmla="*/ 10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10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ŝ1iďe">
              <a:extLst>
                <a:ext uri="{FF2B5EF4-FFF2-40B4-BE49-F238E27FC236}">
                  <a16:creationId xmlns:a16="http://schemas.microsoft.com/office/drawing/2014/main" id="{F2F464B4-5D34-443F-A19B-29A99F6E33ED}"/>
                </a:ext>
              </a:extLst>
            </p:cNvPr>
            <p:cNvSpPr/>
            <p:nvPr/>
          </p:nvSpPr>
          <p:spPr bwMode="auto">
            <a:xfrm>
              <a:off x="5250657" y="1957387"/>
              <a:ext cx="101600" cy="134938"/>
            </a:xfrm>
            <a:custGeom>
              <a:avLst/>
              <a:gdLst>
                <a:gd name="T0" fmla="*/ 35 w 64"/>
                <a:gd name="T1" fmla="*/ 85 h 85"/>
                <a:gd name="T2" fmla="*/ 0 w 64"/>
                <a:gd name="T3" fmla="*/ 14 h 85"/>
                <a:gd name="T4" fmla="*/ 35 w 64"/>
                <a:gd name="T5" fmla="*/ 0 h 85"/>
                <a:gd name="T6" fmla="*/ 64 w 64"/>
                <a:gd name="T7" fmla="*/ 64 h 85"/>
                <a:gd name="T8" fmla="*/ 35 w 6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35" y="85"/>
                  </a:moveTo>
                  <a:lnTo>
                    <a:pt x="0" y="14"/>
                  </a:lnTo>
                  <a:lnTo>
                    <a:pt x="35" y="0"/>
                  </a:lnTo>
                  <a:lnTo>
                    <a:pt x="64" y="64"/>
                  </a:lnTo>
                  <a:lnTo>
                    <a:pt x="35" y="85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śļiḍê">
              <a:extLst>
                <a:ext uri="{FF2B5EF4-FFF2-40B4-BE49-F238E27FC236}">
                  <a16:creationId xmlns:a16="http://schemas.microsoft.com/office/drawing/2014/main" id="{201E8977-920A-4C43-BADF-F882DC731B61}"/>
                </a:ext>
              </a:extLst>
            </p:cNvPr>
            <p:cNvSpPr/>
            <p:nvPr/>
          </p:nvSpPr>
          <p:spPr bwMode="auto">
            <a:xfrm>
              <a:off x="5982494" y="1957387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14 h 78"/>
                <a:gd name="T4" fmla="*/ 29 w 64"/>
                <a:gd name="T5" fmla="*/ 0 h 78"/>
                <a:gd name="T6" fmla="*/ 0 w 64"/>
                <a:gd name="T7" fmla="*/ 64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14"/>
                  </a:lnTo>
                  <a:lnTo>
                    <a:pt x="29" y="0"/>
                  </a:lnTo>
                  <a:lnTo>
                    <a:pt x="0" y="64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ṩļîḑe">
              <a:extLst>
                <a:ext uri="{FF2B5EF4-FFF2-40B4-BE49-F238E27FC236}">
                  <a16:creationId xmlns:a16="http://schemas.microsoft.com/office/drawing/2014/main" id="{EFAA1EBD-4E3B-4A8D-AF57-EE175A35B150}"/>
                </a:ext>
              </a:extLst>
            </p:cNvPr>
            <p:cNvSpPr/>
            <p:nvPr/>
          </p:nvSpPr>
          <p:spPr bwMode="auto">
            <a:xfrm>
              <a:off x="4956969" y="2012950"/>
              <a:ext cx="1420813" cy="1309688"/>
            </a:xfrm>
            <a:prstGeom prst="ellipse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lïde">
              <a:extLst>
                <a:ext uri="{FF2B5EF4-FFF2-40B4-BE49-F238E27FC236}">
                  <a16:creationId xmlns:a16="http://schemas.microsoft.com/office/drawing/2014/main" id="{D5611BDC-7714-4FC2-B469-435A551E2B04}"/>
                </a:ext>
              </a:extLst>
            </p:cNvPr>
            <p:cNvSpPr/>
            <p:nvPr/>
          </p:nvSpPr>
          <p:spPr bwMode="auto">
            <a:xfrm>
              <a:off x="5025232" y="2070100"/>
              <a:ext cx="1284288" cy="1195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ṥľîďé">
              <a:extLst>
                <a:ext uri="{FF2B5EF4-FFF2-40B4-BE49-F238E27FC236}">
                  <a16:creationId xmlns:a16="http://schemas.microsoft.com/office/drawing/2014/main" id="{F1FD0CCB-5363-44CB-A2C2-2CA2E66B8683}"/>
                </a:ext>
              </a:extLst>
            </p:cNvPr>
            <p:cNvSpPr/>
            <p:nvPr/>
          </p:nvSpPr>
          <p:spPr bwMode="auto">
            <a:xfrm>
              <a:off x="4979194" y="1731962"/>
              <a:ext cx="587375" cy="404813"/>
            </a:xfrm>
            <a:custGeom>
              <a:avLst/>
              <a:gdLst>
                <a:gd name="T0" fmla="*/ 28 w 52"/>
                <a:gd name="T1" fmla="*/ 28 h 36"/>
                <a:gd name="T2" fmla="*/ 52 w 52"/>
                <a:gd name="T3" fmla="*/ 17 h 36"/>
                <a:gd name="T4" fmla="*/ 19 w 52"/>
                <a:gd name="T5" fmla="*/ 6 h 36"/>
                <a:gd name="T6" fmla="*/ 3 w 52"/>
                <a:gd name="T7" fmla="*/ 36 h 36"/>
                <a:gd name="T8" fmla="*/ 28 w 52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28" y="28"/>
                  </a:moveTo>
                  <a:cubicBezTo>
                    <a:pt x="37" y="25"/>
                    <a:pt x="45" y="21"/>
                    <a:pt x="52" y="17"/>
                  </a:cubicBezTo>
                  <a:cubicBezTo>
                    <a:pt x="47" y="5"/>
                    <a:pt x="32" y="0"/>
                    <a:pt x="19" y="6"/>
                  </a:cubicBezTo>
                  <a:cubicBezTo>
                    <a:pt x="6" y="11"/>
                    <a:pt x="0" y="24"/>
                    <a:pt x="3" y="36"/>
                  </a:cubicBezTo>
                  <a:cubicBezTo>
                    <a:pt x="11" y="34"/>
                    <a:pt x="20" y="31"/>
                    <a:pt x="28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ḷiḓe">
              <a:extLst>
                <a:ext uri="{FF2B5EF4-FFF2-40B4-BE49-F238E27FC236}">
                  <a16:creationId xmlns:a16="http://schemas.microsoft.com/office/drawing/2014/main" id="{A15EE0C9-996A-468F-8689-08A2C63377B0}"/>
                </a:ext>
              </a:extLst>
            </p:cNvPr>
            <p:cNvSpPr/>
            <p:nvPr/>
          </p:nvSpPr>
          <p:spPr bwMode="auto">
            <a:xfrm>
              <a:off x="5768182" y="1731962"/>
              <a:ext cx="598488" cy="404813"/>
            </a:xfrm>
            <a:custGeom>
              <a:avLst/>
              <a:gdLst>
                <a:gd name="T0" fmla="*/ 24 w 53"/>
                <a:gd name="T1" fmla="*/ 28 h 36"/>
                <a:gd name="T2" fmla="*/ 0 w 53"/>
                <a:gd name="T3" fmla="*/ 17 h 36"/>
                <a:gd name="T4" fmla="*/ 33 w 53"/>
                <a:gd name="T5" fmla="*/ 6 h 36"/>
                <a:gd name="T6" fmla="*/ 49 w 53"/>
                <a:gd name="T7" fmla="*/ 36 h 36"/>
                <a:gd name="T8" fmla="*/ 24 w 53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24" y="28"/>
                  </a:moveTo>
                  <a:cubicBezTo>
                    <a:pt x="15" y="25"/>
                    <a:pt x="7" y="21"/>
                    <a:pt x="0" y="17"/>
                  </a:cubicBezTo>
                  <a:cubicBezTo>
                    <a:pt x="5" y="5"/>
                    <a:pt x="20" y="0"/>
                    <a:pt x="33" y="6"/>
                  </a:cubicBezTo>
                  <a:cubicBezTo>
                    <a:pt x="46" y="11"/>
                    <a:pt x="53" y="24"/>
                    <a:pt x="49" y="36"/>
                  </a:cubicBezTo>
                  <a:cubicBezTo>
                    <a:pt x="41" y="34"/>
                    <a:pt x="32" y="31"/>
                    <a:pt x="24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ṥľiḋe">
              <a:extLst>
                <a:ext uri="{FF2B5EF4-FFF2-40B4-BE49-F238E27FC236}">
                  <a16:creationId xmlns:a16="http://schemas.microsoft.com/office/drawing/2014/main" id="{6548EAB1-3D0C-4F6C-A5B4-E2D88E3AD5CB}"/>
                </a:ext>
              </a:extLst>
            </p:cNvPr>
            <p:cNvSpPr/>
            <p:nvPr/>
          </p:nvSpPr>
          <p:spPr bwMode="auto">
            <a:xfrm>
              <a:off x="5644357" y="2103437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2 h 17"/>
                <a:gd name="T6" fmla="*/ 2 w 4"/>
                <a:gd name="T7" fmla="*/ 0 h 17"/>
                <a:gd name="T8" fmla="*/ 4 w 4"/>
                <a:gd name="T9" fmla="*/ 2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śḷíḋe">
              <a:extLst>
                <a:ext uri="{FF2B5EF4-FFF2-40B4-BE49-F238E27FC236}">
                  <a16:creationId xmlns:a16="http://schemas.microsoft.com/office/drawing/2014/main" id="{F1932664-930C-44D7-B578-16B6B0DEBA50}"/>
                </a:ext>
              </a:extLst>
            </p:cNvPr>
            <p:cNvSpPr/>
            <p:nvPr/>
          </p:nvSpPr>
          <p:spPr bwMode="auto">
            <a:xfrm>
              <a:off x="5644357" y="3051175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 h 17"/>
                <a:gd name="T6" fmla="*/ 2 w 4"/>
                <a:gd name="T7" fmla="*/ 0 h 17"/>
                <a:gd name="T8" fmla="*/ 4 w 4"/>
                <a:gd name="T9" fmla="*/ 1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ṣḻíḋê">
              <a:extLst>
                <a:ext uri="{FF2B5EF4-FFF2-40B4-BE49-F238E27FC236}">
                  <a16:creationId xmlns:a16="http://schemas.microsoft.com/office/drawing/2014/main" id="{977113D4-8442-4D6C-9D04-57C1D7B929CE}"/>
                </a:ext>
              </a:extLst>
            </p:cNvPr>
            <p:cNvSpPr/>
            <p:nvPr/>
          </p:nvSpPr>
          <p:spPr bwMode="auto">
            <a:xfrm>
              <a:off x="6039644" y="2655887"/>
              <a:ext cx="190500" cy="34925"/>
            </a:xfrm>
            <a:custGeom>
              <a:avLst/>
              <a:gdLst>
                <a:gd name="T0" fmla="*/ 16 w 17"/>
                <a:gd name="T1" fmla="*/ 3 h 3"/>
                <a:gd name="T2" fmla="*/ 2 w 17"/>
                <a:gd name="T3" fmla="*/ 3 h 3"/>
                <a:gd name="T4" fmla="*/ 0 w 17"/>
                <a:gd name="T5" fmla="*/ 1 h 3"/>
                <a:gd name="T6" fmla="*/ 2 w 17"/>
                <a:gd name="T7" fmla="*/ 0 h 3"/>
                <a:gd name="T8" fmla="*/ 16 w 17"/>
                <a:gd name="T9" fmla="*/ 0 h 3"/>
                <a:gd name="T10" fmla="*/ 17 w 17"/>
                <a:gd name="T11" fmla="*/ 1 h 3"/>
                <a:gd name="T12" fmla="*/ 16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ṡļïdè">
              <a:extLst>
                <a:ext uri="{FF2B5EF4-FFF2-40B4-BE49-F238E27FC236}">
                  <a16:creationId xmlns:a16="http://schemas.microsoft.com/office/drawing/2014/main" id="{36E67086-6611-4590-A7D4-01B616821743}"/>
                </a:ext>
              </a:extLst>
            </p:cNvPr>
            <p:cNvSpPr/>
            <p:nvPr/>
          </p:nvSpPr>
          <p:spPr bwMode="auto">
            <a:xfrm>
              <a:off x="5104607" y="2655887"/>
              <a:ext cx="190500" cy="34925"/>
            </a:xfrm>
            <a:custGeom>
              <a:avLst/>
              <a:gdLst>
                <a:gd name="T0" fmla="*/ 15 w 17"/>
                <a:gd name="T1" fmla="*/ 3 h 3"/>
                <a:gd name="T2" fmla="*/ 1 w 17"/>
                <a:gd name="T3" fmla="*/ 3 h 3"/>
                <a:gd name="T4" fmla="*/ 0 w 17"/>
                <a:gd name="T5" fmla="*/ 1 h 3"/>
                <a:gd name="T6" fmla="*/ 1 w 17"/>
                <a:gd name="T7" fmla="*/ 0 h 3"/>
                <a:gd name="T8" fmla="*/ 15 w 17"/>
                <a:gd name="T9" fmla="*/ 0 h 3"/>
                <a:gd name="T10" fmla="*/ 17 w 17"/>
                <a:gd name="T11" fmla="*/ 1 h 3"/>
                <a:gd name="T12" fmla="*/ 15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šľïďê">
              <a:extLst>
                <a:ext uri="{FF2B5EF4-FFF2-40B4-BE49-F238E27FC236}">
                  <a16:creationId xmlns:a16="http://schemas.microsoft.com/office/drawing/2014/main" id="{F079B2DC-1E99-4DA4-9CE3-199D7E6F0BC4}"/>
                </a:ext>
              </a:extLst>
            </p:cNvPr>
            <p:cNvSpPr/>
            <p:nvPr/>
          </p:nvSpPr>
          <p:spPr bwMode="auto">
            <a:xfrm>
              <a:off x="5892007" y="3051175"/>
              <a:ext cx="90488" cy="101600"/>
            </a:xfrm>
            <a:custGeom>
              <a:avLst/>
              <a:gdLst>
                <a:gd name="T0" fmla="*/ 6 w 8"/>
                <a:gd name="T1" fmla="*/ 9 h 9"/>
                <a:gd name="T2" fmla="*/ 5 w 8"/>
                <a:gd name="T3" fmla="*/ 8 h 9"/>
                <a:gd name="T4" fmla="*/ 1 w 8"/>
                <a:gd name="T5" fmla="*/ 3 h 9"/>
                <a:gd name="T6" fmla="*/ 1 w 8"/>
                <a:gd name="T7" fmla="*/ 0 h 9"/>
                <a:gd name="T8" fmla="*/ 4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8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ṩḷíḋe">
              <a:extLst>
                <a:ext uri="{FF2B5EF4-FFF2-40B4-BE49-F238E27FC236}">
                  <a16:creationId xmlns:a16="http://schemas.microsoft.com/office/drawing/2014/main" id="{01A73812-4508-45C5-B82D-576742522B20}"/>
                </a:ext>
              </a:extLst>
            </p:cNvPr>
            <p:cNvSpPr/>
            <p:nvPr/>
          </p:nvSpPr>
          <p:spPr bwMode="auto">
            <a:xfrm>
              <a:off x="5352257" y="2182812"/>
              <a:ext cx="88900" cy="101600"/>
            </a:xfrm>
            <a:custGeom>
              <a:avLst/>
              <a:gdLst>
                <a:gd name="T0" fmla="*/ 6 w 8"/>
                <a:gd name="T1" fmla="*/ 9 h 9"/>
                <a:gd name="T2" fmla="*/ 4 w 8"/>
                <a:gd name="T3" fmla="*/ 9 h 9"/>
                <a:gd name="T4" fmla="*/ 1 w 8"/>
                <a:gd name="T5" fmla="*/ 3 h 9"/>
                <a:gd name="T6" fmla="*/ 1 w 8"/>
                <a:gd name="T7" fmla="*/ 1 h 9"/>
                <a:gd name="T8" fmla="*/ 3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sliḍê">
              <a:extLst>
                <a:ext uri="{FF2B5EF4-FFF2-40B4-BE49-F238E27FC236}">
                  <a16:creationId xmlns:a16="http://schemas.microsoft.com/office/drawing/2014/main" id="{6904A8D4-C522-4CD1-8928-A7C508D7117C}"/>
                </a:ext>
              </a:extLst>
            </p:cNvPr>
            <p:cNvSpPr/>
            <p:nvPr/>
          </p:nvSpPr>
          <p:spPr bwMode="auto">
            <a:xfrm>
              <a:off x="6061869" y="2882900"/>
              <a:ext cx="101600" cy="77788"/>
            </a:xfrm>
            <a:custGeom>
              <a:avLst/>
              <a:gdLst>
                <a:gd name="T0" fmla="*/ 8 w 9"/>
                <a:gd name="T1" fmla="*/ 7 h 7"/>
                <a:gd name="T2" fmla="*/ 7 w 9"/>
                <a:gd name="T3" fmla="*/ 7 h 7"/>
                <a:gd name="T4" fmla="*/ 1 w 9"/>
                <a:gd name="T5" fmla="*/ 3 h 7"/>
                <a:gd name="T6" fmla="*/ 0 w 9"/>
                <a:gd name="T7" fmla="*/ 1 h 7"/>
                <a:gd name="T8" fmla="*/ 2 w 9"/>
                <a:gd name="T9" fmla="*/ 0 h 7"/>
                <a:gd name="T10" fmla="*/ 8 w 9"/>
                <a:gd name="T11" fmla="*/ 4 h 7"/>
                <a:gd name="T12" fmla="*/ 9 w 9"/>
                <a:gd name="T13" fmla="*/ 6 h 7"/>
                <a:gd name="T14" fmla="*/ 8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ṥliḑè">
              <a:extLst>
                <a:ext uri="{FF2B5EF4-FFF2-40B4-BE49-F238E27FC236}">
                  <a16:creationId xmlns:a16="http://schemas.microsoft.com/office/drawing/2014/main" id="{8DBA1775-5ED8-43D0-94D0-69895B364ECE}"/>
                </a:ext>
              </a:extLst>
            </p:cNvPr>
            <p:cNvSpPr/>
            <p:nvPr/>
          </p:nvSpPr>
          <p:spPr bwMode="auto">
            <a:xfrm>
              <a:off x="5171282" y="2386012"/>
              <a:ext cx="101600" cy="66675"/>
            </a:xfrm>
            <a:custGeom>
              <a:avLst/>
              <a:gdLst>
                <a:gd name="T0" fmla="*/ 8 w 9"/>
                <a:gd name="T1" fmla="*/ 6 h 6"/>
                <a:gd name="T2" fmla="*/ 7 w 9"/>
                <a:gd name="T3" fmla="*/ 6 h 6"/>
                <a:gd name="T4" fmla="*/ 1 w 9"/>
                <a:gd name="T5" fmla="*/ 3 h 6"/>
                <a:gd name="T6" fmla="*/ 0 w 9"/>
                <a:gd name="T7" fmla="*/ 1 h 6"/>
                <a:gd name="T8" fmla="*/ 2 w 9"/>
                <a:gd name="T9" fmla="*/ 0 h 6"/>
                <a:gd name="T10" fmla="*/ 8 w 9"/>
                <a:gd name="T11" fmla="*/ 3 h 6"/>
                <a:gd name="T12" fmla="*/ 9 w 9"/>
                <a:gd name="T13" fmla="*/ 6 h 6"/>
                <a:gd name="T14" fmla="*/ 8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ṧlïďè">
              <a:extLst>
                <a:ext uri="{FF2B5EF4-FFF2-40B4-BE49-F238E27FC236}">
                  <a16:creationId xmlns:a16="http://schemas.microsoft.com/office/drawing/2014/main" id="{C46F0CB1-9FDF-425B-81C7-C9F5DB370F1D}"/>
                </a:ext>
              </a:extLst>
            </p:cNvPr>
            <p:cNvSpPr/>
            <p:nvPr/>
          </p:nvSpPr>
          <p:spPr bwMode="auto">
            <a:xfrm>
              <a:off x="5352257" y="3051175"/>
              <a:ext cx="88900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4 w 8"/>
                <a:gd name="T7" fmla="*/ 1 h 9"/>
                <a:gd name="T8" fmla="*/ 7 w 8"/>
                <a:gd name="T9" fmla="*/ 0 h 9"/>
                <a:gd name="T10" fmla="*/ 7 w 8"/>
                <a:gd name="T11" fmla="*/ 3 h 9"/>
                <a:gd name="T12" fmla="*/ 3 w 8"/>
                <a:gd name="T13" fmla="*/ 8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1"/>
                    <a:pt x="8" y="2"/>
                    <a:pt x="7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ļïḑè">
              <a:extLst>
                <a:ext uri="{FF2B5EF4-FFF2-40B4-BE49-F238E27FC236}">
                  <a16:creationId xmlns:a16="http://schemas.microsoft.com/office/drawing/2014/main" id="{4B01A844-1D0C-47B7-9321-2CDF022C07DF}"/>
                </a:ext>
              </a:extLst>
            </p:cNvPr>
            <p:cNvSpPr/>
            <p:nvPr/>
          </p:nvSpPr>
          <p:spPr bwMode="auto">
            <a:xfrm>
              <a:off x="5892007" y="2182812"/>
              <a:ext cx="90488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5 w 8"/>
                <a:gd name="T7" fmla="*/ 1 h 9"/>
                <a:gd name="T8" fmla="*/ 7 w 8"/>
                <a:gd name="T9" fmla="*/ 1 h 9"/>
                <a:gd name="T10" fmla="*/ 7 w 8"/>
                <a:gd name="T11" fmla="*/ 3 h 9"/>
                <a:gd name="T12" fmla="*/ 4 w 8"/>
                <a:gd name="T13" fmla="*/ 9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ṩľïḍê">
              <a:extLst>
                <a:ext uri="{FF2B5EF4-FFF2-40B4-BE49-F238E27FC236}">
                  <a16:creationId xmlns:a16="http://schemas.microsoft.com/office/drawing/2014/main" id="{84EB23D0-EFBC-41FE-9FAD-AFB59DA4396C}"/>
                </a:ext>
              </a:extLst>
            </p:cNvPr>
            <p:cNvSpPr/>
            <p:nvPr/>
          </p:nvSpPr>
          <p:spPr bwMode="auto">
            <a:xfrm>
              <a:off x="5171282" y="2882900"/>
              <a:ext cx="101600" cy="77788"/>
            </a:xfrm>
            <a:custGeom>
              <a:avLst/>
              <a:gdLst>
                <a:gd name="T0" fmla="*/ 2 w 9"/>
                <a:gd name="T1" fmla="*/ 7 h 7"/>
                <a:gd name="T2" fmla="*/ 0 w 9"/>
                <a:gd name="T3" fmla="*/ 6 h 7"/>
                <a:gd name="T4" fmla="*/ 1 w 9"/>
                <a:gd name="T5" fmla="*/ 4 h 7"/>
                <a:gd name="T6" fmla="*/ 7 w 9"/>
                <a:gd name="T7" fmla="*/ 0 h 7"/>
                <a:gd name="T8" fmla="*/ 9 w 9"/>
                <a:gd name="T9" fmla="*/ 1 h 7"/>
                <a:gd name="T10" fmla="*/ 8 w 9"/>
                <a:gd name="T11" fmla="*/ 3 h 7"/>
                <a:gd name="T12" fmla="*/ 2 w 9"/>
                <a:gd name="T13" fmla="*/ 7 h 7"/>
                <a:gd name="T14" fmla="*/ 2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ṥľïḑe">
              <a:extLst>
                <a:ext uri="{FF2B5EF4-FFF2-40B4-BE49-F238E27FC236}">
                  <a16:creationId xmlns:a16="http://schemas.microsoft.com/office/drawing/2014/main" id="{6B749EA1-2F22-4C47-A93C-B95C8749E967}"/>
                </a:ext>
              </a:extLst>
            </p:cNvPr>
            <p:cNvSpPr/>
            <p:nvPr/>
          </p:nvSpPr>
          <p:spPr bwMode="auto">
            <a:xfrm>
              <a:off x="6061869" y="2386012"/>
              <a:ext cx="101600" cy="66675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6 h 6"/>
                <a:gd name="T4" fmla="*/ 1 w 9"/>
                <a:gd name="T5" fmla="*/ 3 h 6"/>
                <a:gd name="T6" fmla="*/ 7 w 9"/>
                <a:gd name="T7" fmla="*/ 0 h 6"/>
                <a:gd name="T8" fmla="*/ 9 w 9"/>
                <a:gd name="T9" fmla="*/ 1 h 6"/>
                <a:gd name="T10" fmla="*/ 8 w 9"/>
                <a:gd name="T11" fmla="*/ 3 h 6"/>
                <a:gd name="T12" fmla="*/ 2 w 9"/>
                <a:gd name="T13" fmla="*/ 6 h 6"/>
                <a:gd name="T14" fmla="*/ 2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Sḻîḍè">
              <a:extLst>
                <a:ext uri="{FF2B5EF4-FFF2-40B4-BE49-F238E27FC236}">
                  <a16:creationId xmlns:a16="http://schemas.microsoft.com/office/drawing/2014/main" id="{F36CC168-D960-457D-9A4A-5D4C3ADFE79E}"/>
                </a:ext>
              </a:extLst>
            </p:cNvPr>
            <p:cNvSpPr/>
            <p:nvPr/>
          </p:nvSpPr>
          <p:spPr bwMode="auto">
            <a:xfrm>
              <a:off x="5633244" y="2216150"/>
              <a:ext cx="68263" cy="450850"/>
            </a:xfrm>
            <a:custGeom>
              <a:avLst/>
              <a:gdLst>
                <a:gd name="T0" fmla="*/ 0 w 43"/>
                <a:gd name="T1" fmla="*/ 284 h 284"/>
                <a:gd name="T2" fmla="*/ 21 w 43"/>
                <a:gd name="T3" fmla="*/ 0 h 284"/>
                <a:gd name="T4" fmla="*/ 43 w 43"/>
                <a:gd name="T5" fmla="*/ 284 h 284"/>
                <a:gd name="T6" fmla="*/ 0 w 43"/>
                <a:gd name="T7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84">
                  <a:moveTo>
                    <a:pt x="0" y="284"/>
                  </a:moveTo>
                  <a:lnTo>
                    <a:pt x="21" y="0"/>
                  </a:lnTo>
                  <a:lnTo>
                    <a:pt x="43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ṡľide">
              <a:extLst>
                <a:ext uri="{FF2B5EF4-FFF2-40B4-BE49-F238E27FC236}">
                  <a16:creationId xmlns:a16="http://schemas.microsoft.com/office/drawing/2014/main" id="{66DA2802-2D63-4EE0-9A9E-FDD65C2E54D9}"/>
                </a:ext>
              </a:extLst>
            </p:cNvPr>
            <p:cNvSpPr/>
            <p:nvPr/>
          </p:nvSpPr>
          <p:spPr bwMode="auto">
            <a:xfrm>
              <a:off x="5666582" y="2679700"/>
              <a:ext cx="192088" cy="203200"/>
            </a:xfrm>
            <a:custGeom>
              <a:avLst/>
              <a:gdLst>
                <a:gd name="T0" fmla="*/ 29 w 121"/>
                <a:gd name="T1" fmla="*/ 0 h 128"/>
                <a:gd name="T2" fmla="*/ 121 w 121"/>
                <a:gd name="T3" fmla="*/ 128 h 128"/>
                <a:gd name="T4" fmla="*/ 0 w 121"/>
                <a:gd name="T5" fmla="*/ 28 h 128"/>
                <a:gd name="T6" fmla="*/ 29 w 12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8">
                  <a:moveTo>
                    <a:pt x="29" y="0"/>
                  </a:moveTo>
                  <a:lnTo>
                    <a:pt x="121" y="128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ľíďê">
              <a:extLst>
                <a:ext uri="{FF2B5EF4-FFF2-40B4-BE49-F238E27FC236}">
                  <a16:creationId xmlns:a16="http://schemas.microsoft.com/office/drawing/2014/main" id="{6B7B27DF-5837-4F90-891B-0EE2A136310D}"/>
                </a:ext>
              </a:extLst>
            </p:cNvPr>
            <p:cNvSpPr/>
            <p:nvPr/>
          </p:nvSpPr>
          <p:spPr bwMode="auto">
            <a:xfrm>
              <a:off x="5611019" y="2611437"/>
              <a:ext cx="112713" cy="123825"/>
            </a:xfrm>
            <a:prstGeom prst="ellipse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55148a52-11fd-4e83-8385-5d8eab55be2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9D949D3-726F-4E2A-881D-526D85CB372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359101" y="2937569"/>
            <a:ext cx="2482864" cy="2212875"/>
            <a:chOff x="3484076" y="1101099"/>
            <a:chExt cx="5223849" cy="4655802"/>
          </a:xfrm>
        </p:grpSpPr>
        <p:sp>
          <p:nvSpPr>
            <p:cNvPr id="76" name="íšļïḍê">
              <a:extLst>
                <a:ext uri="{FF2B5EF4-FFF2-40B4-BE49-F238E27FC236}">
                  <a16:creationId xmlns:a16="http://schemas.microsoft.com/office/drawing/2014/main" id="{27E4872F-8591-4183-8A32-7D863E064DAC}"/>
                </a:ext>
              </a:extLst>
            </p:cNvPr>
            <p:cNvSpPr/>
            <p:nvPr/>
          </p:nvSpPr>
          <p:spPr bwMode="auto">
            <a:xfrm>
              <a:off x="6899835" y="1574825"/>
              <a:ext cx="185418" cy="122183"/>
            </a:xfrm>
            <a:custGeom>
              <a:avLst/>
              <a:gdLst>
                <a:gd name="T0" fmla="*/ 105 w 105"/>
                <a:gd name="T1" fmla="*/ 23 h 69"/>
                <a:gd name="T2" fmla="*/ 83 w 105"/>
                <a:gd name="T3" fmla="*/ 52 h 69"/>
                <a:gd name="T4" fmla="*/ 61 w 105"/>
                <a:gd name="T5" fmla="*/ 65 h 69"/>
                <a:gd name="T6" fmla="*/ 12 w 105"/>
                <a:gd name="T7" fmla="*/ 69 h 69"/>
                <a:gd name="T8" fmla="*/ 0 w 105"/>
                <a:gd name="T9" fmla="*/ 61 h 69"/>
                <a:gd name="T10" fmla="*/ 32 w 105"/>
                <a:gd name="T11" fmla="*/ 17 h 69"/>
                <a:gd name="T12" fmla="*/ 57 w 105"/>
                <a:gd name="T13" fmla="*/ 6 h 69"/>
                <a:gd name="T14" fmla="*/ 29 w 105"/>
                <a:gd name="T15" fmla="*/ 53 h 69"/>
                <a:gd name="T16" fmla="*/ 59 w 105"/>
                <a:gd name="T17" fmla="*/ 20 h 69"/>
                <a:gd name="T18" fmla="*/ 89 w 105"/>
                <a:gd name="T19" fmla="*/ 12 h 69"/>
                <a:gd name="T20" fmla="*/ 78 w 105"/>
                <a:gd name="T21" fmla="*/ 28 h 69"/>
                <a:gd name="T22" fmla="*/ 105 w 105"/>
                <a:gd name="T23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69">
                  <a:moveTo>
                    <a:pt x="105" y="23"/>
                  </a:moveTo>
                  <a:cubicBezTo>
                    <a:pt x="105" y="26"/>
                    <a:pt x="95" y="39"/>
                    <a:pt x="83" y="52"/>
                  </a:cubicBezTo>
                  <a:cubicBezTo>
                    <a:pt x="71" y="58"/>
                    <a:pt x="61" y="65"/>
                    <a:pt x="61" y="65"/>
                  </a:cubicBezTo>
                  <a:cubicBezTo>
                    <a:pt x="45" y="60"/>
                    <a:pt x="12" y="69"/>
                    <a:pt x="12" y="69"/>
                  </a:cubicBezTo>
                  <a:cubicBezTo>
                    <a:pt x="11" y="66"/>
                    <a:pt x="6" y="63"/>
                    <a:pt x="0" y="61"/>
                  </a:cubicBezTo>
                  <a:cubicBezTo>
                    <a:pt x="9" y="49"/>
                    <a:pt x="24" y="29"/>
                    <a:pt x="32" y="17"/>
                  </a:cubicBezTo>
                  <a:cubicBezTo>
                    <a:pt x="42" y="1"/>
                    <a:pt x="56" y="0"/>
                    <a:pt x="57" y="6"/>
                  </a:cubicBezTo>
                  <a:cubicBezTo>
                    <a:pt x="58" y="10"/>
                    <a:pt x="41" y="35"/>
                    <a:pt x="29" y="53"/>
                  </a:cubicBezTo>
                  <a:cubicBezTo>
                    <a:pt x="40" y="42"/>
                    <a:pt x="52" y="29"/>
                    <a:pt x="59" y="20"/>
                  </a:cubicBezTo>
                  <a:cubicBezTo>
                    <a:pt x="74" y="4"/>
                    <a:pt x="88" y="5"/>
                    <a:pt x="89" y="12"/>
                  </a:cubicBezTo>
                  <a:cubicBezTo>
                    <a:pt x="89" y="14"/>
                    <a:pt x="84" y="21"/>
                    <a:pt x="78" y="28"/>
                  </a:cubicBezTo>
                  <a:cubicBezTo>
                    <a:pt x="91" y="14"/>
                    <a:pt x="105" y="16"/>
                    <a:pt x="105" y="23"/>
                  </a:cubicBezTo>
                  <a:close/>
                </a:path>
              </a:pathLst>
            </a:custGeom>
            <a:solidFill>
              <a:srgbClr val="F2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ṣlîḓe">
              <a:extLst>
                <a:ext uri="{FF2B5EF4-FFF2-40B4-BE49-F238E27FC236}">
                  <a16:creationId xmlns:a16="http://schemas.microsoft.com/office/drawing/2014/main" id="{8D2C3676-9538-4CDA-A61B-A09DD3A26194}"/>
                </a:ext>
              </a:extLst>
            </p:cNvPr>
            <p:cNvSpPr/>
            <p:nvPr/>
          </p:nvSpPr>
          <p:spPr bwMode="auto">
            <a:xfrm>
              <a:off x="5602983" y="2037833"/>
              <a:ext cx="841347" cy="1052486"/>
            </a:xfrm>
            <a:custGeom>
              <a:avLst/>
              <a:gdLst>
                <a:gd name="T0" fmla="*/ 472 w 476"/>
                <a:gd name="T1" fmla="*/ 403 h 597"/>
                <a:gd name="T2" fmla="*/ 198 w 476"/>
                <a:gd name="T3" fmla="*/ 574 h 597"/>
                <a:gd name="T4" fmla="*/ 44 w 476"/>
                <a:gd name="T5" fmla="*/ 423 h 597"/>
                <a:gd name="T6" fmla="*/ 142 w 476"/>
                <a:gd name="T7" fmla="*/ 0 h 597"/>
                <a:gd name="T8" fmla="*/ 457 w 476"/>
                <a:gd name="T9" fmla="*/ 89 h 597"/>
                <a:gd name="T10" fmla="*/ 458 w 476"/>
                <a:gd name="T11" fmla="*/ 106 h 597"/>
                <a:gd name="T12" fmla="*/ 465 w 476"/>
                <a:gd name="T13" fmla="*/ 252 h 597"/>
                <a:gd name="T14" fmla="*/ 472 w 476"/>
                <a:gd name="T15" fmla="*/ 40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6" h="597">
                  <a:moveTo>
                    <a:pt x="472" y="403"/>
                  </a:moveTo>
                  <a:cubicBezTo>
                    <a:pt x="476" y="491"/>
                    <a:pt x="198" y="574"/>
                    <a:pt x="198" y="574"/>
                  </a:cubicBezTo>
                  <a:cubicBezTo>
                    <a:pt x="198" y="574"/>
                    <a:pt x="88" y="597"/>
                    <a:pt x="44" y="423"/>
                  </a:cubicBezTo>
                  <a:cubicBezTo>
                    <a:pt x="0" y="249"/>
                    <a:pt x="142" y="0"/>
                    <a:pt x="142" y="0"/>
                  </a:cubicBezTo>
                  <a:cubicBezTo>
                    <a:pt x="242" y="175"/>
                    <a:pt x="457" y="89"/>
                    <a:pt x="457" y="89"/>
                  </a:cubicBezTo>
                  <a:cubicBezTo>
                    <a:pt x="457" y="89"/>
                    <a:pt x="457" y="95"/>
                    <a:pt x="458" y="106"/>
                  </a:cubicBezTo>
                  <a:cubicBezTo>
                    <a:pt x="459" y="133"/>
                    <a:pt x="462" y="192"/>
                    <a:pt x="465" y="252"/>
                  </a:cubicBezTo>
                  <a:cubicBezTo>
                    <a:pt x="468" y="309"/>
                    <a:pt x="470" y="367"/>
                    <a:pt x="472" y="403"/>
                  </a:cubicBezTo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šliḍê">
              <a:extLst>
                <a:ext uri="{FF2B5EF4-FFF2-40B4-BE49-F238E27FC236}">
                  <a16:creationId xmlns:a16="http://schemas.microsoft.com/office/drawing/2014/main" id="{033A5BF3-754B-45B9-A50F-5C99C71D2350}"/>
                </a:ext>
              </a:extLst>
            </p:cNvPr>
            <p:cNvSpPr/>
            <p:nvPr/>
          </p:nvSpPr>
          <p:spPr bwMode="auto">
            <a:xfrm>
              <a:off x="6823738" y="1573753"/>
              <a:ext cx="303314" cy="309744"/>
            </a:xfrm>
            <a:custGeom>
              <a:avLst/>
              <a:gdLst>
                <a:gd name="T0" fmla="*/ 156 w 172"/>
                <a:gd name="T1" fmla="*/ 53 h 176"/>
                <a:gd name="T2" fmla="*/ 90 w 172"/>
                <a:gd name="T3" fmla="*/ 111 h 176"/>
                <a:gd name="T4" fmla="*/ 69 w 172"/>
                <a:gd name="T5" fmla="*/ 176 h 176"/>
                <a:gd name="T6" fmla="*/ 16 w 172"/>
                <a:gd name="T7" fmla="*/ 158 h 176"/>
                <a:gd name="T8" fmla="*/ 20 w 172"/>
                <a:gd name="T9" fmla="*/ 105 h 176"/>
                <a:gd name="T10" fmla="*/ 4 w 172"/>
                <a:gd name="T11" fmla="*/ 62 h 176"/>
                <a:gd name="T12" fmla="*/ 23 w 172"/>
                <a:gd name="T13" fmla="*/ 3 h 176"/>
                <a:gd name="T14" fmla="*/ 27 w 172"/>
                <a:gd name="T15" fmla="*/ 51 h 176"/>
                <a:gd name="T16" fmla="*/ 43 w 172"/>
                <a:gd name="T17" fmla="*/ 62 h 176"/>
                <a:gd name="T18" fmla="*/ 55 w 172"/>
                <a:gd name="T19" fmla="*/ 70 h 176"/>
                <a:gd name="T20" fmla="*/ 104 w 172"/>
                <a:gd name="T21" fmla="*/ 66 h 176"/>
                <a:gd name="T22" fmla="*/ 126 w 172"/>
                <a:gd name="T23" fmla="*/ 53 h 176"/>
                <a:gd name="T24" fmla="*/ 151 w 172"/>
                <a:gd name="T25" fmla="*/ 41 h 176"/>
                <a:gd name="T26" fmla="*/ 156 w 172"/>
                <a:gd name="T27" fmla="*/ 5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76">
                  <a:moveTo>
                    <a:pt x="156" y="53"/>
                  </a:moveTo>
                  <a:cubicBezTo>
                    <a:pt x="141" y="65"/>
                    <a:pt x="96" y="98"/>
                    <a:pt x="90" y="111"/>
                  </a:cubicBezTo>
                  <a:cubicBezTo>
                    <a:pt x="84" y="124"/>
                    <a:pt x="69" y="176"/>
                    <a:pt x="69" y="176"/>
                  </a:cubicBezTo>
                  <a:cubicBezTo>
                    <a:pt x="16" y="158"/>
                    <a:pt x="16" y="158"/>
                    <a:pt x="16" y="158"/>
                  </a:cubicBezTo>
                  <a:cubicBezTo>
                    <a:pt x="16" y="158"/>
                    <a:pt x="25" y="111"/>
                    <a:pt x="20" y="105"/>
                  </a:cubicBezTo>
                  <a:cubicBezTo>
                    <a:pt x="15" y="99"/>
                    <a:pt x="0" y="68"/>
                    <a:pt x="4" y="62"/>
                  </a:cubicBezTo>
                  <a:cubicBezTo>
                    <a:pt x="7" y="57"/>
                    <a:pt x="11" y="0"/>
                    <a:pt x="23" y="3"/>
                  </a:cubicBezTo>
                  <a:cubicBezTo>
                    <a:pt x="35" y="5"/>
                    <a:pt x="26" y="45"/>
                    <a:pt x="27" y="51"/>
                  </a:cubicBezTo>
                  <a:cubicBezTo>
                    <a:pt x="28" y="54"/>
                    <a:pt x="36" y="58"/>
                    <a:pt x="43" y="62"/>
                  </a:cubicBezTo>
                  <a:cubicBezTo>
                    <a:pt x="49" y="64"/>
                    <a:pt x="54" y="67"/>
                    <a:pt x="55" y="70"/>
                  </a:cubicBezTo>
                  <a:cubicBezTo>
                    <a:pt x="55" y="70"/>
                    <a:pt x="88" y="61"/>
                    <a:pt x="104" y="66"/>
                  </a:cubicBezTo>
                  <a:cubicBezTo>
                    <a:pt x="104" y="66"/>
                    <a:pt x="114" y="59"/>
                    <a:pt x="126" y="53"/>
                  </a:cubicBezTo>
                  <a:cubicBezTo>
                    <a:pt x="135" y="48"/>
                    <a:pt x="145" y="43"/>
                    <a:pt x="151" y="41"/>
                  </a:cubicBezTo>
                  <a:cubicBezTo>
                    <a:pt x="151" y="41"/>
                    <a:pt x="172" y="41"/>
                    <a:pt x="156" y="53"/>
                  </a:cubicBezTo>
                  <a:close/>
                </a:path>
              </a:pathLst>
            </a:custGeom>
            <a:solidFill>
              <a:srgbClr val="FFC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šḻiḓe">
              <a:extLst>
                <a:ext uri="{FF2B5EF4-FFF2-40B4-BE49-F238E27FC236}">
                  <a16:creationId xmlns:a16="http://schemas.microsoft.com/office/drawing/2014/main" id="{01D0A2D7-3759-4DB2-B012-65F2E5D38CF3}"/>
                </a:ext>
              </a:extLst>
            </p:cNvPr>
            <p:cNvSpPr/>
            <p:nvPr/>
          </p:nvSpPr>
          <p:spPr bwMode="auto">
            <a:xfrm>
              <a:off x="6412175" y="1828836"/>
              <a:ext cx="547679" cy="652713"/>
            </a:xfrm>
            <a:custGeom>
              <a:avLst/>
              <a:gdLst>
                <a:gd name="T0" fmla="*/ 310 w 310"/>
                <a:gd name="T1" fmla="*/ 21 h 370"/>
                <a:gd name="T2" fmla="*/ 7 w 310"/>
                <a:gd name="T3" fmla="*/ 370 h 370"/>
                <a:gd name="T4" fmla="*/ 0 w 310"/>
                <a:gd name="T5" fmla="*/ 224 h 370"/>
                <a:gd name="T6" fmla="*/ 116 w 310"/>
                <a:gd name="T7" fmla="*/ 195 h 370"/>
                <a:gd name="T8" fmla="*/ 246 w 310"/>
                <a:gd name="T9" fmla="*/ 0 h 370"/>
                <a:gd name="T10" fmla="*/ 310 w 310"/>
                <a:gd name="T11" fmla="*/ 2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370">
                  <a:moveTo>
                    <a:pt x="310" y="21"/>
                  </a:moveTo>
                  <a:cubicBezTo>
                    <a:pt x="310" y="21"/>
                    <a:pt x="205" y="318"/>
                    <a:pt x="7" y="370"/>
                  </a:cubicBezTo>
                  <a:cubicBezTo>
                    <a:pt x="4" y="310"/>
                    <a:pt x="1" y="251"/>
                    <a:pt x="0" y="224"/>
                  </a:cubicBezTo>
                  <a:cubicBezTo>
                    <a:pt x="18" y="232"/>
                    <a:pt x="64" y="245"/>
                    <a:pt x="116" y="195"/>
                  </a:cubicBezTo>
                  <a:cubicBezTo>
                    <a:pt x="183" y="132"/>
                    <a:pt x="246" y="0"/>
                    <a:pt x="246" y="0"/>
                  </a:cubicBezTo>
                  <a:cubicBezTo>
                    <a:pt x="246" y="0"/>
                    <a:pt x="283" y="16"/>
                    <a:pt x="310" y="21"/>
                  </a:cubicBezTo>
                  <a:close/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ṣľiḋe">
              <a:extLst>
                <a:ext uri="{FF2B5EF4-FFF2-40B4-BE49-F238E27FC236}">
                  <a16:creationId xmlns:a16="http://schemas.microsoft.com/office/drawing/2014/main" id="{3A0B35F2-CA81-492D-AF61-21CE5AD3F303}"/>
                </a:ext>
              </a:extLst>
            </p:cNvPr>
            <p:cNvSpPr/>
            <p:nvPr/>
          </p:nvSpPr>
          <p:spPr bwMode="auto">
            <a:xfrm>
              <a:off x="6112077" y="2275767"/>
              <a:ext cx="284022" cy="329036"/>
            </a:xfrm>
            <a:custGeom>
              <a:avLst/>
              <a:gdLst>
                <a:gd name="T0" fmla="*/ 265 w 265"/>
                <a:gd name="T1" fmla="*/ 0 h 307"/>
                <a:gd name="T2" fmla="*/ 206 w 265"/>
                <a:gd name="T3" fmla="*/ 224 h 307"/>
                <a:gd name="T4" fmla="*/ 183 w 265"/>
                <a:gd name="T5" fmla="*/ 307 h 307"/>
                <a:gd name="T6" fmla="*/ 132 w 265"/>
                <a:gd name="T7" fmla="*/ 227 h 307"/>
                <a:gd name="T8" fmla="*/ 0 w 265"/>
                <a:gd name="T9" fmla="*/ 19 h 307"/>
                <a:gd name="T10" fmla="*/ 265 w 265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307">
                  <a:moveTo>
                    <a:pt x="265" y="0"/>
                  </a:moveTo>
                  <a:lnTo>
                    <a:pt x="206" y="224"/>
                  </a:lnTo>
                  <a:lnTo>
                    <a:pt x="183" y="307"/>
                  </a:lnTo>
                  <a:lnTo>
                    <a:pt x="132" y="227"/>
                  </a:lnTo>
                  <a:lnTo>
                    <a:pt x="0" y="19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FA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şļîḍé">
              <a:extLst>
                <a:ext uri="{FF2B5EF4-FFF2-40B4-BE49-F238E27FC236}">
                  <a16:creationId xmlns:a16="http://schemas.microsoft.com/office/drawing/2014/main" id="{B532260A-01A7-48F3-A3F3-5E5D9A9061D3}"/>
                </a:ext>
              </a:extLst>
            </p:cNvPr>
            <p:cNvSpPr/>
            <p:nvPr/>
          </p:nvSpPr>
          <p:spPr bwMode="auto">
            <a:xfrm>
              <a:off x="6218184" y="2238255"/>
              <a:ext cx="123255" cy="366548"/>
            </a:xfrm>
            <a:custGeom>
              <a:avLst/>
              <a:gdLst>
                <a:gd name="T0" fmla="*/ 45 w 70"/>
                <a:gd name="T1" fmla="*/ 73 h 208"/>
                <a:gd name="T2" fmla="*/ 65 w 70"/>
                <a:gd name="T3" fmla="*/ 157 h 208"/>
                <a:gd name="T4" fmla="*/ 51 w 70"/>
                <a:gd name="T5" fmla="*/ 208 h 208"/>
                <a:gd name="T6" fmla="*/ 20 w 70"/>
                <a:gd name="T7" fmla="*/ 159 h 208"/>
                <a:gd name="T8" fmla="*/ 32 w 70"/>
                <a:gd name="T9" fmla="*/ 73 h 208"/>
                <a:gd name="T10" fmla="*/ 0 w 70"/>
                <a:gd name="T11" fmla="*/ 39 h 208"/>
                <a:gd name="T12" fmla="*/ 12 w 70"/>
                <a:gd name="T13" fmla="*/ 26 h 208"/>
                <a:gd name="T14" fmla="*/ 39 w 70"/>
                <a:gd name="T15" fmla="*/ 0 h 208"/>
                <a:gd name="T16" fmla="*/ 70 w 70"/>
                <a:gd name="T17" fmla="*/ 37 h 208"/>
                <a:gd name="T18" fmla="*/ 45 w 70"/>
                <a:gd name="T19" fmla="*/ 7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08">
                  <a:moveTo>
                    <a:pt x="45" y="73"/>
                  </a:moveTo>
                  <a:cubicBezTo>
                    <a:pt x="65" y="157"/>
                    <a:pt x="65" y="157"/>
                    <a:pt x="65" y="157"/>
                  </a:cubicBezTo>
                  <a:cubicBezTo>
                    <a:pt x="51" y="208"/>
                    <a:pt x="51" y="208"/>
                    <a:pt x="51" y="20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2" y="66"/>
                    <a:pt x="7" y="47"/>
                    <a:pt x="0" y="39"/>
                  </a:cubicBezTo>
                  <a:cubicBezTo>
                    <a:pt x="3" y="35"/>
                    <a:pt x="8" y="30"/>
                    <a:pt x="12" y="26"/>
                  </a:cubicBezTo>
                  <a:cubicBezTo>
                    <a:pt x="24" y="13"/>
                    <a:pt x="37" y="1"/>
                    <a:pt x="39" y="0"/>
                  </a:cubicBezTo>
                  <a:cubicBezTo>
                    <a:pt x="47" y="9"/>
                    <a:pt x="61" y="26"/>
                    <a:pt x="70" y="37"/>
                  </a:cubicBezTo>
                  <a:cubicBezTo>
                    <a:pt x="63" y="49"/>
                    <a:pt x="52" y="66"/>
                    <a:pt x="45" y="73"/>
                  </a:cubicBez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ŝļïdê">
              <a:extLst>
                <a:ext uri="{FF2B5EF4-FFF2-40B4-BE49-F238E27FC236}">
                  <a16:creationId xmlns:a16="http://schemas.microsoft.com/office/drawing/2014/main" id="{CA7117F9-EF09-4BAA-8BC7-0DA59E79152D}"/>
                </a:ext>
              </a:extLst>
            </p:cNvPr>
            <p:cNvSpPr/>
            <p:nvPr/>
          </p:nvSpPr>
          <p:spPr bwMode="auto">
            <a:xfrm>
              <a:off x="5828056" y="2011039"/>
              <a:ext cx="458721" cy="319390"/>
            </a:xfrm>
            <a:custGeom>
              <a:avLst/>
              <a:gdLst>
                <a:gd name="T0" fmla="*/ 260 w 260"/>
                <a:gd name="T1" fmla="*/ 129 h 181"/>
                <a:gd name="T2" fmla="*/ 233 w 260"/>
                <a:gd name="T3" fmla="*/ 155 h 181"/>
                <a:gd name="T4" fmla="*/ 221 w 260"/>
                <a:gd name="T5" fmla="*/ 168 h 181"/>
                <a:gd name="T6" fmla="*/ 208 w 260"/>
                <a:gd name="T7" fmla="*/ 181 h 181"/>
                <a:gd name="T8" fmla="*/ 0 w 260"/>
                <a:gd name="T9" fmla="*/ 43 h 181"/>
                <a:gd name="T10" fmla="*/ 19 w 260"/>
                <a:gd name="T11" fmla="*/ 0 h 181"/>
                <a:gd name="T12" fmla="*/ 20 w 260"/>
                <a:gd name="T13" fmla="*/ 0 h 181"/>
                <a:gd name="T14" fmla="*/ 25 w 260"/>
                <a:gd name="T15" fmla="*/ 8 h 181"/>
                <a:gd name="T16" fmla="*/ 259 w 260"/>
                <a:gd name="T17" fmla="*/ 127 h 181"/>
                <a:gd name="T18" fmla="*/ 260 w 260"/>
                <a:gd name="T19" fmla="*/ 128 h 181"/>
                <a:gd name="T20" fmla="*/ 260 w 260"/>
                <a:gd name="T21" fmla="*/ 128 h 181"/>
                <a:gd name="T22" fmla="*/ 260 w 260"/>
                <a:gd name="T23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181">
                  <a:moveTo>
                    <a:pt x="260" y="129"/>
                  </a:moveTo>
                  <a:cubicBezTo>
                    <a:pt x="258" y="130"/>
                    <a:pt x="245" y="142"/>
                    <a:pt x="233" y="155"/>
                  </a:cubicBezTo>
                  <a:cubicBezTo>
                    <a:pt x="229" y="159"/>
                    <a:pt x="224" y="164"/>
                    <a:pt x="221" y="168"/>
                  </a:cubicBezTo>
                  <a:cubicBezTo>
                    <a:pt x="213" y="175"/>
                    <a:pt x="208" y="181"/>
                    <a:pt x="208" y="181"/>
                  </a:cubicBezTo>
                  <a:cubicBezTo>
                    <a:pt x="164" y="177"/>
                    <a:pt x="0" y="53"/>
                    <a:pt x="0" y="43"/>
                  </a:cubicBezTo>
                  <a:cubicBezTo>
                    <a:pt x="0" y="32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3"/>
                    <a:pt x="23" y="6"/>
                    <a:pt x="25" y="8"/>
                  </a:cubicBezTo>
                  <a:cubicBezTo>
                    <a:pt x="59" y="33"/>
                    <a:pt x="163" y="130"/>
                    <a:pt x="259" y="127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60" y="128"/>
                    <a:pt x="260" y="128"/>
                    <a:pt x="260" y="128"/>
                  </a:cubicBezTo>
                  <a:lnTo>
                    <a:pt x="260" y="129"/>
                  </a:ln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ṣļíḋe">
              <a:extLst>
                <a:ext uri="{FF2B5EF4-FFF2-40B4-BE49-F238E27FC236}">
                  <a16:creationId xmlns:a16="http://schemas.microsoft.com/office/drawing/2014/main" id="{FA16CEF0-2BFF-427F-A85A-FC0615E0C56E}"/>
                </a:ext>
              </a:extLst>
            </p:cNvPr>
            <p:cNvSpPr/>
            <p:nvPr/>
          </p:nvSpPr>
          <p:spPr bwMode="auto">
            <a:xfrm>
              <a:off x="6286777" y="2236112"/>
              <a:ext cx="2144" cy="214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ṣḻîďê">
              <a:extLst>
                <a:ext uri="{FF2B5EF4-FFF2-40B4-BE49-F238E27FC236}">
                  <a16:creationId xmlns:a16="http://schemas.microsoft.com/office/drawing/2014/main" id="{A69072FF-6FC5-44B8-8E7B-7566C33F4ACD}"/>
                </a:ext>
              </a:extLst>
            </p:cNvPr>
            <p:cNvSpPr/>
            <p:nvPr/>
          </p:nvSpPr>
          <p:spPr bwMode="auto">
            <a:xfrm>
              <a:off x="6284634" y="2194312"/>
              <a:ext cx="125398" cy="128613"/>
            </a:xfrm>
            <a:custGeom>
              <a:avLst/>
              <a:gdLst>
                <a:gd name="T0" fmla="*/ 71 w 71"/>
                <a:gd name="T1" fmla="*/ 0 h 73"/>
                <a:gd name="T2" fmla="*/ 71 w 71"/>
                <a:gd name="T3" fmla="*/ 9 h 73"/>
                <a:gd name="T4" fmla="*/ 41 w 71"/>
                <a:gd name="T5" fmla="*/ 73 h 73"/>
                <a:gd name="T6" fmla="*/ 32 w 71"/>
                <a:gd name="T7" fmla="*/ 62 h 73"/>
                <a:gd name="T8" fmla="*/ 1 w 71"/>
                <a:gd name="T9" fmla="*/ 25 h 73"/>
                <a:gd name="T10" fmla="*/ 2 w 71"/>
                <a:gd name="T11" fmla="*/ 24 h 73"/>
                <a:gd name="T12" fmla="*/ 1 w 71"/>
                <a:gd name="T13" fmla="*/ 24 h 73"/>
                <a:gd name="T14" fmla="*/ 1 w 71"/>
                <a:gd name="T15" fmla="*/ 24 h 73"/>
                <a:gd name="T16" fmla="*/ 1 w 71"/>
                <a:gd name="T17" fmla="*/ 24 h 73"/>
                <a:gd name="T18" fmla="*/ 0 w 71"/>
                <a:gd name="T19" fmla="*/ 23 h 73"/>
                <a:gd name="T20" fmla="*/ 71 w 71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3">
                  <a:moveTo>
                    <a:pt x="71" y="0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20"/>
                    <a:pt x="64" y="63"/>
                    <a:pt x="41" y="73"/>
                  </a:cubicBezTo>
                  <a:cubicBezTo>
                    <a:pt x="41" y="73"/>
                    <a:pt x="37" y="69"/>
                    <a:pt x="32" y="62"/>
                  </a:cubicBezTo>
                  <a:cubicBezTo>
                    <a:pt x="23" y="51"/>
                    <a:pt x="9" y="34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5" y="23"/>
                    <a:pt x="49" y="16"/>
                    <a:pt x="71" y="0"/>
                  </a:cubicBez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ṡ1íḓê">
              <a:extLst>
                <a:ext uri="{FF2B5EF4-FFF2-40B4-BE49-F238E27FC236}">
                  <a16:creationId xmlns:a16="http://schemas.microsoft.com/office/drawing/2014/main" id="{AA6ECD34-EA23-4A81-90D6-EF04A00E5AEF}"/>
                </a:ext>
              </a:extLst>
            </p:cNvPr>
            <p:cNvSpPr/>
            <p:nvPr/>
          </p:nvSpPr>
          <p:spPr bwMode="auto">
            <a:xfrm>
              <a:off x="6286777" y="2236112"/>
              <a:ext cx="2144" cy="214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ṡliḋê">
              <a:extLst>
                <a:ext uri="{FF2B5EF4-FFF2-40B4-BE49-F238E27FC236}">
                  <a16:creationId xmlns:a16="http://schemas.microsoft.com/office/drawing/2014/main" id="{20C1826A-9938-4AAB-93F4-771B71A1E5C9}"/>
                </a:ext>
              </a:extLst>
            </p:cNvPr>
            <p:cNvSpPr/>
            <p:nvPr/>
          </p:nvSpPr>
          <p:spPr bwMode="auto">
            <a:xfrm>
              <a:off x="5817338" y="1178267"/>
              <a:ext cx="707374" cy="1062132"/>
            </a:xfrm>
            <a:custGeom>
              <a:avLst/>
              <a:gdLst>
                <a:gd name="T0" fmla="*/ 336 w 401"/>
                <a:gd name="T1" fmla="*/ 441 h 602"/>
                <a:gd name="T2" fmla="*/ 336 w 401"/>
                <a:gd name="T3" fmla="*/ 576 h 602"/>
                <a:gd name="T4" fmla="*/ 336 w 401"/>
                <a:gd name="T5" fmla="*/ 576 h 602"/>
                <a:gd name="T6" fmla="*/ 265 w 401"/>
                <a:gd name="T7" fmla="*/ 599 h 602"/>
                <a:gd name="T8" fmla="*/ 265 w 401"/>
                <a:gd name="T9" fmla="*/ 599 h 602"/>
                <a:gd name="T10" fmla="*/ 31 w 401"/>
                <a:gd name="T11" fmla="*/ 480 h 602"/>
                <a:gd name="T12" fmla="*/ 26 w 401"/>
                <a:gd name="T13" fmla="*/ 472 h 602"/>
                <a:gd name="T14" fmla="*/ 25 w 401"/>
                <a:gd name="T15" fmla="*/ 472 h 602"/>
                <a:gd name="T16" fmla="*/ 98 w 401"/>
                <a:gd name="T17" fmla="*/ 39 h 602"/>
                <a:gd name="T18" fmla="*/ 329 w 401"/>
                <a:gd name="T19" fmla="*/ 77 h 602"/>
                <a:gd name="T20" fmla="*/ 344 w 401"/>
                <a:gd name="T21" fmla="*/ 235 h 602"/>
                <a:gd name="T22" fmla="*/ 401 w 401"/>
                <a:gd name="T23" fmla="*/ 376 h 602"/>
                <a:gd name="T24" fmla="*/ 336 w 401"/>
                <a:gd name="T25" fmla="*/ 44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1" h="602">
                  <a:moveTo>
                    <a:pt x="336" y="441"/>
                  </a:moveTo>
                  <a:cubicBezTo>
                    <a:pt x="372" y="540"/>
                    <a:pt x="352" y="564"/>
                    <a:pt x="336" y="576"/>
                  </a:cubicBezTo>
                  <a:cubicBezTo>
                    <a:pt x="336" y="576"/>
                    <a:pt x="336" y="576"/>
                    <a:pt x="336" y="576"/>
                  </a:cubicBezTo>
                  <a:cubicBezTo>
                    <a:pt x="314" y="592"/>
                    <a:pt x="290" y="599"/>
                    <a:pt x="265" y="599"/>
                  </a:cubicBezTo>
                  <a:cubicBezTo>
                    <a:pt x="265" y="599"/>
                    <a:pt x="265" y="599"/>
                    <a:pt x="265" y="599"/>
                  </a:cubicBezTo>
                  <a:cubicBezTo>
                    <a:pt x="169" y="602"/>
                    <a:pt x="65" y="505"/>
                    <a:pt x="31" y="480"/>
                  </a:cubicBezTo>
                  <a:cubicBezTo>
                    <a:pt x="29" y="478"/>
                    <a:pt x="27" y="475"/>
                    <a:pt x="26" y="472"/>
                  </a:cubicBezTo>
                  <a:cubicBezTo>
                    <a:pt x="25" y="472"/>
                    <a:pt x="25" y="472"/>
                    <a:pt x="25" y="472"/>
                  </a:cubicBezTo>
                  <a:cubicBezTo>
                    <a:pt x="0" y="405"/>
                    <a:pt x="98" y="39"/>
                    <a:pt x="98" y="39"/>
                  </a:cubicBezTo>
                  <a:cubicBezTo>
                    <a:pt x="114" y="0"/>
                    <a:pt x="303" y="60"/>
                    <a:pt x="329" y="77"/>
                  </a:cubicBezTo>
                  <a:cubicBezTo>
                    <a:pt x="355" y="94"/>
                    <a:pt x="333" y="192"/>
                    <a:pt x="344" y="235"/>
                  </a:cubicBezTo>
                  <a:cubicBezTo>
                    <a:pt x="355" y="278"/>
                    <a:pt x="401" y="327"/>
                    <a:pt x="401" y="376"/>
                  </a:cubicBezTo>
                  <a:cubicBezTo>
                    <a:pt x="401" y="425"/>
                    <a:pt x="336" y="441"/>
                    <a:pt x="336" y="441"/>
                  </a:cubicBezTo>
                  <a:close/>
                </a:path>
              </a:pathLst>
            </a:custGeom>
            <a:solidFill>
              <a:srgbClr val="FFC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śľîḋé">
              <a:extLst>
                <a:ext uri="{FF2B5EF4-FFF2-40B4-BE49-F238E27FC236}">
                  <a16:creationId xmlns:a16="http://schemas.microsoft.com/office/drawing/2014/main" id="{5DD67E07-3B32-4956-8ED9-7EA5083198F4}"/>
                </a:ext>
              </a:extLst>
            </p:cNvPr>
            <p:cNvSpPr/>
            <p:nvPr/>
          </p:nvSpPr>
          <p:spPr bwMode="auto">
            <a:xfrm>
              <a:off x="5766964" y="1101099"/>
              <a:ext cx="832772" cy="741670"/>
            </a:xfrm>
            <a:custGeom>
              <a:avLst/>
              <a:gdLst>
                <a:gd name="T0" fmla="*/ 154 w 471"/>
                <a:gd name="T1" fmla="*/ 306 h 421"/>
                <a:gd name="T2" fmla="*/ 132 w 471"/>
                <a:gd name="T3" fmla="*/ 306 h 421"/>
                <a:gd name="T4" fmla="*/ 106 w 471"/>
                <a:gd name="T5" fmla="*/ 278 h 421"/>
                <a:gd name="T6" fmla="*/ 94 w 471"/>
                <a:gd name="T7" fmla="*/ 369 h 421"/>
                <a:gd name="T8" fmla="*/ 58 w 471"/>
                <a:gd name="T9" fmla="*/ 393 h 421"/>
                <a:gd name="T10" fmla="*/ 96 w 471"/>
                <a:gd name="T11" fmla="*/ 47 h 421"/>
                <a:gd name="T12" fmla="*/ 435 w 471"/>
                <a:gd name="T13" fmla="*/ 119 h 421"/>
                <a:gd name="T14" fmla="*/ 266 w 471"/>
                <a:gd name="T15" fmla="*/ 130 h 421"/>
                <a:gd name="T16" fmla="*/ 175 w 471"/>
                <a:gd name="T17" fmla="*/ 77 h 421"/>
                <a:gd name="T18" fmla="*/ 154 w 471"/>
                <a:gd name="T19" fmla="*/ 30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21">
                  <a:moveTo>
                    <a:pt x="154" y="306"/>
                  </a:moveTo>
                  <a:cubicBezTo>
                    <a:pt x="132" y="306"/>
                    <a:pt x="132" y="306"/>
                    <a:pt x="132" y="306"/>
                  </a:cubicBezTo>
                  <a:cubicBezTo>
                    <a:pt x="132" y="306"/>
                    <a:pt x="124" y="277"/>
                    <a:pt x="106" y="278"/>
                  </a:cubicBezTo>
                  <a:cubicBezTo>
                    <a:pt x="88" y="279"/>
                    <a:pt x="68" y="317"/>
                    <a:pt x="94" y="369"/>
                  </a:cubicBezTo>
                  <a:cubicBezTo>
                    <a:pt x="121" y="421"/>
                    <a:pt x="58" y="393"/>
                    <a:pt x="58" y="393"/>
                  </a:cubicBezTo>
                  <a:cubicBezTo>
                    <a:pt x="58" y="393"/>
                    <a:pt x="0" y="93"/>
                    <a:pt x="96" y="47"/>
                  </a:cubicBezTo>
                  <a:cubicBezTo>
                    <a:pt x="192" y="0"/>
                    <a:pt x="471" y="25"/>
                    <a:pt x="435" y="119"/>
                  </a:cubicBezTo>
                  <a:cubicBezTo>
                    <a:pt x="399" y="212"/>
                    <a:pt x="318" y="169"/>
                    <a:pt x="266" y="130"/>
                  </a:cubicBezTo>
                  <a:cubicBezTo>
                    <a:pt x="214" y="91"/>
                    <a:pt x="198" y="71"/>
                    <a:pt x="175" y="77"/>
                  </a:cubicBezTo>
                  <a:cubicBezTo>
                    <a:pt x="175" y="77"/>
                    <a:pt x="105" y="122"/>
                    <a:pt x="154" y="306"/>
                  </a:cubicBezTo>
                  <a:close/>
                </a:path>
              </a:pathLst>
            </a:custGeom>
            <a:solidFill>
              <a:srgbClr val="5E3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ḷiḓe">
              <a:extLst>
                <a:ext uri="{FF2B5EF4-FFF2-40B4-BE49-F238E27FC236}">
                  <a16:creationId xmlns:a16="http://schemas.microsoft.com/office/drawing/2014/main" id="{B2763026-10F1-40DF-9588-047E89B0E634}"/>
                </a:ext>
              </a:extLst>
            </p:cNvPr>
            <p:cNvSpPr/>
            <p:nvPr/>
          </p:nvSpPr>
          <p:spPr bwMode="auto">
            <a:xfrm>
              <a:off x="6063847" y="1784893"/>
              <a:ext cx="231504" cy="275447"/>
            </a:xfrm>
            <a:custGeom>
              <a:avLst/>
              <a:gdLst>
                <a:gd name="T0" fmla="*/ 17 w 131"/>
                <a:gd name="T1" fmla="*/ 0 h 156"/>
                <a:gd name="T2" fmla="*/ 77 w 131"/>
                <a:gd name="T3" fmla="*/ 152 h 156"/>
                <a:gd name="T4" fmla="*/ 131 w 131"/>
                <a:gd name="T5" fmla="*/ 114 h 156"/>
                <a:gd name="T6" fmla="*/ 17 w 131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56">
                  <a:moveTo>
                    <a:pt x="17" y="0"/>
                  </a:moveTo>
                  <a:cubicBezTo>
                    <a:pt x="17" y="0"/>
                    <a:pt x="0" y="147"/>
                    <a:pt x="77" y="152"/>
                  </a:cubicBezTo>
                  <a:cubicBezTo>
                    <a:pt x="123" y="156"/>
                    <a:pt x="131" y="114"/>
                    <a:pt x="131" y="114"/>
                  </a:cubicBezTo>
                  <a:cubicBezTo>
                    <a:pt x="131" y="114"/>
                    <a:pt x="37" y="152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ŝlíḋé">
              <a:extLst>
                <a:ext uri="{FF2B5EF4-FFF2-40B4-BE49-F238E27FC236}">
                  <a16:creationId xmlns:a16="http://schemas.microsoft.com/office/drawing/2014/main" id="{4212FD5F-6706-4B1B-975B-8F7FD6CE353C}"/>
                </a:ext>
              </a:extLst>
            </p:cNvPr>
            <p:cNvSpPr/>
            <p:nvPr/>
          </p:nvSpPr>
          <p:spPr bwMode="auto">
            <a:xfrm>
              <a:off x="6172097" y="1574825"/>
              <a:ext cx="43943" cy="70737"/>
            </a:xfrm>
            <a:prstGeom prst="ellipse">
              <a:avLst/>
            </a:prstGeom>
            <a:solidFill>
              <a:srgbClr val="5E3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ṧ1îḓe">
              <a:extLst>
                <a:ext uri="{FF2B5EF4-FFF2-40B4-BE49-F238E27FC236}">
                  <a16:creationId xmlns:a16="http://schemas.microsoft.com/office/drawing/2014/main" id="{B64F2EAD-F401-4F34-87F3-1FD2EB2E47F8}"/>
                </a:ext>
              </a:extLst>
            </p:cNvPr>
            <p:cNvSpPr/>
            <p:nvPr/>
          </p:nvSpPr>
          <p:spPr bwMode="auto">
            <a:xfrm>
              <a:off x="6115293" y="1483724"/>
              <a:ext cx="132901" cy="91101"/>
            </a:xfrm>
            <a:custGeom>
              <a:avLst/>
              <a:gdLst>
                <a:gd name="T0" fmla="*/ 0 w 75"/>
                <a:gd name="T1" fmla="*/ 52 h 52"/>
                <a:gd name="T2" fmla="*/ 0 w 75"/>
                <a:gd name="T3" fmla="*/ 48 h 52"/>
                <a:gd name="T4" fmla="*/ 1 w 75"/>
                <a:gd name="T5" fmla="*/ 43 h 52"/>
                <a:gd name="T6" fmla="*/ 2 w 75"/>
                <a:gd name="T7" fmla="*/ 36 h 52"/>
                <a:gd name="T8" fmla="*/ 3 w 75"/>
                <a:gd name="T9" fmla="*/ 33 h 52"/>
                <a:gd name="T10" fmla="*/ 5 w 75"/>
                <a:gd name="T11" fmla="*/ 29 h 52"/>
                <a:gd name="T12" fmla="*/ 9 w 75"/>
                <a:gd name="T13" fmla="*/ 21 h 52"/>
                <a:gd name="T14" fmla="*/ 16 w 75"/>
                <a:gd name="T15" fmla="*/ 14 h 52"/>
                <a:gd name="T16" fmla="*/ 20 w 75"/>
                <a:gd name="T17" fmla="*/ 10 h 52"/>
                <a:gd name="T18" fmla="*/ 24 w 75"/>
                <a:gd name="T19" fmla="*/ 8 h 52"/>
                <a:gd name="T20" fmla="*/ 33 w 75"/>
                <a:gd name="T21" fmla="*/ 3 h 52"/>
                <a:gd name="T22" fmla="*/ 43 w 75"/>
                <a:gd name="T23" fmla="*/ 1 h 52"/>
                <a:gd name="T24" fmla="*/ 52 w 75"/>
                <a:gd name="T25" fmla="*/ 0 h 52"/>
                <a:gd name="T26" fmla="*/ 60 w 75"/>
                <a:gd name="T27" fmla="*/ 1 h 52"/>
                <a:gd name="T28" fmla="*/ 63 w 75"/>
                <a:gd name="T29" fmla="*/ 1 h 52"/>
                <a:gd name="T30" fmla="*/ 66 w 75"/>
                <a:gd name="T31" fmla="*/ 2 h 52"/>
                <a:gd name="T32" fmla="*/ 71 w 75"/>
                <a:gd name="T33" fmla="*/ 4 h 52"/>
                <a:gd name="T34" fmla="*/ 75 w 75"/>
                <a:gd name="T35" fmla="*/ 6 h 52"/>
                <a:gd name="T36" fmla="*/ 71 w 75"/>
                <a:gd name="T37" fmla="*/ 6 h 52"/>
                <a:gd name="T38" fmla="*/ 66 w 75"/>
                <a:gd name="T39" fmla="*/ 7 h 52"/>
                <a:gd name="T40" fmla="*/ 60 w 75"/>
                <a:gd name="T41" fmla="*/ 8 h 52"/>
                <a:gd name="T42" fmla="*/ 53 w 75"/>
                <a:gd name="T43" fmla="*/ 9 h 52"/>
                <a:gd name="T44" fmla="*/ 45 w 75"/>
                <a:gd name="T45" fmla="*/ 11 h 52"/>
                <a:gd name="T46" fmla="*/ 38 w 75"/>
                <a:gd name="T47" fmla="*/ 14 h 52"/>
                <a:gd name="T48" fmla="*/ 34 w 75"/>
                <a:gd name="T49" fmla="*/ 16 h 52"/>
                <a:gd name="T50" fmla="*/ 30 w 75"/>
                <a:gd name="T51" fmla="*/ 18 h 52"/>
                <a:gd name="T52" fmla="*/ 24 w 75"/>
                <a:gd name="T53" fmla="*/ 22 h 52"/>
                <a:gd name="T54" fmla="*/ 18 w 75"/>
                <a:gd name="T55" fmla="*/ 28 h 52"/>
                <a:gd name="T56" fmla="*/ 13 w 75"/>
                <a:gd name="T57" fmla="*/ 34 h 52"/>
                <a:gd name="T58" fmla="*/ 8 w 75"/>
                <a:gd name="T59" fmla="*/ 39 h 52"/>
                <a:gd name="T60" fmla="*/ 5 w 75"/>
                <a:gd name="T61" fmla="*/ 44 h 52"/>
                <a:gd name="T62" fmla="*/ 2 w 75"/>
                <a:gd name="T63" fmla="*/ 48 h 52"/>
                <a:gd name="T64" fmla="*/ 0 w 75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52">
                  <a:moveTo>
                    <a:pt x="0" y="52"/>
                  </a:moveTo>
                  <a:cubicBezTo>
                    <a:pt x="0" y="52"/>
                    <a:pt x="0" y="51"/>
                    <a:pt x="0" y="48"/>
                  </a:cubicBezTo>
                  <a:cubicBezTo>
                    <a:pt x="0" y="46"/>
                    <a:pt x="0" y="45"/>
                    <a:pt x="1" y="43"/>
                  </a:cubicBezTo>
                  <a:cubicBezTo>
                    <a:pt x="1" y="41"/>
                    <a:pt x="1" y="39"/>
                    <a:pt x="2" y="36"/>
                  </a:cubicBezTo>
                  <a:cubicBezTo>
                    <a:pt x="2" y="35"/>
                    <a:pt x="3" y="34"/>
                    <a:pt x="3" y="33"/>
                  </a:cubicBezTo>
                  <a:cubicBezTo>
                    <a:pt x="4" y="31"/>
                    <a:pt x="4" y="30"/>
                    <a:pt x="5" y="29"/>
                  </a:cubicBezTo>
                  <a:cubicBezTo>
                    <a:pt x="6" y="26"/>
                    <a:pt x="8" y="24"/>
                    <a:pt x="9" y="21"/>
                  </a:cubicBezTo>
                  <a:cubicBezTo>
                    <a:pt x="11" y="19"/>
                    <a:pt x="13" y="16"/>
                    <a:pt x="16" y="14"/>
                  </a:cubicBezTo>
                  <a:cubicBezTo>
                    <a:pt x="17" y="13"/>
                    <a:pt x="18" y="11"/>
                    <a:pt x="20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7" y="6"/>
                    <a:pt x="30" y="4"/>
                    <a:pt x="33" y="3"/>
                  </a:cubicBezTo>
                  <a:cubicBezTo>
                    <a:pt x="36" y="2"/>
                    <a:pt x="40" y="1"/>
                    <a:pt x="43" y="1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5" y="0"/>
                    <a:pt x="57" y="1"/>
                    <a:pt x="60" y="1"/>
                  </a:cubicBezTo>
                  <a:cubicBezTo>
                    <a:pt x="61" y="1"/>
                    <a:pt x="62" y="1"/>
                    <a:pt x="63" y="1"/>
                  </a:cubicBezTo>
                  <a:cubicBezTo>
                    <a:pt x="64" y="2"/>
                    <a:pt x="65" y="2"/>
                    <a:pt x="66" y="2"/>
                  </a:cubicBezTo>
                  <a:cubicBezTo>
                    <a:pt x="68" y="3"/>
                    <a:pt x="70" y="3"/>
                    <a:pt x="71" y="4"/>
                  </a:cubicBezTo>
                  <a:cubicBezTo>
                    <a:pt x="73" y="5"/>
                    <a:pt x="75" y="6"/>
                    <a:pt x="75" y="6"/>
                  </a:cubicBezTo>
                  <a:cubicBezTo>
                    <a:pt x="75" y="6"/>
                    <a:pt x="73" y="6"/>
                    <a:pt x="71" y="6"/>
                  </a:cubicBezTo>
                  <a:cubicBezTo>
                    <a:pt x="69" y="7"/>
                    <a:pt x="68" y="7"/>
                    <a:pt x="66" y="7"/>
                  </a:cubicBezTo>
                  <a:cubicBezTo>
                    <a:pt x="64" y="7"/>
                    <a:pt x="62" y="7"/>
                    <a:pt x="60" y="8"/>
                  </a:cubicBezTo>
                  <a:cubicBezTo>
                    <a:pt x="57" y="8"/>
                    <a:pt x="55" y="9"/>
                    <a:pt x="53" y="9"/>
                  </a:cubicBezTo>
                  <a:cubicBezTo>
                    <a:pt x="50" y="10"/>
                    <a:pt x="48" y="11"/>
                    <a:pt x="45" y="11"/>
                  </a:cubicBezTo>
                  <a:cubicBezTo>
                    <a:pt x="43" y="12"/>
                    <a:pt x="40" y="13"/>
                    <a:pt x="38" y="14"/>
                  </a:cubicBezTo>
                  <a:cubicBezTo>
                    <a:pt x="36" y="15"/>
                    <a:pt x="35" y="15"/>
                    <a:pt x="34" y="16"/>
                  </a:cubicBezTo>
                  <a:cubicBezTo>
                    <a:pt x="33" y="16"/>
                    <a:pt x="31" y="17"/>
                    <a:pt x="30" y="18"/>
                  </a:cubicBezTo>
                  <a:cubicBezTo>
                    <a:pt x="28" y="19"/>
                    <a:pt x="26" y="21"/>
                    <a:pt x="24" y="22"/>
                  </a:cubicBezTo>
                  <a:cubicBezTo>
                    <a:pt x="21" y="24"/>
                    <a:pt x="20" y="26"/>
                    <a:pt x="18" y="28"/>
                  </a:cubicBezTo>
                  <a:cubicBezTo>
                    <a:pt x="16" y="30"/>
                    <a:pt x="14" y="32"/>
                    <a:pt x="13" y="34"/>
                  </a:cubicBezTo>
                  <a:cubicBezTo>
                    <a:pt x="11" y="35"/>
                    <a:pt x="10" y="37"/>
                    <a:pt x="8" y="39"/>
                  </a:cubicBezTo>
                  <a:cubicBezTo>
                    <a:pt x="7" y="41"/>
                    <a:pt x="6" y="43"/>
                    <a:pt x="5" y="44"/>
                  </a:cubicBezTo>
                  <a:cubicBezTo>
                    <a:pt x="4" y="46"/>
                    <a:pt x="3" y="47"/>
                    <a:pt x="2" y="48"/>
                  </a:cubicBezTo>
                  <a:cubicBezTo>
                    <a:pt x="1" y="51"/>
                    <a:pt x="0" y="52"/>
                    <a:pt x="0" y="52"/>
                  </a:cubicBezTo>
                  <a:close/>
                </a:path>
              </a:pathLst>
            </a:custGeom>
            <a:solidFill>
              <a:srgbClr val="5E3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ṩḻïḍé">
              <a:extLst>
                <a:ext uri="{FF2B5EF4-FFF2-40B4-BE49-F238E27FC236}">
                  <a16:creationId xmlns:a16="http://schemas.microsoft.com/office/drawing/2014/main" id="{3EDC95A3-0670-4CC5-A511-508BDC49ED90}"/>
                </a:ext>
              </a:extLst>
            </p:cNvPr>
            <p:cNvSpPr/>
            <p:nvPr/>
          </p:nvSpPr>
          <p:spPr bwMode="auto">
            <a:xfrm>
              <a:off x="3484076" y="2033546"/>
              <a:ext cx="5223849" cy="3723355"/>
            </a:xfrm>
            <a:custGeom>
              <a:avLst/>
              <a:gdLst>
                <a:gd name="T0" fmla="*/ 4874 w 4874"/>
                <a:gd name="T1" fmla="*/ 0 h 3474"/>
                <a:gd name="T2" fmla="*/ 4796 w 4874"/>
                <a:gd name="T3" fmla="*/ 242 h 3474"/>
                <a:gd name="T4" fmla="*/ 4742 w 4874"/>
                <a:gd name="T5" fmla="*/ 170 h 3474"/>
                <a:gd name="T6" fmla="*/ 4381 w 4874"/>
                <a:gd name="T7" fmla="*/ 423 h 3474"/>
                <a:gd name="T8" fmla="*/ 3954 w 4874"/>
                <a:gd name="T9" fmla="*/ 1470 h 3474"/>
                <a:gd name="T10" fmla="*/ 2977 w 4874"/>
                <a:gd name="T11" fmla="*/ 1378 h 3474"/>
                <a:gd name="T12" fmla="*/ 1862 w 4874"/>
                <a:gd name="T13" fmla="*/ 2691 h 3474"/>
                <a:gd name="T14" fmla="*/ 1325 w 4874"/>
                <a:gd name="T15" fmla="*/ 2591 h 3474"/>
                <a:gd name="T16" fmla="*/ 112 w 4874"/>
                <a:gd name="T17" fmla="*/ 3474 h 3474"/>
                <a:gd name="T18" fmla="*/ 0 w 4874"/>
                <a:gd name="T19" fmla="*/ 3474 h 3474"/>
                <a:gd name="T20" fmla="*/ 0 w 4874"/>
                <a:gd name="T21" fmla="*/ 3392 h 3474"/>
                <a:gd name="T22" fmla="*/ 1293 w 4874"/>
                <a:gd name="T23" fmla="*/ 2451 h 3474"/>
                <a:gd name="T24" fmla="*/ 1811 w 4874"/>
                <a:gd name="T25" fmla="*/ 2548 h 3474"/>
                <a:gd name="T26" fmla="*/ 2921 w 4874"/>
                <a:gd name="T27" fmla="*/ 1239 h 3474"/>
                <a:gd name="T28" fmla="*/ 3869 w 4874"/>
                <a:gd name="T29" fmla="*/ 1330 h 3474"/>
                <a:gd name="T30" fmla="*/ 4274 w 4874"/>
                <a:gd name="T31" fmla="*/ 338 h 3474"/>
                <a:gd name="T32" fmla="*/ 4663 w 4874"/>
                <a:gd name="T33" fmla="*/ 64 h 3474"/>
                <a:gd name="T34" fmla="*/ 4614 w 4874"/>
                <a:gd name="T35" fmla="*/ 0 h 3474"/>
                <a:gd name="T36" fmla="*/ 4874 w 4874"/>
                <a:gd name="T37" fmla="*/ 0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74" h="3474">
                  <a:moveTo>
                    <a:pt x="4874" y="0"/>
                  </a:moveTo>
                  <a:lnTo>
                    <a:pt x="4796" y="242"/>
                  </a:lnTo>
                  <a:lnTo>
                    <a:pt x="4742" y="170"/>
                  </a:lnTo>
                  <a:lnTo>
                    <a:pt x="4381" y="423"/>
                  </a:lnTo>
                  <a:lnTo>
                    <a:pt x="3954" y="1470"/>
                  </a:lnTo>
                  <a:lnTo>
                    <a:pt x="2977" y="1378"/>
                  </a:lnTo>
                  <a:lnTo>
                    <a:pt x="1862" y="2691"/>
                  </a:lnTo>
                  <a:lnTo>
                    <a:pt x="1325" y="2591"/>
                  </a:lnTo>
                  <a:lnTo>
                    <a:pt x="112" y="3474"/>
                  </a:lnTo>
                  <a:lnTo>
                    <a:pt x="0" y="3474"/>
                  </a:lnTo>
                  <a:lnTo>
                    <a:pt x="0" y="3392"/>
                  </a:lnTo>
                  <a:lnTo>
                    <a:pt x="1293" y="2451"/>
                  </a:lnTo>
                  <a:lnTo>
                    <a:pt x="1811" y="2548"/>
                  </a:lnTo>
                  <a:lnTo>
                    <a:pt x="2921" y="1239"/>
                  </a:lnTo>
                  <a:lnTo>
                    <a:pt x="3869" y="1330"/>
                  </a:lnTo>
                  <a:lnTo>
                    <a:pt x="4274" y="338"/>
                  </a:lnTo>
                  <a:lnTo>
                    <a:pt x="4663" y="64"/>
                  </a:lnTo>
                  <a:lnTo>
                    <a:pt x="4614" y="0"/>
                  </a:lnTo>
                  <a:lnTo>
                    <a:pt x="48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$ľïďê">
              <a:extLst>
                <a:ext uri="{FF2B5EF4-FFF2-40B4-BE49-F238E27FC236}">
                  <a16:creationId xmlns:a16="http://schemas.microsoft.com/office/drawing/2014/main" id="{9F9DEFE0-9EE5-4377-8E2A-F9194705B764}"/>
                </a:ext>
              </a:extLst>
            </p:cNvPr>
            <p:cNvSpPr/>
            <p:nvPr/>
          </p:nvSpPr>
          <p:spPr bwMode="auto">
            <a:xfrm>
              <a:off x="3484076" y="2033546"/>
              <a:ext cx="5223849" cy="3723355"/>
            </a:xfrm>
            <a:custGeom>
              <a:avLst/>
              <a:gdLst>
                <a:gd name="T0" fmla="*/ 4874 w 4874"/>
                <a:gd name="T1" fmla="*/ 0 h 3474"/>
                <a:gd name="T2" fmla="*/ 4796 w 4874"/>
                <a:gd name="T3" fmla="*/ 242 h 3474"/>
                <a:gd name="T4" fmla="*/ 4742 w 4874"/>
                <a:gd name="T5" fmla="*/ 170 h 3474"/>
                <a:gd name="T6" fmla="*/ 4381 w 4874"/>
                <a:gd name="T7" fmla="*/ 423 h 3474"/>
                <a:gd name="T8" fmla="*/ 3954 w 4874"/>
                <a:gd name="T9" fmla="*/ 1470 h 3474"/>
                <a:gd name="T10" fmla="*/ 2977 w 4874"/>
                <a:gd name="T11" fmla="*/ 1378 h 3474"/>
                <a:gd name="T12" fmla="*/ 1862 w 4874"/>
                <a:gd name="T13" fmla="*/ 2691 h 3474"/>
                <a:gd name="T14" fmla="*/ 1325 w 4874"/>
                <a:gd name="T15" fmla="*/ 2591 h 3474"/>
                <a:gd name="T16" fmla="*/ 112 w 4874"/>
                <a:gd name="T17" fmla="*/ 3474 h 3474"/>
                <a:gd name="T18" fmla="*/ 0 w 4874"/>
                <a:gd name="T19" fmla="*/ 3474 h 3474"/>
                <a:gd name="T20" fmla="*/ 0 w 4874"/>
                <a:gd name="T21" fmla="*/ 3392 h 3474"/>
                <a:gd name="T22" fmla="*/ 1293 w 4874"/>
                <a:gd name="T23" fmla="*/ 2451 h 3474"/>
                <a:gd name="T24" fmla="*/ 1811 w 4874"/>
                <a:gd name="T25" fmla="*/ 2548 h 3474"/>
                <a:gd name="T26" fmla="*/ 2921 w 4874"/>
                <a:gd name="T27" fmla="*/ 1239 h 3474"/>
                <a:gd name="T28" fmla="*/ 3869 w 4874"/>
                <a:gd name="T29" fmla="*/ 1330 h 3474"/>
                <a:gd name="T30" fmla="*/ 4274 w 4874"/>
                <a:gd name="T31" fmla="*/ 338 h 3474"/>
                <a:gd name="T32" fmla="*/ 4663 w 4874"/>
                <a:gd name="T33" fmla="*/ 64 h 3474"/>
                <a:gd name="T34" fmla="*/ 4614 w 4874"/>
                <a:gd name="T35" fmla="*/ 0 h 3474"/>
                <a:gd name="T36" fmla="*/ 4874 w 4874"/>
                <a:gd name="T37" fmla="*/ 0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74" h="3474">
                  <a:moveTo>
                    <a:pt x="4874" y="0"/>
                  </a:moveTo>
                  <a:lnTo>
                    <a:pt x="4796" y="242"/>
                  </a:lnTo>
                  <a:lnTo>
                    <a:pt x="4742" y="170"/>
                  </a:lnTo>
                  <a:lnTo>
                    <a:pt x="4381" y="423"/>
                  </a:lnTo>
                  <a:lnTo>
                    <a:pt x="3954" y="1470"/>
                  </a:lnTo>
                  <a:lnTo>
                    <a:pt x="2977" y="1378"/>
                  </a:lnTo>
                  <a:lnTo>
                    <a:pt x="1862" y="2691"/>
                  </a:lnTo>
                  <a:lnTo>
                    <a:pt x="1325" y="2591"/>
                  </a:lnTo>
                  <a:lnTo>
                    <a:pt x="112" y="3474"/>
                  </a:lnTo>
                  <a:lnTo>
                    <a:pt x="0" y="3474"/>
                  </a:lnTo>
                  <a:lnTo>
                    <a:pt x="0" y="3392"/>
                  </a:lnTo>
                  <a:lnTo>
                    <a:pt x="1293" y="2451"/>
                  </a:lnTo>
                  <a:lnTo>
                    <a:pt x="1811" y="2548"/>
                  </a:lnTo>
                  <a:lnTo>
                    <a:pt x="2921" y="1239"/>
                  </a:lnTo>
                  <a:lnTo>
                    <a:pt x="3869" y="1330"/>
                  </a:lnTo>
                  <a:lnTo>
                    <a:pt x="4274" y="338"/>
                  </a:lnTo>
                  <a:lnTo>
                    <a:pt x="4663" y="64"/>
                  </a:lnTo>
                  <a:lnTo>
                    <a:pt x="4614" y="0"/>
                  </a:lnTo>
                  <a:lnTo>
                    <a:pt x="48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liḋè">
              <a:extLst>
                <a:ext uri="{FF2B5EF4-FFF2-40B4-BE49-F238E27FC236}">
                  <a16:creationId xmlns:a16="http://schemas.microsoft.com/office/drawing/2014/main" id="{3AE21036-8615-4936-B230-3FC8EE25643C}"/>
                </a:ext>
              </a:extLst>
            </p:cNvPr>
            <p:cNvSpPr/>
            <p:nvPr/>
          </p:nvSpPr>
          <p:spPr bwMode="auto">
            <a:xfrm>
              <a:off x="4478687" y="4044200"/>
              <a:ext cx="1161808" cy="1058916"/>
            </a:xfrm>
            <a:custGeom>
              <a:avLst/>
              <a:gdLst>
                <a:gd name="T0" fmla="*/ 241 w 658"/>
                <a:gd name="T1" fmla="*/ 434 h 600"/>
                <a:gd name="T2" fmla="*/ 72 w 658"/>
                <a:gd name="T3" fmla="*/ 557 h 600"/>
                <a:gd name="T4" fmla="*/ 105 w 658"/>
                <a:gd name="T5" fmla="*/ 558 h 600"/>
                <a:gd name="T6" fmla="*/ 291 w 658"/>
                <a:gd name="T7" fmla="*/ 517 h 600"/>
                <a:gd name="T8" fmla="*/ 253 w 658"/>
                <a:gd name="T9" fmla="*/ 600 h 600"/>
                <a:gd name="T10" fmla="*/ 519 w 658"/>
                <a:gd name="T11" fmla="*/ 486 h 600"/>
                <a:gd name="T12" fmla="*/ 241 w 658"/>
                <a:gd name="T13" fmla="*/ 434 h 600"/>
                <a:gd name="T14" fmla="*/ 420 w 658"/>
                <a:gd name="T15" fmla="*/ 0 h 600"/>
                <a:gd name="T16" fmla="*/ 13 w 658"/>
                <a:gd name="T17" fmla="*/ 282 h 600"/>
                <a:gd name="T18" fmla="*/ 81 w 658"/>
                <a:gd name="T19" fmla="*/ 267 h 600"/>
                <a:gd name="T20" fmla="*/ 103 w 658"/>
                <a:gd name="T21" fmla="*/ 268 h 600"/>
                <a:gd name="T22" fmla="*/ 0 w 658"/>
                <a:gd name="T23" fmla="*/ 510 h 600"/>
                <a:gd name="T24" fmla="*/ 222 w 658"/>
                <a:gd name="T25" fmla="*/ 349 h 600"/>
                <a:gd name="T26" fmla="*/ 536 w 658"/>
                <a:gd name="T27" fmla="*/ 408 h 600"/>
                <a:gd name="T28" fmla="*/ 633 w 658"/>
                <a:gd name="T29" fmla="*/ 293 h 600"/>
                <a:gd name="T30" fmla="*/ 656 w 658"/>
                <a:gd name="T31" fmla="*/ 143 h 600"/>
                <a:gd name="T32" fmla="*/ 609 w 658"/>
                <a:gd name="T33" fmla="*/ 81 h 600"/>
                <a:gd name="T34" fmla="*/ 576 w 658"/>
                <a:gd name="T35" fmla="*/ 36 h 600"/>
                <a:gd name="T36" fmla="*/ 562 w 658"/>
                <a:gd name="T37" fmla="*/ 18 h 600"/>
                <a:gd name="T38" fmla="*/ 420 w 658"/>
                <a:gd name="T3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8" h="600">
                  <a:moveTo>
                    <a:pt x="241" y="434"/>
                  </a:moveTo>
                  <a:cubicBezTo>
                    <a:pt x="72" y="557"/>
                    <a:pt x="72" y="557"/>
                    <a:pt x="72" y="557"/>
                  </a:cubicBezTo>
                  <a:cubicBezTo>
                    <a:pt x="83" y="558"/>
                    <a:pt x="94" y="558"/>
                    <a:pt x="105" y="558"/>
                  </a:cubicBezTo>
                  <a:cubicBezTo>
                    <a:pt x="204" y="558"/>
                    <a:pt x="291" y="517"/>
                    <a:pt x="291" y="517"/>
                  </a:cubicBezTo>
                  <a:cubicBezTo>
                    <a:pt x="281" y="573"/>
                    <a:pt x="253" y="600"/>
                    <a:pt x="253" y="600"/>
                  </a:cubicBezTo>
                  <a:cubicBezTo>
                    <a:pt x="375" y="588"/>
                    <a:pt x="460" y="543"/>
                    <a:pt x="519" y="486"/>
                  </a:cubicBezTo>
                  <a:cubicBezTo>
                    <a:pt x="241" y="434"/>
                    <a:pt x="241" y="434"/>
                    <a:pt x="241" y="434"/>
                  </a:cubicBezTo>
                  <a:moveTo>
                    <a:pt x="420" y="0"/>
                  </a:moveTo>
                  <a:cubicBezTo>
                    <a:pt x="290" y="0"/>
                    <a:pt x="106" y="46"/>
                    <a:pt x="13" y="282"/>
                  </a:cubicBezTo>
                  <a:cubicBezTo>
                    <a:pt x="13" y="282"/>
                    <a:pt x="38" y="267"/>
                    <a:pt x="81" y="267"/>
                  </a:cubicBezTo>
                  <a:cubicBezTo>
                    <a:pt x="88" y="267"/>
                    <a:pt x="95" y="267"/>
                    <a:pt x="103" y="268"/>
                  </a:cubicBezTo>
                  <a:cubicBezTo>
                    <a:pt x="103" y="268"/>
                    <a:pt x="4" y="381"/>
                    <a:pt x="0" y="510"/>
                  </a:cubicBezTo>
                  <a:cubicBezTo>
                    <a:pt x="222" y="349"/>
                    <a:pt x="222" y="349"/>
                    <a:pt x="222" y="349"/>
                  </a:cubicBezTo>
                  <a:cubicBezTo>
                    <a:pt x="536" y="408"/>
                    <a:pt x="536" y="408"/>
                    <a:pt x="536" y="408"/>
                  </a:cubicBezTo>
                  <a:cubicBezTo>
                    <a:pt x="633" y="293"/>
                    <a:pt x="633" y="293"/>
                    <a:pt x="633" y="293"/>
                  </a:cubicBezTo>
                  <a:cubicBezTo>
                    <a:pt x="658" y="210"/>
                    <a:pt x="656" y="143"/>
                    <a:pt x="656" y="143"/>
                  </a:cubicBezTo>
                  <a:cubicBezTo>
                    <a:pt x="609" y="81"/>
                    <a:pt x="609" y="81"/>
                    <a:pt x="609" y="81"/>
                  </a:cubicBezTo>
                  <a:cubicBezTo>
                    <a:pt x="576" y="36"/>
                    <a:pt x="576" y="36"/>
                    <a:pt x="576" y="36"/>
                  </a:cubicBezTo>
                  <a:cubicBezTo>
                    <a:pt x="562" y="18"/>
                    <a:pt x="562" y="18"/>
                    <a:pt x="562" y="18"/>
                  </a:cubicBezTo>
                  <a:cubicBezTo>
                    <a:pt x="562" y="18"/>
                    <a:pt x="502" y="0"/>
                    <a:pt x="4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ṧļïḑe">
              <a:extLst>
                <a:ext uri="{FF2B5EF4-FFF2-40B4-BE49-F238E27FC236}">
                  <a16:creationId xmlns:a16="http://schemas.microsoft.com/office/drawing/2014/main" id="{EB8A05B3-CF15-4495-89C4-8F12D0260AF8}"/>
                </a:ext>
              </a:extLst>
            </p:cNvPr>
            <p:cNvSpPr/>
            <p:nvPr/>
          </p:nvSpPr>
          <p:spPr bwMode="auto">
            <a:xfrm>
              <a:off x="4478687" y="4561869"/>
              <a:ext cx="1117865" cy="465151"/>
            </a:xfrm>
            <a:custGeom>
              <a:avLst/>
              <a:gdLst>
                <a:gd name="T0" fmla="*/ 633 w 633"/>
                <a:gd name="T1" fmla="*/ 0 h 264"/>
                <a:gd name="T2" fmla="*/ 536 w 633"/>
                <a:gd name="T3" fmla="*/ 115 h 264"/>
                <a:gd name="T4" fmla="*/ 222 w 633"/>
                <a:gd name="T5" fmla="*/ 56 h 264"/>
                <a:gd name="T6" fmla="*/ 0 w 633"/>
                <a:gd name="T7" fmla="*/ 217 h 264"/>
                <a:gd name="T8" fmla="*/ 1 w 633"/>
                <a:gd name="T9" fmla="*/ 247 h 264"/>
                <a:gd name="T10" fmla="*/ 72 w 633"/>
                <a:gd name="T11" fmla="*/ 264 h 264"/>
                <a:gd name="T12" fmla="*/ 241 w 633"/>
                <a:gd name="T13" fmla="*/ 141 h 264"/>
                <a:gd name="T14" fmla="*/ 519 w 633"/>
                <a:gd name="T15" fmla="*/ 193 h 264"/>
                <a:gd name="T16" fmla="*/ 633 w 633"/>
                <a:gd name="T1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264">
                  <a:moveTo>
                    <a:pt x="633" y="0"/>
                  </a:moveTo>
                  <a:cubicBezTo>
                    <a:pt x="536" y="115"/>
                    <a:pt x="536" y="115"/>
                    <a:pt x="536" y="11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7"/>
                    <a:pt x="0" y="237"/>
                    <a:pt x="1" y="247"/>
                  </a:cubicBezTo>
                  <a:cubicBezTo>
                    <a:pt x="25" y="256"/>
                    <a:pt x="49" y="261"/>
                    <a:pt x="72" y="264"/>
                  </a:cubicBezTo>
                  <a:cubicBezTo>
                    <a:pt x="241" y="141"/>
                    <a:pt x="241" y="141"/>
                    <a:pt x="241" y="141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80" y="134"/>
                    <a:pt x="614" y="63"/>
                    <a:pt x="6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lîḓè">
              <a:extLst>
                <a:ext uri="{FF2B5EF4-FFF2-40B4-BE49-F238E27FC236}">
                  <a16:creationId xmlns:a16="http://schemas.microsoft.com/office/drawing/2014/main" id="{55A7EAEF-DC96-42A8-8F92-F8B95D4FD3AF}"/>
                </a:ext>
              </a:extLst>
            </p:cNvPr>
            <p:cNvSpPr/>
            <p:nvPr/>
          </p:nvSpPr>
          <p:spPr bwMode="auto">
            <a:xfrm>
              <a:off x="7316756" y="2519061"/>
              <a:ext cx="363333" cy="315103"/>
            </a:xfrm>
            <a:custGeom>
              <a:avLst/>
              <a:gdLst>
                <a:gd name="T0" fmla="*/ 0 w 206"/>
                <a:gd name="T1" fmla="*/ 127 h 179"/>
                <a:gd name="T2" fmla="*/ 204 w 206"/>
                <a:gd name="T3" fmla="*/ 11 h 179"/>
                <a:gd name="T4" fmla="*/ 40 w 206"/>
                <a:gd name="T5" fmla="*/ 179 h 179"/>
                <a:gd name="T6" fmla="*/ 0 w 206"/>
                <a:gd name="T7" fmla="*/ 12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79">
                  <a:moveTo>
                    <a:pt x="0" y="127"/>
                  </a:moveTo>
                  <a:cubicBezTo>
                    <a:pt x="0" y="127"/>
                    <a:pt x="202" y="0"/>
                    <a:pt x="204" y="11"/>
                  </a:cubicBezTo>
                  <a:cubicBezTo>
                    <a:pt x="206" y="22"/>
                    <a:pt x="40" y="179"/>
                    <a:pt x="40" y="179"/>
                  </a:cubicBezTo>
                  <a:cubicBezTo>
                    <a:pt x="0" y="127"/>
                    <a:pt x="0" y="127"/>
                    <a:pt x="0" y="127"/>
                  </a:cubicBezTo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ŝļíďê">
              <a:extLst>
                <a:ext uri="{FF2B5EF4-FFF2-40B4-BE49-F238E27FC236}">
                  <a16:creationId xmlns:a16="http://schemas.microsoft.com/office/drawing/2014/main" id="{1623E68A-BC4A-45E9-BE45-E825267A3419}"/>
                </a:ext>
              </a:extLst>
            </p:cNvPr>
            <p:cNvSpPr/>
            <p:nvPr/>
          </p:nvSpPr>
          <p:spPr bwMode="auto">
            <a:xfrm>
              <a:off x="5359689" y="3762323"/>
              <a:ext cx="568043" cy="698799"/>
            </a:xfrm>
            <a:custGeom>
              <a:avLst/>
              <a:gdLst>
                <a:gd name="T0" fmla="*/ 473 w 530"/>
                <a:gd name="T1" fmla="*/ 652 h 652"/>
                <a:gd name="T2" fmla="*/ 0 w 530"/>
                <a:gd name="T3" fmla="*/ 46 h 652"/>
                <a:gd name="T4" fmla="*/ 58 w 530"/>
                <a:gd name="T5" fmla="*/ 0 h 652"/>
                <a:gd name="T6" fmla="*/ 530 w 530"/>
                <a:gd name="T7" fmla="*/ 607 h 652"/>
                <a:gd name="T8" fmla="*/ 473 w 530"/>
                <a:gd name="T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652">
                  <a:moveTo>
                    <a:pt x="473" y="652"/>
                  </a:moveTo>
                  <a:lnTo>
                    <a:pt x="0" y="46"/>
                  </a:lnTo>
                  <a:lnTo>
                    <a:pt x="58" y="0"/>
                  </a:lnTo>
                  <a:lnTo>
                    <a:pt x="530" y="607"/>
                  </a:lnTo>
                  <a:lnTo>
                    <a:pt x="473" y="652"/>
                  </a:ln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ṡliḑé">
              <a:extLst>
                <a:ext uri="{FF2B5EF4-FFF2-40B4-BE49-F238E27FC236}">
                  <a16:creationId xmlns:a16="http://schemas.microsoft.com/office/drawing/2014/main" id="{88BF8BBB-5744-476A-9285-973EBA9A67EF}"/>
                </a:ext>
              </a:extLst>
            </p:cNvPr>
            <p:cNvSpPr/>
            <p:nvPr/>
          </p:nvSpPr>
          <p:spPr bwMode="auto">
            <a:xfrm>
              <a:off x="5359689" y="3762323"/>
              <a:ext cx="568043" cy="698799"/>
            </a:xfrm>
            <a:custGeom>
              <a:avLst/>
              <a:gdLst>
                <a:gd name="T0" fmla="*/ 473 w 530"/>
                <a:gd name="T1" fmla="*/ 652 h 652"/>
                <a:gd name="T2" fmla="*/ 0 w 530"/>
                <a:gd name="T3" fmla="*/ 46 h 652"/>
                <a:gd name="T4" fmla="*/ 58 w 530"/>
                <a:gd name="T5" fmla="*/ 0 h 652"/>
                <a:gd name="T6" fmla="*/ 530 w 530"/>
                <a:gd name="T7" fmla="*/ 607 h 652"/>
                <a:gd name="T8" fmla="*/ 473 w 530"/>
                <a:gd name="T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652">
                  <a:moveTo>
                    <a:pt x="473" y="652"/>
                  </a:moveTo>
                  <a:lnTo>
                    <a:pt x="0" y="46"/>
                  </a:lnTo>
                  <a:lnTo>
                    <a:pt x="58" y="0"/>
                  </a:lnTo>
                  <a:lnTo>
                    <a:pt x="530" y="607"/>
                  </a:lnTo>
                  <a:lnTo>
                    <a:pt x="473" y="6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šḷíḓê">
              <a:extLst>
                <a:ext uri="{FF2B5EF4-FFF2-40B4-BE49-F238E27FC236}">
                  <a16:creationId xmlns:a16="http://schemas.microsoft.com/office/drawing/2014/main" id="{47D1A04F-7AA8-4794-8D83-43AA2486EAB7}"/>
                </a:ext>
              </a:extLst>
            </p:cNvPr>
            <p:cNvSpPr/>
            <p:nvPr/>
          </p:nvSpPr>
          <p:spPr bwMode="auto">
            <a:xfrm>
              <a:off x="5392914" y="3933808"/>
              <a:ext cx="376195" cy="451219"/>
            </a:xfrm>
            <a:custGeom>
              <a:avLst/>
              <a:gdLst>
                <a:gd name="T0" fmla="*/ 292 w 351"/>
                <a:gd name="T1" fmla="*/ 421 h 421"/>
                <a:gd name="T2" fmla="*/ 0 w 351"/>
                <a:gd name="T3" fmla="*/ 46 h 421"/>
                <a:gd name="T4" fmla="*/ 58 w 351"/>
                <a:gd name="T5" fmla="*/ 0 h 421"/>
                <a:gd name="T6" fmla="*/ 351 w 351"/>
                <a:gd name="T7" fmla="*/ 375 h 421"/>
                <a:gd name="T8" fmla="*/ 292 w 351"/>
                <a:gd name="T9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421">
                  <a:moveTo>
                    <a:pt x="292" y="421"/>
                  </a:moveTo>
                  <a:lnTo>
                    <a:pt x="0" y="46"/>
                  </a:lnTo>
                  <a:lnTo>
                    <a:pt x="58" y="0"/>
                  </a:lnTo>
                  <a:lnTo>
                    <a:pt x="351" y="375"/>
                  </a:lnTo>
                  <a:lnTo>
                    <a:pt x="292" y="421"/>
                  </a:ln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şļîḍê">
              <a:extLst>
                <a:ext uri="{FF2B5EF4-FFF2-40B4-BE49-F238E27FC236}">
                  <a16:creationId xmlns:a16="http://schemas.microsoft.com/office/drawing/2014/main" id="{E90A8531-7B45-41BD-8F92-90DF841B593D}"/>
                </a:ext>
              </a:extLst>
            </p:cNvPr>
            <p:cNvSpPr/>
            <p:nvPr/>
          </p:nvSpPr>
          <p:spPr bwMode="auto">
            <a:xfrm>
              <a:off x="4877388" y="3180348"/>
              <a:ext cx="875643" cy="699871"/>
            </a:xfrm>
            <a:custGeom>
              <a:avLst/>
              <a:gdLst>
                <a:gd name="T0" fmla="*/ 496 w 496"/>
                <a:gd name="T1" fmla="*/ 3 h 397"/>
                <a:gd name="T2" fmla="*/ 243 w 496"/>
                <a:gd name="T3" fmla="*/ 284 h 397"/>
                <a:gd name="T4" fmla="*/ 0 w 496"/>
                <a:gd name="T5" fmla="*/ 397 h 397"/>
                <a:gd name="T6" fmla="*/ 232 w 496"/>
                <a:gd name="T7" fmla="*/ 32 h 397"/>
                <a:gd name="T8" fmla="*/ 291 w 496"/>
                <a:gd name="T9" fmla="*/ 0 h 397"/>
                <a:gd name="T10" fmla="*/ 496 w 496"/>
                <a:gd name="T11" fmla="*/ 3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397">
                  <a:moveTo>
                    <a:pt x="496" y="3"/>
                  </a:moveTo>
                  <a:cubicBezTo>
                    <a:pt x="390" y="91"/>
                    <a:pt x="304" y="188"/>
                    <a:pt x="243" y="28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232" y="32"/>
                    <a:pt x="232" y="32"/>
                    <a:pt x="232" y="32"/>
                  </a:cubicBezTo>
                  <a:cubicBezTo>
                    <a:pt x="244" y="14"/>
                    <a:pt x="270" y="0"/>
                    <a:pt x="291" y="0"/>
                  </a:cubicBezTo>
                  <a:cubicBezTo>
                    <a:pt x="496" y="3"/>
                    <a:pt x="496" y="3"/>
                    <a:pt x="496" y="3"/>
                  </a:cubicBezTo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ŝḷïḍe">
              <a:extLst>
                <a:ext uri="{FF2B5EF4-FFF2-40B4-BE49-F238E27FC236}">
                  <a16:creationId xmlns:a16="http://schemas.microsoft.com/office/drawing/2014/main" id="{719BD9D5-8920-49BD-A28C-D0319B9E6EFE}"/>
                </a:ext>
              </a:extLst>
            </p:cNvPr>
            <p:cNvSpPr/>
            <p:nvPr/>
          </p:nvSpPr>
          <p:spPr bwMode="auto">
            <a:xfrm>
              <a:off x="5686581" y="4247838"/>
              <a:ext cx="889576" cy="675220"/>
            </a:xfrm>
            <a:custGeom>
              <a:avLst/>
              <a:gdLst>
                <a:gd name="T0" fmla="*/ 504 w 504"/>
                <a:gd name="T1" fmla="*/ 0 h 383"/>
                <a:gd name="T2" fmla="*/ 457 w 504"/>
                <a:gd name="T3" fmla="*/ 198 h 383"/>
                <a:gd name="T4" fmla="*/ 411 w 504"/>
                <a:gd name="T5" fmla="*/ 248 h 383"/>
                <a:gd name="T6" fmla="*/ 0 w 504"/>
                <a:gd name="T7" fmla="*/ 383 h 383"/>
                <a:gd name="T8" fmla="*/ 170 w 504"/>
                <a:gd name="T9" fmla="*/ 175 h 383"/>
                <a:gd name="T10" fmla="*/ 171 w 504"/>
                <a:gd name="T11" fmla="*/ 175 h 383"/>
                <a:gd name="T12" fmla="*/ 171 w 504"/>
                <a:gd name="T13" fmla="*/ 175 h 383"/>
                <a:gd name="T14" fmla="*/ 504 w 504"/>
                <a:gd name="T1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4" h="383">
                  <a:moveTo>
                    <a:pt x="504" y="0"/>
                  </a:moveTo>
                  <a:cubicBezTo>
                    <a:pt x="457" y="198"/>
                    <a:pt x="457" y="198"/>
                    <a:pt x="457" y="198"/>
                  </a:cubicBezTo>
                  <a:cubicBezTo>
                    <a:pt x="452" y="219"/>
                    <a:pt x="432" y="241"/>
                    <a:pt x="411" y="248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1" y="175"/>
                    <a:pt x="171" y="175"/>
                    <a:pt x="171" y="175"/>
                  </a:cubicBezTo>
                  <a:cubicBezTo>
                    <a:pt x="171" y="175"/>
                    <a:pt x="171" y="175"/>
                    <a:pt x="171" y="175"/>
                  </a:cubicBezTo>
                  <a:cubicBezTo>
                    <a:pt x="278" y="139"/>
                    <a:pt x="393" y="80"/>
                    <a:pt x="504" y="0"/>
                  </a:cubicBez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şľïďè">
              <a:extLst>
                <a:ext uri="{FF2B5EF4-FFF2-40B4-BE49-F238E27FC236}">
                  <a16:creationId xmlns:a16="http://schemas.microsoft.com/office/drawing/2014/main" id="{ECB899F7-E427-4538-A8A0-93EFDA1B7A69}"/>
                </a:ext>
              </a:extLst>
            </p:cNvPr>
            <p:cNvSpPr/>
            <p:nvPr/>
          </p:nvSpPr>
          <p:spPr bwMode="auto">
            <a:xfrm>
              <a:off x="5306100" y="2619808"/>
              <a:ext cx="2144629" cy="1936703"/>
            </a:xfrm>
            <a:custGeom>
              <a:avLst/>
              <a:gdLst>
                <a:gd name="T0" fmla="*/ 1205 w 1214"/>
                <a:gd name="T1" fmla="*/ 248 h 1098"/>
                <a:gd name="T2" fmla="*/ 757 w 1214"/>
                <a:gd name="T3" fmla="*/ 894 h 1098"/>
                <a:gd name="T4" fmla="*/ 719 w 1214"/>
                <a:gd name="T5" fmla="*/ 923 h 1098"/>
                <a:gd name="T6" fmla="*/ 386 w 1214"/>
                <a:gd name="T7" fmla="*/ 1098 h 1098"/>
                <a:gd name="T8" fmla="*/ 386 w 1214"/>
                <a:gd name="T9" fmla="*/ 1098 h 1098"/>
                <a:gd name="T10" fmla="*/ 385 w 1214"/>
                <a:gd name="T11" fmla="*/ 1098 h 1098"/>
                <a:gd name="T12" fmla="*/ 190 w 1214"/>
                <a:gd name="T13" fmla="*/ 848 h 1098"/>
                <a:gd name="T14" fmla="*/ 0 w 1214"/>
                <a:gd name="T15" fmla="*/ 602 h 1098"/>
                <a:gd name="T16" fmla="*/ 0 w 1214"/>
                <a:gd name="T17" fmla="*/ 602 h 1098"/>
                <a:gd name="T18" fmla="*/ 253 w 1214"/>
                <a:gd name="T19" fmla="*/ 321 h 1098"/>
                <a:gd name="T20" fmla="*/ 289 w 1214"/>
                <a:gd name="T21" fmla="*/ 292 h 1098"/>
                <a:gd name="T22" fmla="*/ 1027 w 1214"/>
                <a:gd name="T23" fmla="*/ 20 h 1098"/>
                <a:gd name="T24" fmla="*/ 1172 w 1214"/>
                <a:gd name="T25" fmla="*/ 85 h 1098"/>
                <a:gd name="T26" fmla="*/ 1174 w 1214"/>
                <a:gd name="T27" fmla="*/ 87 h 1098"/>
                <a:gd name="T28" fmla="*/ 1205 w 1214"/>
                <a:gd name="T29" fmla="*/ 24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4" h="1098">
                  <a:moveTo>
                    <a:pt x="1205" y="248"/>
                  </a:moveTo>
                  <a:cubicBezTo>
                    <a:pt x="1178" y="438"/>
                    <a:pt x="997" y="708"/>
                    <a:pt x="757" y="894"/>
                  </a:cubicBezTo>
                  <a:cubicBezTo>
                    <a:pt x="744" y="904"/>
                    <a:pt x="732" y="913"/>
                    <a:pt x="719" y="923"/>
                  </a:cubicBezTo>
                  <a:cubicBezTo>
                    <a:pt x="608" y="1003"/>
                    <a:pt x="493" y="1062"/>
                    <a:pt x="386" y="1098"/>
                  </a:cubicBezTo>
                  <a:cubicBezTo>
                    <a:pt x="386" y="1098"/>
                    <a:pt x="386" y="1098"/>
                    <a:pt x="386" y="1098"/>
                  </a:cubicBezTo>
                  <a:cubicBezTo>
                    <a:pt x="385" y="1098"/>
                    <a:pt x="385" y="1098"/>
                    <a:pt x="385" y="1098"/>
                  </a:cubicBezTo>
                  <a:cubicBezTo>
                    <a:pt x="190" y="848"/>
                    <a:pt x="190" y="848"/>
                    <a:pt x="190" y="848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61" y="506"/>
                    <a:pt x="147" y="409"/>
                    <a:pt x="253" y="321"/>
                  </a:cubicBezTo>
                  <a:cubicBezTo>
                    <a:pt x="264" y="311"/>
                    <a:pt x="277" y="302"/>
                    <a:pt x="289" y="292"/>
                  </a:cubicBezTo>
                  <a:cubicBezTo>
                    <a:pt x="529" y="106"/>
                    <a:pt x="837" y="0"/>
                    <a:pt x="1027" y="20"/>
                  </a:cubicBezTo>
                  <a:cubicBezTo>
                    <a:pt x="1091" y="26"/>
                    <a:pt x="1142" y="48"/>
                    <a:pt x="1172" y="85"/>
                  </a:cubicBezTo>
                  <a:cubicBezTo>
                    <a:pt x="1173" y="85"/>
                    <a:pt x="1174" y="86"/>
                    <a:pt x="1174" y="87"/>
                  </a:cubicBezTo>
                  <a:cubicBezTo>
                    <a:pt x="1205" y="127"/>
                    <a:pt x="1214" y="183"/>
                    <a:pt x="1205" y="248"/>
                  </a:cubicBezTo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sľíḑê">
              <a:extLst>
                <a:ext uri="{FF2B5EF4-FFF2-40B4-BE49-F238E27FC236}">
                  <a16:creationId xmlns:a16="http://schemas.microsoft.com/office/drawing/2014/main" id="{53CDF4B7-2F3F-43D6-94A7-EE1E8ADE7689}"/>
                </a:ext>
              </a:extLst>
            </p:cNvPr>
            <p:cNvSpPr/>
            <p:nvPr/>
          </p:nvSpPr>
          <p:spPr bwMode="auto">
            <a:xfrm>
              <a:off x="6313572" y="2898470"/>
              <a:ext cx="785614" cy="782398"/>
            </a:xfrm>
            <a:custGeom>
              <a:avLst/>
              <a:gdLst>
                <a:gd name="T0" fmla="*/ 344 w 445"/>
                <a:gd name="T1" fmla="*/ 377 h 444"/>
                <a:gd name="T2" fmla="*/ 67 w 445"/>
                <a:gd name="T3" fmla="*/ 343 h 444"/>
                <a:gd name="T4" fmla="*/ 102 w 445"/>
                <a:gd name="T5" fmla="*/ 66 h 444"/>
                <a:gd name="T6" fmla="*/ 378 w 445"/>
                <a:gd name="T7" fmla="*/ 101 h 444"/>
                <a:gd name="T8" fmla="*/ 344 w 445"/>
                <a:gd name="T9" fmla="*/ 3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4">
                  <a:moveTo>
                    <a:pt x="344" y="377"/>
                  </a:moveTo>
                  <a:cubicBezTo>
                    <a:pt x="258" y="444"/>
                    <a:pt x="134" y="429"/>
                    <a:pt x="67" y="343"/>
                  </a:cubicBezTo>
                  <a:cubicBezTo>
                    <a:pt x="0" y="257"/>
                    <a:pt x="16" y="133"/>
                    <a:pt x="102" y="66"/>
                  </a:cubicBezTo>
                  <a:cubicBezTo>
                    <a:pt x="188" y="0"/>
                    <a:pt x="311" y="15"/>
                    <a:pt x="378" y="101"/>
                  </a:cubicBezTo>
                  <a:cubicBezTo>
                    <a:pt x="445" y="187"/>
                    <a:pt x="430" y="311"/>
                    <a:pt x="344" y="377"/>
                  </a:cubicBezTo>
                </a:path>
              </a:pathLst>
            </a:custGeom>
            <a:solidFill>
              <a:srgbClr val="FF3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slidé">
              <a:extLst>
                <a:ext uri="{FF2B5EF4-FFF2-40B4-BE49-F238E27FC236}">
                  <a16:creationId xmlns:a16="http://schemas.microsoft.com/office/drawing/2014/main" id="{1D06051B-BAFF-40B5-8F23-CBDFBCAC0036}"/>
                </a:ext>
              </a:extLst>
            </p:cNvPr>
            <p:cNvSpPr/>
            <p:nvPr/>
          </p:nvSpPr>
          <p:spPr bwMode="auto">
            <a:xfrm>
              <a:off x="6376807" y="2959561"/>
              <a:ext cx="659144" cy="660215"/>
            </a:xfrm>
            <a:custGeom>
              <a:avLst/>
              <a:gdLst>
                <a:gd name="T0" fmla="*/ 288 w 373"/>
                <a:gd name="T1" fmla="*/ 317 h 374"/>
                <a:gd name="T2" fmla="*/ 56 w 373"/>
                <a:gd name="T3" fmla="*/ 288 h 374"/>
                <a:gd name="T4" fmla="*/ 85 w 373"/>
                <a:gd name="T5" fmla="*/ 56 h 374"/>
                <a:gd name="T6" fmla="*/ 317 w 373"/>
                <a:gd name="T7" fmla="*/ 85 h 374"/>
                <a:gd name="T8" fmla="*/ 288 w 373"/>
                <a:gd name="T9" fmla="*/ 31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4">
                  <a:moveTo>
                    <a:pt x="288" y="317"/>
                  </a:moveTo>
                  <a:cubicBezTo>
                    <a:pt x="216" y="374"/>
                    <a:pt x="112" y="361"/>
                    <a:pt x="56" y="288"/>
                  </a:cubicBezTo>
                  <a:cubicBezTo>
                    <a:pt x="0" y="216"/>
                    <a:pt x="13" y="112"/>
                    <a:pt x="85" y="56"/>
                  </a:cubicBezTo>
                  <a:cubicBezTo>
                    <a:pt x="157" y="0"/>
                    <a:pt x="261" y="13"/>
                    <a:pt x="317" y="85"/>
                  </a:cubicBezTo>
                  <a:cubicBezTo>
                    <a:pt x="373" y="157"/>
                    <a:pt x="360" y="261"/>
                    <a:pt x="288" y="317"/>
                  </a:cubicBezTo>
                </a:path>
              </a:pathLst>
            </a:custGeom>
            <a:solidFill>
              <a:srgbClr val="E1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ľíḋê">
              <a:extLst>
                <a:ext uri="{FF2B5EF4-FFF2-40B4-BE49-F238E27FC236}">
                  <a16:creationId xmlns:a16="http://schemas.microsoft.com/office/drawing/2014/main" id="{CDEBF797-3B38-49E3-A509-8373E1666B81}"/>
                </a:ext>
              </a:extLst>
            </p:cNvPr>
            <p:cNvSpPr/>
            <p:nvPr/>
          </p:nvSpPr>
          <p:spPr bwMode="auto">
            <a:xfrm>
              <a:off x="7120621" y="2655177"/>
              <a:ext cx="330108" cy="401917"/>
            </a:xfrm>
            <a:custGeom>
              <a:avLst/>
              <a:gdLst>
                <a:gd name="T0" fmla="*/ 178 w 187"/>
                <a:gd name="T1" fmla="*/ 228 h 228"/>
                <a:gd name="T2" fmla="*/ 0 w 187"/>
                <a:gd name="T3" fmla="*/ 0 h 228"/>
                <a:gd name="T4" fmla="*/ 147 w 187"/>
                <a:gd name="T5" fmla="*/ 67 h 228"/>
                <a:gd name="T6" fmla="*/ 178 w 187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228">
                  <a:moveTo>
                    <a:pt x="178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6" y="7"/>
                    <a:pt x="117" y="28"/>
                    <a:pt x="147" y="67"/>
                  </a:cubicBezTo>
                  <a:cubicBezTo>
                    <a:pt x="178" y="107"/>
                    <a:pt x="187" y="163"/>
                    <a:pt x="178" y="228"/>
                  </a:cubicBezTo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slîdè">
              <a:extLst>
                <a:ext uri="{FF2B5EF4-FFF2-40B4-BE49-F238E27FC236}">
                  <a16:creationId xmlns:a16="http://schemas.microsoft.com/office/drawing/2014/main" id="{F2D567A4-59CC-46B3-B637-1CED3DAC4024}"/>
                </a:ext>
              </a:extLst>
            </p:cNvPr>
            <p:cNvSpPr/>
            <p:nvPr/>
          </p:nvSpPr>
          <p:spPr bwMode="auto">
            <a:xfrm>
              <a:off x="5171056" y="4073139"/>
              <a:ext cx="414779" cy="431927"/>
            </a:xfrm>
            <a:custGeom>
              <a:avLst/>
              <a:gdLst>
                <a:gd name="T0" fmla="*/ 231 w 235"/>
                <a:gd name="T1" fmla="*/ 86 h 245"/>
                <a:gd name="T2" fmla="*/ 215 w 235"/>
                <a:gd name="T3" fmla="*/ 65 h 245"/>
                <a:gd name="T4" fmla="*/ 203 w 235"/>
                <a:gd name="T5" fmla="*/ 49 h 245"/>
                <a:gd name="T6" fmla="*/ 199 w 235"/>
                <a:gd name="T7" fmla="*/ 43 h 245"/>
                <a:gd name="T8" fmla="*/ 8 w 235"/>
                <a:gd name="T9" fmla="*/ 134 h 245"/>
                <a:gd name="T10" fmla="*/ 39 w 235"/>
                <a:gd name="T11" fmla="*/ 130 h 245"/>
                <a:gd name="T12" fmla="*/ 4 w 235"/>
                <a:gd name="T13" fmla="*/ 224 h 245"/>
                <a:gd name="T14" fmla="*/ 105 w 235"/>
                <a:gd name="T15" fmla="*/ 216 h 245"/>
                <a:gd name="T16" fmla="*/ 91 w 235"/>
                <a:gd name="T17" fmla="*/ 245 h 245"/>
                <a:gd name="T18" fmla="*/ 231 w 235"/>
                <a:gd name="T19" fmla="*/ 8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45">
                  <a:moveTo>
                    <a:pt x="231" y="86"/>
                  </a:moveTo>
                  <a:cubicBezTo>
                    <a:pt x="215" y="65"/>
                    <a:pt x="215" y="65"/>
                    <a:pt x="215" y="65"/>
                  </a:cubicBezTo>
                  <a:cubicBezTo>
                    <a:pt x="203" y="49"/>
                    <a:pt x="203" y="49"/>
                    <a:pt x="203" y="49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199" y="43"/>
                    <a:pt x="61" y="0"/>
                    <a:pt x="8" y="134"/>
                  </a:cubicBezTo>
                  <a:cubicBezTo>
                    <a:pt x="8" y="134"/>
                    <a:pt x="20" y="127"/>
                    <a:pt x="39" y="130"/>
                  </a:cubicBezTo>
                  <a:cubicBezTo>
                    <a:pt x="39" y="130"/>
                    <a:pt x="0" y="175"/>
                    <a:pt x="4" y="224"/>
                  </a:cubicBezTo>
                  <a:cubicBezTo>
                    <a:pt x="50" y="242"/>
                    <a:pt x="105" y="216"/>
                    <a:pt x="105" y="216"/>
                  </a:cubicBezTo>
                  <a:cubicBezTo>
                    <a:pt x="101" y="235"/>
                    <a:pt x="91" y="245"/>
                    <a:pt x="91" y="245"/>
                  </a:cubicBezTo>
                  <a:cubicBezTo>
                    <a:pt x="235" y="230"/>
                    <a:pt x="231" y="86"/>
                    <a:pt x="231" y="86"/>
                  </a:cubicBezTo>
                  <a:close/>
                </a:path>
              </a:pathLst>
            </a:custGeom>
            <a:solidFill>
              <a:srgbClr val="FFD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š1iḑé">
              <a:extLst>
                <a:ext uri="{FF2B5EF4-FFF2-40B4-BE49-F238E27FC236}">
                  <a16:creationId xmlns:a16="http://schemas.microsoft.com/office/drawing/2014/main" id="{8DE9A8ED-70CA-4EF5-BFC0-575D82B5D7B4}"/>
                </a:ext>
              </a:extLst>
            </p:cNvPr>
            <p:cNvSpPr/>
            <p:nvPr/>
          </p:nvSpPr>
          <p:spPr bwMode="auto">
            <a:xfrm>
              <a:off x="5294310" y="4161024"/>
              <a:ext cx="275447" cy="218643"/>
            </a:xfrm>
            <a:custGeom>
              <a:avLst/>
              <a:gdLst>
                <a:gd name="T0" fmla="*/ 156 w 156"/>
                <a:gd name="T1" fmla="*/ 29 h 124"/>
                <a:gd name="T2" fmla="*/ 145 w 156"/>
                <a:gd name="T3" fmla="*/ 15 h 124"/>
                <a:gd name="T4" fmla="*/ 134 w 156"/>
                <a:gd name="T5" fmla="*/ 0 h 124"/>
                <a:gd name="T6" fmla="*/ 0 w 156"/>
                <a:gd name="T7" fmla="*/ 124 h 124"/>
                <a:gd name="T8" fmla="*/ 156 w 156"/>
                <a:gd name="T9" fmla="*/ 2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24">
                  <a:moveTo>
                    <a:pt x="156" y="29"/>
                  </a:moveTo>
                  <a:cubicBezTo>
                    <a:pt x="145" y="15"/>
                    <a:pt x="145" y="15"/>
                    <a:pt x="145" y="1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50" y="9"/>
                    <a:pt x="0" y="124"/>
                    <a:pt x="0" y="124"/>
                  </a:cubicBezTo>
                  <a:cubicBezTo>
                    <a:pt x="0" y="124"/>
                    <a:pt x="125" y="107"/>
                    <a:pt x="156" y="29"/>
                  </a:cubicBezTo>
                  <a:close/>
                </a:path>
              </a:pathLst>
            </a:custGeom>
            <a:solidFill>
              <a:srgbClr val="FFE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ṧḻíďé">
              <a:extLst>
                <a:ext uri="{FF2B5EF4-FFF2-40B4-BE49-F238E27FC236}">
                  <a16:creationId xmlns:a16="http://schemas.microsoft.com/office/drawing/2014/main" id="{0757A5BA-5548-4FC3-87EF-7B276EE188F2}"/>
                </a:ext>
              </a:extLst>
            </p:cNvPr>
            <p:cNvSpPr/>
            <p:nvPr/>
          </p:nvSpPr>
          <p:spPr bwMode="auto">
            <a:xfrm>
              <a:off x="5310387" y="2653033"/>
              <a:ext cx="1960283" cy="1456546"/>
            </a:xfrm>
            <a:custGeom>
              <a:avLst/>
              <a:gdLst>
                <a:gd name="T0" fmla="*/ 977 w 1110"/>
                <a:gd name="T1" fmla="*/ 0 h 826"/>
                <a:gd name="T2" fmla="*/ 288 w 1110"/>
                <a:gd name="T3" fmla="*/ 275 h 826"/>
                <a:gd name="T4" fmla="*/ 0 w 1110"/>
                <a:gd name="T5" fmla="*/ 583 h 826"/>
                <a:gd name="T6" fmla="*/ 189 w 1110"/>
                <a:gd name="T7" fmla="*/ 826 h 826"/>
                <a:gd name="T8" fmla="*/ 634 w 1110"/>
                <a:gd name="T9" fmla="*/ 480 h 826"/>
                <a:gd name="T10" fmla="*/ 670 w 1110"/>
                <a:gd name="T11" fmla="*/ 205 h 826"/>
                <a:gd name="T12" fmla="*/ 791 w 1110"/>
                <a:gd name="T13" fmla="*/ 164 h 826"/>
                <a:gd name="T14" fmla="*/ 945 w 1110"/>
                <a:gd name="T15" fmla="*/ 238 h 826"/>
                <a:gd name="T16" fmla="*/ 1110 w 1110"/>
                <a:gd name="T17" fmla="*/ 110 h 826"/>
                <a:gd name="T18" fmla="*/ 1027 w 1110"/>
                <a:gd name="T19" fmla="*/ 3 h 826"/>
                <a:gd name="T20" fmla="*/ 1025 w 1110"/>
                <a:gd name="T21" fmla="*/ 3 h 826"/>
                <a:gd name="T22" fmla="*/ 977 w 1110"/>
                <a:gd name="T23" fmla="*/ 0 h 826"/>
                <a:gd name="T24" fmla="*/ 977 w 1110"/>
                <a:gd name="T2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0" h="826">
                  <a:moveTo>
                    <a:pt x="977" y="0"/>
                  </a:moveTo>
                  <a:cubicBezTo>
                    <a:pt x="787" y="0"/>
                    <a:pt x="508" y="103"/>
                    <a:pt x="288" y="275"/>
                  </a:cubicBezTo>
                  <a:cubicBezTo>
                    <a:pt x="166" y="370"/>
                    <a:pt x="68" y="477"/>
                    <a:pt x="0" y="583"/>
                  </a:cubicBezTo>
                  <a:cubicBezTo>
                    <a:pt x="189" y="826"/>
                    <a:pt x="189" y="826"/>
                    <a:pt x="189" y="826"/>
                  </a:cubicBezTo>
                  <a:cubicBezTo>
                    <a:pt x="634" y="480"/>
                    <a:pt x="634" y="480"/>
                    <a:pt x="634" y="480"/>
                  </a:cubicBezTo>
                  <a:cubicBezTo>
                    <a:pt x="569" y="394"/>
                    <a:pt x="584" y="272"/>
                    <a:pt x="670" y="205"/>
                  </a:cubicBezTo>
                  <a:cubicBezTo>
                    <a:pt x="706" y="177"/>
                    <a:pt x="748" y="164"/>
                    <a:pt x="791" y="164"/>
                  </a:cubicBezTo>
                  <a:cubicBezTo>
                    <a:pt x="849" y="164"/>
                    <a:pt x="906" y="189"/>
                    <a:pt x="945" y="238"/>
                  </a:cubicBezTo>
                  <a:cubicBezTo>
                    <a:pt x="1110" y="110"/>
                    <a:pt x="1110" y="110"/>
                    <a:pt x="1110" y="110"/>
                  </a:cubicBezTo>
                  <a:cubicBezTo>
                    <a:pt x="1027" y="3"/>
                    <a:pt x="1027" y="3"/>
                    <a:pt x="1027" y="3"/>
                  </a:cubicBezTo>
                  <a:cubicBezTo>
                    <a:pt x="1026" y="3"/>
                    <a:pt x="1025" y="3"/>
                    <a:pt x="1025" y="3"/>
                  </a:cubicBezTo>
                  <a:cubicBezTo>
                    <a:pt x="1010" y="1"/>
                    <a:pt x="994" y="0"/>
                    <a:pt x="977" y="0"/>
                  </a:cubicBezTo>
                  <a:cubicBezTo>
                    <a:pt x="977" y="0"/>
                    <a:pt x="977" y="0"/>
                    <a:pt x="977" y="0"/>
                  </a:cubicBezTo>
                </a:path>
              </a:pathLst>
            </a:custGeom>
            <a:solidFill>
              <a:srgbClr val="F2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şľïḑè">
              <a:extLst>
                <a:ext uri="{FF2B5EF4-FFF2-40B4-BE49-F238E27FC236}">
                  <a16:creationId xmlns:a16="http://schemas.microsoft.com/office/drawing/2014/main" id="{8E86F8A8-1F46-4B8E-9F0E-98B24EF09ED1}"/>
                </a:ext>
              </a:extLst>
            </p:cNvPr>
            <p:cNvSpPr/>
            <p:nvPr/>
          </p:nvSpPr>
          <p:spPr bwMode="auto">
            <a:xfrm>
              <a:off x="6314644" y="2942413"/>
              <a:ext cx="664503" cy="557324"/>
            </a:xfrm>
            <a:custGeom>
              <a:avLst/>
              <a:gdLst>
                <a:gd name="T0" fmla="*/ 222 w 376"/>
                <a:gd name="T1" fmla="*/ 0 h 316"/>
                <a:gd name="T2" fmla="*/ 101 w 376"/>
                <a:gd name="T3" fmla="*/ 41 h 316"/>
                <a:gd name="T4" fmla="*/ 65 w 376"/>
                <a:gd name="T5" fmla="*/ 316 h 316"/>
                <a:gd name="T6" fmla="*/ 90 w 376"/>
                <a:gd name="T7" fmla="*/ 297 h 316"/>
                <a:gd name="T8" fmla="*/ 120 w 376"/>
                <a:gd name="T9" fmla="*/ 66 h 316"/>
                <a:gd name="T10" fmla="*/ 222 w 376"/>
                <a:gd name="T11" fmla="*/ 31 h 316"/>
                <a:gd name="T12" fmla="*/ 351 w 376"/>
                <a:gd name="T13" fmla="*/ 94 h 316"/>
                <a:gd name="T14" fmla="*/ 376 w 376"/>
                <a:gd name="T15" fmla="*/ 74 h 316"/>
                <a:gd name="T16" fmla="*/ 222 w 376"/>
                <a:gd name="T1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16">
                  <a:moveTo>
                    <a:pt x="222" y="0"/>
                  </a:moveTo>
                  <a:cubicBezTo>
                    <a:pt x="179" y="0"/>
                    <a:pt x="137" y="13"/>
                    <a:pt x="101" y="41"/>
                  </a:cubicBezTo>
                  <a:cubicBezTo>
                    <a:pt x="15" y="108"/>
                    <a:pt x="0" y="230"/>
                    <a:pt x="65" y="316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35" y="225"/>
                    <a:pt x="48" y="122"/>
                    <a:pt x="120" y="66"/>
                  </a:cubicBezTo>
                  <a:cubicBezTo>
                    <a:pt x="150" y="43"/>
                    <a:pt x="186" y="31"/>
                    <a:pt x="222" y="31"/>
                  </a:cubicBezTo>
                  <a:cubicBezTo>
                    <a:pt x="270" y="31"/>
                    <a:pt x="319" y="53"/>
                    <a:pt x="351" y="94"/>
                  </a:cubicBezTo>
                  <a:cubicBezTo>
                    <a:pt x="376" y="74"/>
                    <a:pt x="376" y="74"/>
                    <a:pt x="376" y="74"/>
                  </a:cubicBezTo>
                  <a:cubicBezTo>
                    <a:pt x="337" y="25"/>
                    <a:pt x="280" y="0"/>
                    <a:pt x="222" y="0"/>
                  </a:cubicBezTo>
                </a:path>
              </a:pathLst>
            </a:custGeom>
            <a:solidFill>
              <a:srgbClr val="FF7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śļiḍè">
              <a:extLst>
                <a:ext uri="{FF2B5EF4-FFF2-40B4-BE49-F238E27FC236}">
                  <a16:creationId xmlns:a16="http://schemas.microsoft.com/office/drawing/2014/main" id="{9D8370D6-B360-4F98-A730-7C93210087D9}"/>
                </a:ext>
              </a:extLst>
            </p:cNvPr>
            <p:cNvSpPr/>
            <p:nvPr/>
          </p:nvSpPr>
          <p:spPr bwMode="auto">
            <a:xfrm>
              <a:off x="6376807" y="2997074"/>
              <a:ext cx="558397" cy="469439"/>
            </a:xfrm>
            <a:custGeom>
              <a:avLst/>
              <a:gdLst>
                <a:gd name="T0" fmla="*/ 187 w 316"/>
                <a:gd name="T1" fmla="*/ 0 h 266"/>
                <a:gd name="T2" fmla="*/ 85 w 316"/>
                <a:gd name="T3" fmla="*/ 35 h 266"/>
                <a:gd name="T4" fmla="*/ 55 w 316"/>
                <a:gd name="T5" fmla="*/ 266 h 266"/>
                <a:gd name="T6" fmla="*/ 316 w 316"/>
                <a:gd name="T7" fmla="*/ 63 h 266"/>
                <a:gd name="T8" fmla="*/ 187 w 316"/>
                <a:gd name="T9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66">
                  <a:moveTo>
                    <a:pt x="187" y="0"/>
                  </a:moveTo>
                  <a:cubicBezTo>
                    <a:pt x="151" y="0"/>
                    <a:pt x="115" y="12"/>
                    <a:pt x="85" y="35"/>
                  </a:cubicBezTo>
                  <a:cubicBezTo>
                    <a:pt x="13" y="91"/>
                    <a:pt x="0" y="194"/>
                    <a:pt x="55" y="266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284" y="22"/>
                    <a:pt x="235" y="0"/>
                    <a:pt x="187" y="0"/>
                  </a:cubicBezTo>
                </a:path>
              </a:pathLst>
            </a:custGeom>
            <a:solidFill>
              <a:srgbClr val="F0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sḷîḋê">
              <a:extLst>
                <a:ext uri="{FF2B5EF4-FFF2-40B4-BE49-F238E27FC236}">
                  <a16:creationId xmlns:a16="http://schemas.microsoft.com/office/drawing/2014/main" id="{C5049EE8-673F-4848-8541-6A0063584C69}"/>
                </a:ext>
              </a:extLst>
            </p:cNvPr>
            <p:cNvSpPr/>
            <p:nvPr/>
          </p:nvSpPr>
          <p:spPr bwMode="auto">
            <a:xfrm>
              <a:off x="7123836" y="2658392"/>
              <a:ext cx="248653" cy="188633"/>
            </a:xfrm>
            <a:custGeom>
              <a:avLst/>
              <a:gdLst>
                <a:gd name="T0" fmla="*/ 0 w 141"/>
                <a:gd name="T1" fmla="*/ 0 h 107"/>
                <a:gd name="T2" fmla="*/ 83 w 141"/>
                <a:gd name="T3" fmla="*/ 107 h 107"/>
                <a:gd name="T4" fmla="*/ 141 w 141"/>
                <a:gd name="T5" fmla="*/ 62 h 107"/>
                <a:gd name="T6" fmla="*/ 0 w 141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07">
                  <a:moveTo>
                    <a:pt x="0" y="0"/>
                  </a:moveTo>
                  <a:cubicBezTo>
                    <a:pt x="83" y="107"/>
                    <a:pt x="83" y="107"/>
                    <a:pt x="83" y="107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11" y="27"/>
                    <a:pt x="62" y="7"/>
                    <a:pt x="0" y="0"/>
                  </a:cubicBezTo>
                </a:path>
              </a:pathLst>
            </a:custGeom>
            <a:solidFill>
              <a:srgbClr val="FF8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ṣ1iḍé">
              <a:extLst>
                <a:ext uri="{FF2B5EF4-FFF2-40B4-BE49-F238E27FC236}">
                  <a16:creationId xmlns:a16="http://schemas.microsoft.com/office/drawing/2014/main" id="{055E17AC-DCE2-4416-9A3C-BB4FF6B62166}"/>
                </a:ext>
              </a:extLst>
            </p:cNvPr>
            <p:cNvSpPr/>
            <p:nvPr/>
          </p:nvSpPr>
          <p:spPr bwMode="auto">
            <a:xfrm>
              <a:off x="5300741" y="2645531"/>
              <a:ext cx="2040666" cy="1144659"/>
            </a:xfrm>
            <a:custGeom>
              <a:avLst/>
              <a:gdLst>
                <a:gd name="T0" fmla="*/ 3 w 1155"/>
                <a:gd name="T1" fmla="*/ 587 h 649"/>
                <a:gd name="T2" fmla="*/ 0 w 1155"/>
                <a:gd name="T3" fmla="*/ 588 h 649"/>
                <a:gd name="T4" fmla="*/ 48 w 1155"/>
                <a:gd name="T5" fmla="*/ 649 h 649"/>
                <a:gd name="T6" fmla="*/ 49 w 1155"/>
                <a:gd name="T7" fmla="*/ 648 h 649"/>
                <a:gd name="T8" fmla="*/ 3 w 1155"/>
                <a:gd name="T9" fmla="*/ 587 h 649"/>
                <a:gd name="T10" fmla="*/ 3 w 1155"/>
                <a:gd name="T11" fmla="*/ 587 h 649"/>
                <a:gd name="T12" fmla="*/ 352 w 1155"/>
                <a:gd name="T13" fmla="*/ 230 h 649"/>
                <a:gd name="T14" fmla="*/ 291 w 1155"/>
                <a:gd name="T15" fmla="*/ 275 h 649"/>
                <a:gd name="T16" fmla="*/ 252 w 1155"/>
                <a:gd name="T17" fmla="*/ 306 h 649"/>
                <a:gd name="T18" fmla="*/ 256 w 1155"/>
                <a:gd name="T19" fmla="*/ 306 h 649"/>
                <a:gd name="T20" fmla="*/ 256 w 1155"/>
                <a:gd name="T21" fmla="*/ 306 h 649"/>
                <a:gd name="T22" fmla="*/ 292 w 1155"/>
                <a:gd name="T23" fmla="*/ 277 h 649"/>
                <a:gd name="T24" fmla="*/ 356 w 1155"/>
                <a:gd name="T25" fmla="*/ 230 h 649"/>
                <a:gd name="T26" fmla="*/ 352 w 1155"/>
                <a:gd name="T27" fmla="*/ 230 h 649"/>
                <a:gd name="T28" fmla="*/ 982 w 1155"/>
                <a:gd name="T29" fmla="*/ 0 h 649"/>
                <a:gd name="T30" fmla="*/ 640 w 1155"/>
                <a:gd name="T31" fmla="*/ 77 h 649"/>
                <a:gd name="T32" fmla="*/ 639 w 1155"/>
                <a:gd name="T33" fmla="*/ 79 h 649"/>
                <a:gd name="T34" fmla="*/ 982 w 1155"/>
                <a:gd name="T35" fmla="*/ 2 h 649"/>
                <a:gd name="T36" fmla="*/ 1030 w 1155"/>
                <a:gd name="T37" fmla="*/ 5 h 649"/>
                <a:gd name="T38" fmla="*/ 1030 w 1155"/>
                <a:gd name="T39" fmla="*/ 5 h 649"/>
                <a:gd name="T40" fmla="*/ 1030 w 1155"/>
                <a:gd name="T41" fmla="*/ 5 h 649"/>
                <a:gd name="T42" fmla="*/ 1153 w 1155"/>
                <a:gd name="T43" fmla="*/ 48 h 649"/>
                <a:gd name="T44" fmla="*/ 1155 w 1155"/>
                <a:gd name="T45" fmla="*/ 46 h 649"/>
                <a:gd name="T46" fmla="*/ 1030 w 1155"/>
                <a:gd name="T47" fmla="*/ 3 h 649"/>
                <a:gd name="T48" fmla="*/ 982 w 1155"/>
                <a:gd name="T49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5" h="649">
                  <a:moveTo>
                    <a:pt x="3" y="587"/>
                  </a:moveTo>
                  <a:cubicBezTo>
                    <a:pt x="0" y="588"/>
                    <a:pt x="0" y="588"/>
                    <a:pt x="0" y="588"/>
                  </a:cubicBezTo>
                  <a:cubicBezTo>
                    <a:pt x="48" y="649"/>
                    <a:pt x="48" y="649"/>
                    <a:pt x="48" y="649"/>
                  </a:cubicBezTo>
                  <a:cubicBezTo>
                    <a:pt x="49" y="648"/>
                    <a:pt x="49" y="648"/>
                    <a:pt x="49" y="648"/>
                  </a:cubicBezTo>
                  <a:cubicBezTo>
                    <a:pt x="3" y="587"/>
                    <a:pt x="3" y="587"/>
                    <a:pt x="3" y="587"/>
                  </a:cubicBezTo>
                  <a:cubicBezTo>
                    <a:pt x="3" y="587"/>
                    <a:pt x="3" y="587"/>
                    <a:pt x="3" y="587"/>
                  </a:cubicBezTo>
                  <a:moveTo>
                    <a:pt x="352" y="230"/>
                  </a:moveTo>
                  <a:cubicBezTo>
                    <a:pt x="332" y="245"/>
                    <a:pt x="311" y="260"/>
                    <a:pt x="291" y="275"/>
                  </a:cubicBezTo>
                  <a:cubicBezTo>
                    <a:pt x="278" y="286"/>
                    <a:pt x="265" y="296"/>
                    <a:pt x="252" y="306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67" y="296"/>
                    <a:pt x="280" y="287"/>
                    <a:pt x="292" y="277"/>
                  </a:cubicBezTo>
                  <a:cubicBezTo>
                    <a:pt x="313" y="261"/>
                    <a:pt x="334" y="245"/>
                    <a:pt x="356" y="230"/>
                  </a:cubicBezTo>
                  <a:cubicBezTo>
                    <a:pt x="355" y="230"/>
                    <a:pt x="354" y="230"/>
                    <a:pt x="352" y="230"/>
                  </a:cubicBezTo>
                  <a:moveTo>
                    <a:pt x="982" y="0"/>
                  </a:moveTo>
                  <a:cubicBezTo>
                    <a:pt x="884" y="0"/>
                    <a:pt x="764" y="27"/>
                    <a:pt x="640" y="77"/>
                  </a:cubicBezTo>
                  <a:cubicBezTo>
                    <a:pt x="639" y="77"/>
                    <a:pt x="639" y="78"/>
                    <a:pt x="639" y="79"/>
                  </a:cubicBezTo>
                  <a:cubicBezTo>
                    <a:pt x="763" y="30"/>
                    <a:pt x="884" y="2"/>
                    <a:pt x="982" y="2"/>
                  </a:cubicBezTo>
                  <a:cubicBezTo>
                    <a:pt x="999" y="2"/>
                    <a:pt x="1015" y="3"/>
                    <a:pt x="1030" y="5"/>
                  </a:cubicBezTo>
                  <a:cubicBezTo>
                    <a:pt x="1030" y="5"/>
                    <a:pt x="1030" y="5"/>
                    <a:pt x="1030" y="5"/>
                  </a:cubicBezTo>
                  <a:cubicBezTo>
                    <a:pt x="1030" y="5"/>
                    <a:pt x="1030" y="5"/>
                    <a:pt x="1030" y="5"/>
                  </a:cubicBezTo>
                  <a:cubicBezTo>
                    <a:pt x="1080" y="10"/>
                    <a:pt x="1122" y="24"/>
                    <a:pt x="1153" y="48"/>
                  </a:cubicBezTo>
                  <a:cubicBezTo>
                    <a:pt x="1153" y="47"/>
                    <a:pt x="1154" y="47"/>
                    <a:pt x="1155" y="46"/>
                  </a:cubicBezTo>
                  <a:cubicBezTo>
                    <a:pt x="1124" y="22"/>
                    <a:pt x="1081" y="8"/>
                    <a:pt x="1030" y="3"/>
                  </a:cubicBezTo>
                  <a:cubicBezTo>
                    <a:pt x="1015" y="1"/>
                    <a:pt x="999" y="0"/>
                    <a:pt x="982" y="0"/>
                  </a:cubicBezTo>
                </a:path>
              </a:pathLst>
            </a:custGeom>
            <a:solidFill>
              <a:srgbClr val="FFD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şļîďè">
              <a:extLst>
                <a:ext uri="{FF2B5EF4-FFF2-40B4-BE49-F238E27FC236}">
                  <a16:creationId xmlns:a16="http://schemas.microsoft.com/office/drawing/2014/main" id="{01854B99-5979-4B4C-839C-19F02A259374}"/>
                </a:ext>
              </a:extLst>
            </p:cNvPr>
            <p:cNvSpPr/>
            <p:nvPr/>
          </p:nvSpPr>
          <p:spPr bwMode="auto">
            <a:xfrm>
              <a:off x="5922373" y="2781646"/>
              <a:ext cx="509095" cy="270088"/>
            </a:xfrm>
            <a:custGeom>
              <a:avLst/>
              <a:gdLst>
                <a:gd name="T0" fmla="*/ 288 w 288"/>
                <a:gd name="T1" fmla="*/ 0 h 153"/>
                <a:gd name="T2" fmla="*/ 0 w 288"/>
                <a:gd name="T3" fmla="*/ 153 h 153"/>
                <a:gd name="T4" fmla="*/ 4 w 288"/>
                <a:gd name="T5" fmla="*/ 153 h 153"/>
                <a:gd name="T6" fmla="*/ 287 w 288"/>
                <a:gd name="T7" fmla="*/ 2 h 153"/>
                <a:gd name="T8" fmla="*/ 288 w 288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153">
                  <a:moveTo>
                    <a:pt x="288" y="0"/>
                  </a:moveTo>
                  <a:cubicBezTo>
                    <a:pt x="191" y="38"/>
                    <a:pt x="92" y="90"/>
                    <a:pt x="0" y="153"/>
                  </a:cubicBezTo>
                  <a:cubicBezTo>
                    <a:pt x="2" y="153"/>
                    <a:pt x="3" y="153"/>
                    <a:pt x="4" y="153"/>
                  </a:cubicBezTo>
                  <a:cubicBezTo>
                    <a:pt x="94" y="91"/>
                    <a:pt x="191" y="40"/>
                    <a:pt x="287" y="2"/>
                  </a:cubicBezTo>
                  <a:cubicBezTo>
                    <a:pt x="287" y="1"/>
                    <a:pt x="287" y="0"/>
                    <a:pt x="288" y="0"/>
                  </a:cubicBezTo>
                </a:path>
              </a:pathLst>
            </a:custGeom>
            <a:solidFill>
              <a:srgbClr val="747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š1îde">
              <a:extLst>
                <a:ext uri="{FF2B5EF4-FFF2-40B4-BE49-F238E27FC236}">
                  <a16:creationId xmlns:a16="http://schemas.microsoft.com/office/drawing/2014/main" id="{D63065F4-C579-4142-A8D2-6AA59BECD83D}"/>
                </a:ext>
              </a:extLst>
            </p:cNvPr>
            <p:cNvSpPr/>
            <p:nvPr/>
          </p:nvSpPr>
          <p:spPr bwMode="auto">
            <a:xfrm>
              <a:off x="7337120" y="2726986"/>
              <a:ext cx="43943" cy="43943"/>
            </a:xfrm>
            <a:custGeom>
              <a:avLst/>
              <a:gdLst>
                <a:gd name="T0" fmla="*/ 2 w 25"/>
                <a:gd name="T1" fmla="*/ 0 h 25"/>
                <a:gd name="T2" fmla="*/ 0 w 25"/>
                <a:gd name="T3" fmla="*/ 2 h 25"/>
                <a:gd name="T4" fmla="*/ 22 w 25"/>
                <a:gd name="T5" fmla="*/ 23 h 25"/>
                <a:gd name="T6" fmla="*/ 21 w 25"/>
                <a:gd name="T7" fmla="*/ 22 h 25"/>
                <a:gd name="T8" fmla="*/ 22 w 25"/>
                <a:gd name="T9" fmla="*/ 23 h 25"/>
                <a:gd name="T10" fmla="*/ 23 w 25"/>
                <a:gd name="T11" fmla="*/ 24 h 25"/>
                <a:gd name="T12" fmla="*/ 24 w 25"/>
                <a:gd name="T13" fmla="*/ 22 h 25"/>
                <a:gd name="T14" fmla="*/ 23 w 25"/>
                <a:gd name="T15" fmla="*/ 24 h 25"/>
                <a:gd name="T16" fmla="*/ 24 w 25"/>
                <a:gd name="T17" fmla="*/ 25 h 25"/>
                <a:gd name="T18" fmla="*/ 24 w 25"/>
                <a:gd name="T19" fmla="*/ 25 h 25"/>
                <a:gd name="T20" fmla="*/ 25 w 25"/>
                <a:gd name="T21" fmla="*/ 24 h 25"/>
                <a:gd name="T22" fmla="*/ 24 w 25"/>
                <a:gd name="T23" fmla="*/ 22 h 25"/>
                <a:gd name="T24" fmla="*/ 2 w 25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8" y="8"/>
                    <a:pt x="16" y="15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7" y="14"/>
                    <a:pt x="10" y="7"/>
                    <a:pt x="2" y="0"/>
                  </a:cubicBezTo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ľïdê">
              <a:extLst>
                <a:ext uri="{FF2B5EF4-FFF2-40B4-BE49-F238E27FC236}">
                  <a16:creationId xmlns:a16="http://schemas.microsoft.com/office/drawing/2014/main" id="{EBF7542D-0F26-4887-8ABB-C3DE3734DCB4}"/>
                </a:ext>
              </a:extLst>
            </p:cNvPr>
            <p:cNvSpPr/>
            <p:nvPr/>
          </p:nvSpPr>
          <p:spPr bwMode="auto">
            <a:xfrm>
              <a:off x="5386483" y="3789117"/>
              <a:ext cx="259370" cy="331180"/>
            </a:xfrm>
            <a:custGeom>
              <a:avLst/>
              <a:gdLst>
                <a:gd name="T0" fmla="*/ 1 w 242"/>
                <a:gd name="T1" fmla="*/ 0 h 309"/>
                <a:gd name="T2" fmla="*/ 0 w 242"/>
                <a:gd name="T3" fmla="*/ 1 h 309"/>
                <a:gd name="T4" fmla="*/ 238 w 242"/>
                <a:gd name="T5" fmla="*/ 309 h 309"/>
                <a:gd name="T6" fmla="*/ 242 w 242"/>
                <a:gd name="T7" fmla="*/ 306 h 309"/>
                <a:gd name="T8" fmla="*/ 238 w 242"/>
                <a:gd name="T9" fmla="*/ 304 h 309"/>
                <a:gd name="T10" fmla="*/ 1 w 242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309">
                  <a:moveTo>
                    <a:pt x="1" y="0"/>
                  </a:moveTo>
                  <a:lnTo>
                    <a:pt x="0" y="1"/>
                  </a:lnTo>
                  <a:lnTo>
                    <a:pt x="238" y="309"/>
                  </a:lnTo>
                  <a:lnTo>
                    <a:pt x="242" y="306"/>
                  </a:lnTo>
                  <a:lnTo>
                    <a:pt x="238" y="30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şľîḋè">
              <a:extLst>
                <a:ext uri="{FF2B5EF4-FFF2-40B4-BE49-F238E27FC236}">
                  <a16:creationId xmlns:a16="http://schemas.microsoft.com/office/drawing/2014/main" id="{04679099-E24A-410C-8AA4-9B0D6CF45185}"/>
                </a:ext>
              </a:extLst>
            </p:cNvPr>
            <p:cNvSpPr/>
            <p:nvPr/>
          </p:nvSpPr>
          <p:spPr bwMode="auto">
            <a:xfrm>
              <a:off x="5386483" y="3789117"/>
              <a:ext cx="259370" cy="331180"/>
            </a:xfrm>
            <a:custGeom>
              <a:avLst/>
              <a:gdLst>
                <a:gd name="T0" fmla="*/ 1 w 242"/>
                <a:gd name="T1" fmla="*/ 0 h 309"/>
                <a:gd name="T2" fmla="*/ 0 w 242"/>
                <a:gd name="T3" fmla="*/ 1 h 309"/>
                <a:gd name="T4" fmla="*/ 238 w 242"/>
                <a:gd name="T5" fmla="*/ 309 h 309"/>
                <a:gd name="T6" fmla="*/ 242 w 242"/>
                <a:gd name="T7" fmla="*/ 306 h 309"/>
                <a:gd name="T8" fmla="*/ 238 w 242"/>
                <a:gd name="T9" fmla="*/ 304 h 309"/>
                <a:gd name="T10" fmla="*/ 1 w 242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309">
                  <a:moveTo>
                    <a:pt x="1" y="0"/>
                  </a:moveTo>
                  <a:lnTo>
                    <a:pt x="0" y="1"/>
                  </a:lnTo>
                  <a:lnTo>
                    <a:pt x="238" y="309"/>
                  </a:lnTo>
                  <a:lnTo>
                    <a:pt x="242" y="306"/>
                  </a:lnTo>
                  <a:lnTo>
                    <a:pt x="238" y="30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ṥļïḍè">
              <a:extLst>
                <a:ext uri="{FF2B5EF4-FFF2-40B4-BE49-F238E27FC236}">
                  <a16:creationId xmlns:a16="http://schemas.microsoft.com/office/drawing/2014/main" id="{ED58F315-353D-4191-8E40-BF395E2ACD5F}"/>
                </a:ext>
              </a:extLst>
            </p:cNvPr>
            <p:cNvSpPr/>
            <p:nvPr/>
          </p:nvSpPr>
          <p:spPr bwMode="auto">
            <a:xfrm>
              <a:off x="5300741" y="3185707"/>
              <a:ext cx="452291" cy="497305"/>
            </a:xfrm>
            <a:custGeom>
              <a:avLst/>
              <a:gdLst>
                <a:gd name="T0" fmla="*/ 252 w 256"/>
                <a:gd name="T1" fmla="*/ 0 h 282"/>
                <a:gd name="T2" fmla="*/ 1 w 256"/>
                <a:gd name="T3" fmla="*/ 280 h 282"/>
                <a:gd name="T4" fmla="*/ 0 w 256"/>
                <a:gd name="T5" fmla="*/ 282 h 282"/>
                <a:gd name="T6" fmla="*/ 0 w 256"/>
                <a:gd name="T7" fmla="*/ 282 h 282"/>
                <a:gd name="T8" fmla="*/ 3 w 256"/>
                <a:gd name="T9" fmla="*/ 281 h 282"/>
                <a:gd name="T10" fmla="*/ 256 w 256"/>
                <a:gd name="T11" fmla="*/ 0 h 282"/>
                <a:gd name="T12" fmla="*/ 252 w 256"/>
                <a:gd name="T1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82">
                  <a:moveTo>
                    <a:pt x="252" y="0"/>
                  </a:moveTo>
                  <a:cubicBezTo>
                    <a:pt x="147" y="88"/>
                    <a:pt x="62" y="185"/>
                    <a:pt x="1" y="28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64" y="185"/>
                    <a:pt x="150" y="88"/>
                    <a:pt x="256" y="0"/>
                  </a:cubicBezTo>
                  <a:cubicBezTo>
                    <a:pt x="252" y="0"/>
                    <a:pt x="252" y="0"/>
                    <a:pt x="252" y="0"/>
                  </a:cubicBezTo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śļïďé">
              <a:extLst>
                <a:ext uri="{FF2B5EF4-FFF2-40B4-BE49-F238E27FC236}">
                  <a16:creationId xmlns:a16="http://schemas.microsoft.com/office/drawing/2014/main" id="{021322D4-FC31-4664-A7AE-203A5ADD63E0}"/>
                </a:ext>
              </a:extLst>
            </p:cNvPr>
            <p:cNvSpPr/>
            <p:nvPr/>
          </p:nvSpPr>
          <p:spPr bwMode="auto">
            <a:xfrm>
              <a:off x="5306100" y="2649818"/>
              <a:ext cx="2073892" cy="1467264"/>
            </a:xfrm>
            <a:custGeom>
              <a:avLst/>
              <a:gdLst>
                <a:gd name="T0" fmla="*/ 1112 w 1174"/>
                <a:gd name="T1" fmla="*/ 112 h 832"/>
                <a:gd name="T2" fmla="*/ 947 w 1174"/>
                <a:gd name="T3" fmla="*/ 240 h 832"/>
                <a:gd name="T4" fmla="*/ 948 w 1174"/>
                <a:gd name="T5" fmla="*/ 242 h 832"/>
                <a:gd name="T6" fmla="*/ 949 w 1174"/>
                <a:gd name="T7" fmla="*/ 244 h 832"/>
                <a:gd name="T8" fmla="*/ 1115 w 1174"/>
                <a:gd name="T9" fmla="*/ 115 h 832"/>
                <a:gd name="T10" fmla="*/ 1112 w 1174"/>
                <a:gd name="T11" fmla="*/ 112 h 832"/>
                <a:gd name="T12" fmla="*/ 1174 w 1174"/>
                <a:gd name="T13" fmla="*/ 69 h 832"/>
                <a:gd name="T14" fmla="*/ 1174 w 1174"/>
                <a:gd name="T15" fmla="*/ 69 h 832"/>
                <a:gd name="T16" fmla="*/ 1174 w 1174"/>
                <a:gd name="T17" fmla="*/ 69 h 832"/>
                <a:gd name="T18" fmla="*/ 1174 w 1174"/>
                <a:gd name="T19" fmla="*/ 69 h 832"/>
                <a:gd name="T20" fmla="*/ 979 w 1174"/>
                <a:gd name="T21" fmla="*/ 0 h 832"/>
                <a:gd name="T22" fmla="*/ 636 w 1174"/>
                <a:gd name="T23" fmla="*/ 77 h 832"/>
                <a:gd name="T24" fmla="*/ 353 w 1174"/>
                <a:gd name="T25" fmla="*/ 228 h 832"/>
                <a:gd name="T26" fmla="*/ 289 w 1174"/>
                <a:gd name="T27" fmla="*/ 275 h 832"/>
                <a:gd name="T28" fmla="*/ 253 w 1174"/>
                <a:gd name="T29" fmla="*/ 304 h 832"/>
                <a:gd name="T30" fmla="*/ 253 w 1174"/>
                <a:gd name="T31" fmla="*/ 304 h 832"/>
                <a:gd name="T32" fmla="*/ 0 w 1174"/>
                <a:gd name="T33" fmla="*/ 585 h 832"/>
                <a:gd name="T34" fmla="*/ 0 w 1174"/>
                <a:gd name="T35" fmla="*/ 585 h 832"/>
                <a:gd name="T36" fmla="*/ 0 w 1174"/>
                <a:gd name="T37" fmla="*/ 585 h 832"/>
                <a:gd name="T38" fmla="*/ 46 w 1174"/>
                <a:gd name="T39" fmla="*/ 646 h 832"/>
                <a:gd name="T40" fmla="*/ 190 w 1174"/>
                <a:gd name="T41" fmla="*/ 831 h 832"/>
                <a:gd name="T42" fmla="*/ 192 w 1174"/>
                <a:gd name="T43" fmla="*/ 832 h 832"/>
                <a:gd name="T44" fmla="*/ 638 w 1174"/>
                <a:gd name="T45" fmla="*/ 485 h 832"/>
                <a:gd name="T46" fmla="*/ 637 w 1174"/>
                <a:gd name="T47" fmla="*/ 484 h 832"/>
                <a:gd name="T48" fmla="*/ 636 w 1174"/>
                <a:gd name="T49" fmla="*/ 482 h 832"/>
                <a:gd name="T50" fmla="*/ 191 w 1174"/>
                <a:gd name="T51" fmla="*/ 828 h 832"/>
                <a:gd name="T52" fmla="*/ 2 w 1174"/>
                <a:gd name="T53" fmla="*/ 585 h 832"/>
                <a:gd name="T54" fmla="*/ 290 w 1174"/>
                <a:gd name="T55" fmla="*/ 277 h 832"/>
                <a:gd name="T56" fmla="*/ 979 w 1174"/>
                <a:gd name="T57" fmla="*/ 2 h 832"/>
                <a:gd name="T58" fmla="*/ 979 w 1174"/>
                <a:gd name="T59" fmla="*/ 2 h 832"/>
                <a:gd name="T60" fmla="*/ 1027 w 1174"/>
                <a:gd name="T61" fmla="*/ 5 h 832"/>
                <a:gd name="T62" fmla="*/ 1029 w 1174"/>
                <a:gd name="T63" fmla="*/ 5 h 832"/>
                <a:gd name="T64" fmla="*/ 1027 w 1174"/>
                <a:gd name="T65" fmla="*/ 3 h 832"/>
                <a:gd name="T66" fmla="*/ 1027 w 1174"/>
                <a:gd name="T67" fmla="*/ 3 h 832"/>
                <a:gd name="T68" fmla="*/ 979 w 1174"/>
                <a:gd name="T69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74" h="832">
                  <a:moveTo>
                    <a:pt x="1112" y="112"/>
                  </a:moveTo>
                  <a:cubicBezTo>
                    <a:pt x="947" y="240"/>
                    <a:pt x="947" y="240"/>
                    <a:pt x="947" y="240"/>
                  </a:cubicBezTo>
                  <a:cubicBezTo>
                    <a:pt x="947" y="241"/>
                    <a:pt x="948" y="241"/>
                    <a:pt x="948" y="242"/>
                  </a:cubicBezTo>
                  <a:cubicBezTo>
                    <a:pt x="949" y="242"/>
                    <a:pt x="949" y="243"/>
                    <a:pt x="949" y="244"/>
                  </a:cubicBezTo>
                  <a:cubicBezTo>
                    <a:pt x="1115" y="115"/>
                    <a:pt x="1115" y="115"/>
                    <a:pt x="1115" y="115"/>
                  </a:cubicBezTo>
                  <a:cubicBezTo>
                    <a:pt x="1112" y="112"/>
                    <a:pt x="1112" y="112"/>
                    <a:pt x="1112" y="112"/>
                  </a:cubicBezTo>
                  <a:moveTo>
                    <a:pt x="1174" y="69"/>
                  </a:moveTo>
                  <a:cubicBezTo>
                    <a:pt x="1174" y="69"/>
                    <a:pt x="1174" y="69"/>
                    <a:pt x="1174" y="69"/>
                  </a:cubicBezTo>
                  <a:cubicBezTo>
                    <a:pt x="1174" y="69"/>
                    <a:pt x="1174" y="69"/>
                    <a:pt x="1174" y="69"/>
                  </a:cubicBezTo>
                  <a:cubicBezTo>
                    <a:pt x="1174" y="69"/>
                    <a:pt x="1174" y="69"/>
                    <a:pt x="1174" y="69"/>
                  </a:cubicBezTo>
                  <a:moveTo>
                    <a:pt x="979" y="0"/>
                  </a:moveTo>
                  <a:cubicBezTo>
                    <a:pt x="881" y="0"/>
                    <a:pt x="760" y="28"/>
                    <a:pt x="636" y="77"/>
                  </a:cubicBezTo>
                  <a:cubicBezTo>
                    <a:pt x="540" y="115"/>
                    <a:pt x="443" y="166"/>
                    <a:pt x="353" y="228"/>
                  </a:cubicBezTo>
                  <a:cubicBezTo>
                    <a:pt x="331" y="243"/>
                    <a:pt x="310" y="259"/>
                    <a:pt x="289" y="275"/>
                  </a:cubicBezTo>
                  <a:cubicBezTo>
                    <a:pt x="277" y="285"/>
                    <a:pt x="264" y="294"/>
                    <a:pt x="253" y="304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147" y="392"/>
                    <a:pt x="61" y="489"/>
                    <a:pt x="0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46" y="646"/>
                    <a:pt x="46" y="646"/>
                    <a:pt x="46" y="646"/>
                  </a:cubicBezTo>
                  <a:cubicBezTo>
                    <a:pt x="190" y="831"/>
                    <a:pt x="190" y="831"/>
                    <a:pt x="190" y="831"/>
                  </a:cubicBezTo>
                  <a:cubicBezTo>
                    <a:pt x="192" y="832"/>
                    <a:pt x="192" y="832"/>
                    <a:pt x="192" y="832"/>
                  </a:cubicBezTo>
                  <a:cubicBezTo>
                    <a:pt x="638" y="485"/>
                    <a:pt x="638" y="485"/>
                    <a:pt x="638" y="485"/>
                  </a:cubicBezTo>
                  <a:cubicBezTo>
                    <a:pt x="638" y="485"/>
                    <a:pt x="638" y="484"/>
                    <a:pt x="637" y="484"/>
                  </a:cubicBezTo>
                  <a:cubicBezTo>
                    <a:pt x="637" y="483"/>
                    <a:pt x="636" y="483"/>
                    <a:pt x="636" y="482"/>
                  </a:cubicBezTo>
                  <a:cubicBezTo>
                    <a:pt x="191" y="828"/>
                    <a:pt x="191" y="828"/>
                    <a:pt x="191" y="828"/>
                  </a:cubicBezTo>
                  <a:cubicBezTo>
                    <a:pt x="2" y="585"/>
                    <a:pt x="2" y="585"/>
                    <a:pt x="2" y="585"/>
                  </a:cubicBezTo>
                  <a:cubicBezTo>
                    <a:pt x="70" y="479"/>
                    <a:pt x="168" y="372"/>
                    <a:pt x="290" y="277"/>
                  </a:cubicBezTo>
                  <a:cubicBezTo>
                    <a:pt x="510" y="105"/>
                    <a:pt x="789" y="2"/>
                    <a:pt x="979" y="2"/>
                  </a:cubicBezTo>
                  <a:cubicBezTo>
                    <a:pt x="979" y="2"/>
                    <a:pt x="979" y="2"/>
                    <a:pt x="979" y="2"/>
                  </a:cubicBezTo>
                  <a:cubicBezTo>
                    <a:pt x="996" y="2"/>
                    <a:pt x="1012" y="3"/>
                    <a:pt x="1027" y="5"/>
                  </a:cubicBezTo>
                  <a:cubicBezTo>
                    <a:pt x="1027" y="5"/>
                    <a:pt x="1028" y="5"/>
                    <a:pt x="1029" y="5"/>
                  </a:cubicBezTo>
                  <a:cubicBezTo>
                    <a:pt x="1027" y="3"/>
                    <a:pt x="1027" y="3"/>
                    <a:pt x="1027" y="3"/>
                  </a:cubicBezTo>
                  <a:cubicBezTo>
                    <a:pt x="1027" y="3"/>
                    <a:pt x="1027" y="3"/>
                    <a:pt x="1027" y="3"/>
                  </a:cubicBezTo>
                  <a:cubicBezTo>
                    <a:pt x="1012" y="1"/>
                    <a:pt x="996" y="0"/>
                    <a:pt x="979" y="0"/>
                  </a:cubicBezTo>
                </a:path>
              </a:pathLst>
            </a:custGeom>
            <a:solidFill>
              <a:srgbClr val="F2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šlíḋé">
              <a:extLst>
                <a:ext uri="{FF2B5EF4-FFF2-40B4-BE49-F238E27FC236}">
                  <a16:creationId xmlns:a16="http://schemas.microsoft.com/office/drawing/2014/main" id="{5F67EE82-8B8C-4B03-B600-1B91DF83952F}"/>
                </a:ext>
              </a:extLst>
            </p:cNvPr>
            <p:cNvSpPr/>
            <p:nvPr/>
          </p:nvSpPr>
          <p:spPr bwMode="auto">
            <a:xfrm>
              <a:off x="6429324" y="3073170"/>
              <a:ext cx="553038" cy="431927"/>
            </a:xfrm>
            <a:custGeom>
              <a:avLst/>
              <a:gdLst>
                <a:gd name="T0" fmla="*/ 25 w 313"/>
                <a:gd name="T1" fmla="*/ 223 h 245"/>
                <a:gd name="T2" fmla="*/ 0 w 313"/>
                <a:gd name="T3" fmla="*/ 242 h 245"/>
                <a:gd name="T4" fmla="*/ 1 w 313"/>
                <a:gd name="T5" fmla="*/ 244 h 245"/>
                <a:gd name="T6" fmla="*/ 2 w 313"/>
                <a:gd name="T7" fmla="*/ 245 h 245"/>
                <a:gd name="T8" fmla="*/ 27 w 313"/>
                <a:gd name="T9" fmla="*/ 226 h 245"/>
                <a:gd name="T10" fmla="*/ 26 w 313"/>
                <a:gd name="T11" fmla="*/ 224 h 245"/>
                <a:gd name="T12" fmla="*/ 25 w 313"/>
                <a:gd name="T13" fmla="*/ 223 h 245"/>
                <a:gd name="T14" fmla="*/ 311 w 313"/>
                <a:gd name="T15" fmla="*/ 0 h 245"/>
                <a:gd name="T16" fmla="*/ 286 w 313"/>
                <a:gd name="T17" fmla="*/ 20 h 245"/>
                <a:gd name="T18" fmla="*/ 287 w 313"/>
                <a:gd name="T19" fmla="*/ 21 h 245"/>
                <a:gd name="T20" fmla="*/ 289 w 313"/>
                <a:gd name="T21" fmla="*/ 23 h 245"/>
                <a:gd name="T22" fmla="*/ 313 w 313"/>
                <a:gd name="T23" fmla="*/ 4 h 245"/>
                <a:gd name="T24" fmla="*/ 312 w 313"/>
                <a:gd name="T25" fmla="*/ 2 h 245"/>
                <a:gd name="T26" fmla="*/ 311 w 313"/>
                <a:gd name="T2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3" h="245">
                  <a:moveTo>
                    <a:pt x="25" y="223"/>
                  </a:moveTo>
                  <a:cubicBezTo>
                    <a:pt x="0" y="242"/>
                    <a:pt x="0" y="242"/>
                    <a:pt x="0" y="242"/>
                  </a:cubicBezTo>
                  <a:cubicBezTo>
                    <a:pt x="0" y="243"/>
                    <a:pt x="1" y="243"/>
                    <a:pt x="1" y="244"/>
                  </a:cubicBezTo>
                  <a:cubicBezTo>
                    <a:pt x="2" y="244"/>
                    <a:pt x="2" y="245"/>
                    <a:pt x="2" y="24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7" y="225"/>
                    <a:pt x="26" y="225"/>
                    <a:pt x="26" y="224"/>
                  </a:cubicBezTo>
                  <a:cubicBezTo>
                    <a:pt x="26" y="224"/>
                    <a:pt x="25" y="223"/>
                    <a:pt x="25" y="223"/>
                  </a:cubicBezTo>
                  <a:moveTo>
                    <a:pt x="311" y="0"/>
                  </a:moveTo>
                  <a:cubicBezTo>
                    <a:pt x="286" y="20"/>
                    <a:pt x="286" y="20"/>
                    <a:pt x="286" y="20"/>
                  </a:cubicBezTo>
                  <a:cubicBezTo>
                    <a:pt x="287" y="20"/>
                    <a:pt x="287" y="21"/>
                    <a:pt x="287" y="21"/>
                  </a:cubicBezTo>
                  <a:cubicBezTo>
                    <a:pt x="288" y="22"/>
                    <a:pt x="288" y="22"/>
                    <a:pt x="289" y="23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3"/>
                    <a:pt x="313" y="2"/>
                    <a:pt x="312" y="2"/>
                  </a:cubicBezTo>
                  <a:cubicBezTo>
                    <a:pt x="312" y="1"/>
                    <a:pt x="311" y="1"/>
                    <a:pt x="311" y="0"/>
                  </a:cubicBezTo>
                </a:path>
              </a:pathLst>
            </a:custGeom>
            <a:solidFill>
              <a:srgbClr val="FF5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s1íḋe">
              <a:extLst>
                <a:ext uri="{FF2B5EF4-FFF2-40B4-BE49-F238E27FC236}">
                  <a16:creationId xmlns:a16="http://schemas.microsoft.com/office/drawing/2014/main" id="{91678D84-302F-4CA5-8898-79059DC27C97}"/>
                </a:ext>
              </a:extLst>
            </p:cNvPr>
            <p:cNvSpPr/>
            <p:nvPr/>
          </p:nvSpPr>
          <p:spPr bwMode="auto">
            <a:xfrm>
              <a:off x="6474338" y="3107467"/>
              <a:ext cx="466224" cy="363333"/>
            </a:xfrm>
            <a:custGeom>
              <a:avLst/>
              <a:gdLst>
                <a:gd name="T0" fmla="*/ 261 w 264"/>
                <a:gd name="T1" fmla="*/ 0 h 206"/>
                <a:gd name="T2" fmla="*/ 0 w 264"/>
                <a:gd name="T3" fmla="*/ 203 h 206"/>
                <a:gd name="T4" fmla="*/ 1 w 264"/>
                <a:gd name="T5" fmla="*/ 204 h 206"/>
                <a:gd name="T6" fmla="*/ 2 w 264"/>
                <a:gd name="T7" fmla="*/ 206 h 206"/>
                <a:gd name="T8" fmla="*/ 264 w 264"/>
                <a:gd name="T9" fmla="*/ 3 h 206"/>
                <a:gd name="T10" fmla="*/ 262 w 264"/>
                <a:gd name="T11" fmla="*/ 1 h 206"/>
                <a:gd name="T12" fmla="*/ 261 w 264"/>
                <a:gd name="T1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06">
                  <a:moveTo>
                    <a:pt x="261" y="0"/>
                  </a:move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1" y="204"/>
                    <a:pt x="1" y="204"/>
                  </a:cubicBezTo>
                  <a:cubicBezTo>
                    <a:pt x="1" y="205"/>
                    <a:pt x="2" y="205"/>
                    <a:pt x="2" y="206"/>
                  </a:cubicBezTo>
                  <a:cubicBezTo>
                    <a:pt x="264" y="3"/>
                    <a:pt x="264" y="3"/>
                    <a:pt x="264" y="3"/>
                  </a:cubicBezTo>
                  <a:cubicBezTo>
                    <a:pt x="263" y="2"/>
                    <a:pt x="263" y="2"/>
                    <a:pt x="262" y="1"/>
                  </a:cubicBezTo>
                  <a:cubicBezTo>
                    <a:pt x="262" y="1"/>
                    <a:pt x="262" y="0"/>
                    <a:pt x="261" y="0"/>
                  </a:cubicBezTo>
                </a:path>
              </a:pathLst>
            </a:custGeom>
            <a:solidFill>
              <a:srgbClr val="F0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Sļíḍè">
              <a:extLst>
                <a:ext uri="{FF2B5EF4-FFF2-40B4-BE49-F238E27FC236}">
                  <a16:creationId xmlns:a16="http://schemas.microsoft.com/office/drawing/2014/main" id="{5340A6CB-80A5-4858-B607-9C28F6CB77A0}"/>
                </a:ext>
              </a:extLst>
            </p:cNvPr>
            <p:cNvSpPr/>
            <p:nvPr/>
          </p:nvSpPr>
          <p:spPr bwMode="auto">
            <a:xfrm>
              <a:off x="7120621" y="2655177"/>
              <a:ext cx="259370" cy="197207"/>
            </a:xfrm>
            <a:custGeom>
              <a:avLst/>
              <a:gdLst>
                <a:gd name="T0" fmla="*/ 145 w 147"/>
                <a:gd name="T1" fmla="*/ 64 h 112"/>
                <a:gd name="T2" fmla="*/ 145 w 147"/>
                <a:gd name="T3" fmla="*/ 65 h 112"/>
                <a:gd name="T4" fmla="*/ 146 w 147"/>
                <a:gd name="T5" fmla="*/ 65 h 112"/>
                <a:gd name="T6" fmla="*/ 145 w 147"/>
                <a:gd name="T7" fmla="*/ 64 h 112"/>
                <a:gd name="T8" fmla="*/ 0 w 147"/>
                <a:gd name="T9" fmla="*/ 0 h 112"/>
                <a:gd name="T10" fmla="*/ 0 w 147"/>
                <a:gd name="T11" fmla="*/ 0 h 112"/>
                <a:gd name="T12" fmla="*/ 2 w 147"/>
                <a:gd name="T13" fmla="*/ 2 h 112"/>
                <a:gd name="T14" fmla="*/ 143 w 147"/>
                <a:gd name="T15" fmla="*/ 64 h 112"/>
                <a:gd name="T16" fmla="*/ 85 w 147"/>
                <a:gd name="T17" fmla="*/ 109 h 112"/>
                <a:gd name="T18" fmla="*/ 88 w 147"/>
                <a:gd name="T19" fmla="*/ 112 h 112"/>
                <a:gd name="T20" fmla="*/ 147 w 147"/>
                <a:gd name="T21" fmla="*/ 66 h 112"/>
                <a:gd name="T22" fmla="*/ 147 w 147"/>
                <a:gd name="T23" fmla="*/ 66 h 112"/>
                <a:gd name="T24" fmla="*/ 146 w 147"/>
                <a:gd name="T25" fmla="*/ 65 h 112"/>
                <a:gd name="T26" fmla="*/ 145 w 147"/>
                <a:gd name="T27" fmla="*/ 65 h 112"/>
                <a:gd name="T28" fmla="*/ 145 w 147"/>
                <a:gd name="T29" fmla="*/ 64 h 112"/>
                <a:gd name="T30" fmla="*/ 123 w 147"/>
                <a:gd name="T31" fmla="*/ 43 h 112"/>
                <a:gd name="T32" fmla="*/ 0 w 147"/>
                <a:gd name="T3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112">
                  <a:moveTo>
                    <a:pt x="145" y="6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45" y="64"/>
                    <a:pt x="145" y="64"/>
                    <a:pt x="145" y="6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4" y="9"/>
                    <a:pt x="113" y="29"/>
                    <a:pt x="143" y="64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147" y="66"/>
                    <a:pt x="147" y="66"/>
                    <a:pt x="147" y="66"/>
                  </a:cubicBezTo>
                  <a:cubicBezTo>
                    <a:pt x="147" y="66"/>
                    <a:pt x="147" y="66"/>
                    <a:pt x="147" y="66"/>
                  </a:cubicBezTo>
                  <a:cubicBezTo>
                    <a:pt x="146" y="66"/>
                    <a:pt x="146" y="65"/>
                    <a:pt x="146" y="65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139" y="56"/>
                    <a:pt x="131" y="49"/>
                    <a:pt x="123" y="43"/>
                  </a:cubicBezTo>
                  <a:cubicBezTo>
                    <a:pt x="92" y="19"/>
                    <a:pt x="50" y="5"/>
                    <a:pt x="0" y="0"/>
                  </a:cubicBezTo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Sḷiḓè">
              <a:extLst>
                <a:ext uri="{FF2B5EF4-FFF2-40B4-BE49-F238E27FC236}">
                  <a16:creationId xmlns:a16="http://schemas.microsoft.com/office/drawing/2014/main" id="{B607E900-B0ED-428E-9927-DACFF6C19EFF}"/>
                </a:ext>
              </a:extLst>
            </p:cNvPr>
            <p:cNvSpPr/>
            <p:nvPr/>
          </p:nvSpPr>
          <p:spPr bwMode="auto">
            <a:xfrm>
              <a:off x="5921301" y="2917762"/>
              <a:ext cx="436214" cy="491946"/>
            </a:xfrm>
            <a:custGeom>
              <a:avLst/>
              <a:gdLst>
                <a:gd name="T0" fmla="*/ 0 w 247"/>
                <a:gd name="T1" fmla="*/ 76 h 279"/>
                <a:gd name="T2" fmla="*/ 167 w 247"/>
                <a:gd name="T3" fmla="*/ 101 h 279"/>
                <a:gd name="T4" fmla="*/ 109 w 247"/>
                <a:gd name="T5" fmla="*/ 267 h 279"/>
                <a:gd name="T6" fmla="*/ 141 w 247"/>
                <a:gd name="T7" fmla="*/ 279 h 279"/>
                <a:gd name="T8" fmla="*/ 212 w 247"/>
                <a:gd name="T9" fmla="*/ 76 h 279"/>
                <a:gd name="T10" fmla="*/ 44 w 247"/>
                <a:gd name="T11" fmla="*/ 2 h 279"/>
                <a:gd name="T12" fmla="*/ 0 w 247"/>
                <a:gd name="T13" fmla="*/ 7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79">
                  <a:moveTo>
                    <a:pt x="0" y="76"/>
                  </a:moveTo>
                  <a:cubicBezTo>
                    <a:pt x="0" y="76"/>
                    <a:pt x="164" y="81"/>
                    <a:pt x="167" y="101"/>
                  </a:cubicBezTo>
                  <a:cubicBezTo>
                    <a:pt x="170" y="121"/>
                    <a:pt x="109" y="267"/>
                    <a:pt x="109" y="267"/>
                  </a:cubicBezTo>
                  <a:cubicBezTo>
                    <a:pt x="141" y="279"/>
                    <a:pt x="141" y="279"/>
                    <a:pt x="141" y="279"/>
                  </a:cubicBezTo>
                  <a:cubicBezTo>
                    <a:pt x="141" y="279"/>
                    <a:pt x="247" y="121"/>
                    <a:pt x="212" y="76"/>
                  </a:cubicBezTo>
                  <a:cubicBezTo>
                    <a:pt x="178" y="31"/>
                    <a:pt x="53" y="0"/>
                    <a:pt x="44" y="2"/>
                  </a:cubicBezTo>
                  <a:cubicBezTo>
                    <a:pt x="24" y="8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šľïḋê">
              <a:extLst>
                <a:ext uri="{FF2B5EF4-FFF2-40B4-BE49-F238E27FC236}">
                  <a16:creationId xmlns:a16="http://schemas.microsoft.com/office/drawing/2014/main" id="{AA43C8FD-F051-464B-A190-5ED8C489F85E}"/>
                </a:ext>
              </a:extLst>
            </p:cNvPr>
            <p:cNvSpPr/>
            <p:nvPr/>
          </p:nvSpPr>
          <p:spPr bwMode="auto">
            <a:xfrm>
              <a:off x="6098144" y="3374340"/>
              <a:ext cx="185418" cy="156480"/>
            </a:xfrm>
            <a:custGeom>
              <a:avLst/>
              <a:gdLst>
                <a:gd name="T0" fmla="*/ 67 w 105"/>
                <a:gd name="T1" fmla="*/ 25 h 89"/>
                <a:gd name="T2" fmla="*/ 97 w 105"/>
                <a:gd name="T3" fmla="*/ 78 h 89"/>
                <a:gd name="T4" fmla="*/ 38 w 105"/>
                <a:gd name="T5" fmla="*/ 63 h 89"/>
                <a:gd name="T6" fmla="*/ 8 w 105"/>
                <a:gd name="T7" fmla="*/ 10 h 89"/>
                <a:gd name="T8" fmla="*/ 67 w 105"/>
                <a:gd name="T9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9">
                  <a:moveTo>
                    <a:pt x="67" y="25"/>
                  </a:moveTo>
                  <a:cubicBezTo>
                    <a:pt x="91" y="44"/>
                    <a:pt x="105" y="68"/>
                    <a:pt x="97" y="78"/>
                  </a:cubicBezTo>
                  <a:cubicBezTo>
                    <a:pt x="89" y="89"/>
                    <a:pt x="62" y="82"/>
                    <a:pt x="38" y="63"/>
                  </a:cubicBezTo>
                  <a:cubicBezTo>
                    <a:pt x="13" y="45"/>
                    <a:pt x="0" y="21"/>
                    <a:pt x="8" y="10"/>
                  </a:cubicBezTo>
                  <a:cubicBezTo>
                    <a:pt x="16" y="0"/>
                    <a:pt x="42" y="6"/>
                    <a:pt x="67" y="25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ṩ1îde">
              <a:extLst>
                <a:ext uri="{FF2B5EF4-FFF2-40B4-BE49-F238E27FC236}">
                  <a16:creationId xmlns:a16="http://schemas.microsoft.com/office/drawing/2014/main" id="{C64AA518-B841-4EF3-880C-F1B8D54D3BC9}"/>
                </a:ext>
              </a:extLst>
            </p:cNvPr>
            <p:cNvSpPr/>
            <p:nvPr/>
          </p:nvSpPr>
          <p:spPr bwMode="auto">
            <a:xfrm>
              <a:off x="5472226" y="3112826"/>
              <a:ext cx="154336" cy="215428"/>
            </a:xfrm>
            <a:custGeom>
              <a:avLst/>
              <a:gdLst>
                <a:gd name="T0" fmla="*/ 78 w 87"/>
                <a:gd name="T1" fmla="*/ 94 h 122"/>
                <a:gd name="T2" fmla="*/ 64 w 87"/>
                <a:gd name="T3" fmla="*/ 49 h 122"/>
                <a:gd name="T4" fmla="*/ 57 w 87"/>
                <a:gd name="T5" fmla="*/ 116 h 122"/>
                <a:gd name="T6" fmla="*/ 20 w 87"/>
                <a:gd name="T7" fmla="*/ 101 h 122"/>
                <a:gd name="T8" fmla="*/ 28 w 87"/>
                <a:gd name="T9" fmla="*/ 0 h 122"/>
                <a:gd name="T10" fmla="*/ 83 w 87"/>
                <a:gd name="T11" fmla="*/ 5 h 122"/>
                <a:gd name="T12" fmla="*/ 78 w 87"/>
                <a:gd name="T13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2">
                  <a:moveTo>
                    <a:pt x="78" y="94"/>
                  </a:moveTo>
                  <a:cubicBezTo>
                    <a:pt x="70" y="95"/>
                    <a:pt x="73" y="55"/>
                    <a:pt x="64" y="49"/>
                  </a:cubicBezTo>
                  <a:cubicBezTo>
                    <a:pt x="55" y="44"/>
                    <a:pt x="57" y="116"/>
                    <a:pt x="57" y="116"/>
                  </a:cubicBezTo>
                  <a:cubicBezTo>
                    <a:pt x="57" y="116"/>
                    <a:pt x="46" y="122"/>
                    <a:pt x="20" y="101"/>
                  </a:cubicBezTo>
                  <a:cubicBezTo>
                    <a:pt x="0" y="85"/>
                    <a:pt x="17" y="30"/>
                    <a:pt x="28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7" y="39"/>
                    <a:pt x="85" y="94"/>
                    <a:pt x="78" y="94"/>
                  </a:cubicBezTo>
                  <a:close/>
                </a:path>
              </a:pathLst>
            </a:custGeom>
            <a:solidFill>
              <a:srgbClr val="FFC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ṩḷïḑe">
              <a:extLst>
                <a:ext uri="{FF2B5EF4-FFF2-40B4-BE49-F238E27FC236}">
                  <a16:creationId xmlns:a16="http://schemas.microsoft.com/office/drawing/2014/main" id="{0C24EB2A-740E-437B-9B32-4196BA1C6CBE}"/>
                </a:ext>
              </a:extLst>
            </p:cNvPr>
            <p:cNvSpPr/>
            <p:nvPr/>
          </p:nvSpPr>
          <p:spPr bwMode="auto">
            <a:xfrm>
              <a:off x="5501163" y="2123575"/>
              <a:ext cx="352616" cy="999969"/>
            </a:xfrm>
            <a:custGeom>
              <a:avLst/>
              <a:gdLst>
                <a:gd name="T0" fmla="*/ 200 w 200"/>
                <a:gd name="T1" fmla="*/ 181 h 567"/>
                <a:gd name="T2" fmla="*/ 69 w 200"/>
                <a:gd name="T3" fmla="*/ 567 h 567"/>
                <a:gd name="T4" fmla="*/ 67 w 200"/>
                <a:gd name="T5" fmla="*/ 566 h 567"/>
                <a:gd name="T6" fmla="*/ 12 w 200"/>
                <a:gd name="T7" fmla="*/ 561 h 567"/>
                <a:gd name="T8" fmla="*/ 10 w 200"/>
                <a:gd name="T9" fmla="*/ 561 h 567"/>
                <a:gd name="T10" fmla="*/ 175 w 200"/>
                <a:gd name="T11" fmla="*/ 0 h 567"/>
                <a:gd name="T12" fmla="*/ 200 w 200"/>
                <a:gd name="T13" fmla="*/ 18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7">
                  <a:moveTo>
                    <a:pt x="200" y="181"/>
                  </a:moveTo>
                  <a:cubicBezTo>
                    <a:pt x="111" y="322"/>
                    <a:pt x="69" y="567"/>
                    <a:pt x="69" y="567"/>
                  </a:cubicBezTo>
                  <a:cubicBezTo>
                    <a:pt x="67" y="566"/>
                    <a:pt x="67" y="566"/>
                    <a:pt x="67" y="566"/>
                  </a:cubicBezTo>
                  <a:cubicBezTo>
                    <a:pt x="12" y="561"/>
                    <a:pt x="12" y="561"/>
                    <a:pt x="12" y="561"/>
                  </a:cubicBezTo>
                  <a:cubicBezTo>
                    <a:pt x="10" y="561"/>
                    <a:pt x="10" y="561"/>
                    <a:pt x="10" y="561"/>
                  </a:cubicBezTo>
                  <a:cubicBezTo>
                    <a:pt x="0" y="278"/>
                    <a:pt x="175" y="0"/>
                    <a:pt x="175" y="0"/>
                  </a:cubicBezTo>
                  <a:lnTo>
                    <a:pt x="200" y="181"/>
                  </a:lnTo>
                  <a:close/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ṡlíḑè">
              <a:extLst>
                <a:ext uri="{FF2B5EF4-FFF2-40B4-BE49-F238E27FC236}">
                  <a16:creationId xmlns:a16="http://schemas.microsoft.com/office/drawing/2014/main" id="{4E97F86C-1E22-4F79-A880-30DB761049CC}"/>
                </a:ext>
              </a:extLst>
            </p:cNvPr>
            <p:cNvSpPr/>
            <p:nvPr/>
          </p:nvSpPr>
          <p:spPr bwMode="auto">
            <a:xfrm>
              <a:off x="5689796" y="2502984"/>
              <a:ext cx="128613" cy="435142"/>
            </a:xfrm>
            <a:custGeom>
              <a:avLst/>
              <a:gdLst>
                <a:gd name="T0" fmla="*/ 2 w 73"/>
                <a:gd name="T1" fmla="*/ 182 h 247"/>
                <a:gd name="T2" fmla="*/ 73 w 73"/>
                <a:gd name="T3" fmla="*/ 0 h 247"/>
                <a:gd name="T4" fmla="*/ 31 w 73"/>
                <a:gd name="T5" fmla="*/ 247 h 247"/>
                <a:gd name="T6" fmla="*/ 2 w 73"/>
                <a:gd name="T7" fmla="*/ 18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47">
                  <a:moveTo>
                    <a:pt x="2" y="182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0" y="211"/>
                    <a:pt x="31" y="247"/>
                  </a:cubicBezTo>
                  <a:cubicBezTo>
                    <a:pt x="31" y="247"/>
                    <a:pt x="14" y="217"/>
                    <a:pt x="2" y="182"/>
                  </a:cubicBezTo>
                  <a:close/>
                </a:path>
              </a:pathLst>
            </a:custGeom>
            <a:solidFill>
              <a:srgbClr val="294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ḻiḓê">
              <a:extLst>
                <a:ext uri="{FF2B5EF4-FFF2-40B4-BE49-F238E27FC236}">
                  <a16:creationId xmlns:a16="http://schemas.microsoft.com/office/drawing/2014/main" id="{6DC7F7F8-E74A-4485-B90B-6CAEA48C5C2A}"/>
                </a:ext>
              </a:extLst>
            </p:cNvPr>
            <p:cNvSpPr/>
            <p:nvPr/>
          </p:nvSpPr>
          <p:spPr bwMode="auto">
            <a:xfrm>
              <a:off x="6821595" y="1257579"/>
              <a:ext cx="275447" cy="368692"/>
            </a:xfrm>
            <a:custGeom>
              <a:avLst/>
              <a:gdLst>
                <a:gd name="T0" fmla="*/ 136 w 156"/>
                <a:gd name="T1" fmla="*/ 131 h 209"/>
                <a:gd name="T2" fmla="*/ 156 w 156"/>
                <a:gd name="T3" fmla="*/ 78 h 209"/>
                <a:gd name="T4" fmla="*/ 78 w 156"/>
                <a:gd name="T5" fmla="*/ 0 h 209"/>
                <a:gd name="T6" fmla="*/ 0 w 156"/>
                <a:gd name="T7" fmla="*/ 78 h 209"/>
                <a:gd name="T8" fmla="*/ 21 w 156"/>
                <a:gd name="T9" fmla="*/ 131 h 209"/>
                <a:gd name="T10" fmla="*/ 20 w 156"/>
                <a:gd name="T11" fmla="*/ 131 h 209"/>
                <a:gd name="T12" fmla="*/ 49 w 156"/>
                <a:gd name="T13" fmla="*/ 195 h 209"/>
                <a:gd name="T14" fmla="*/ 107 w 156"/>
                <a:gd name="T15" fmla="*/ 195 h 209"/>
                <a:gd name="T16" fmla="*/ 136 w 156"/>
                <a:gd name="T17" fmla="*/ 13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209">
                  <a:moveTo>
                    <a:pt x="136" y="131"/>
                  </a:moveTo>
                  <a:cubicBezTo>
                    <a:pt x="148" y="117"/>
                    <a:pt x="156" y="98"/>
                    <a:pt x="156" y="78"/>
                  </a:cubicBezTo>
                  <a:cubicBezTo>
                    <a:pt x="156" y="35"/>
                    <a:pt x="121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98"/>
                    <a:pt x="8" y="117"/>
                    <a:pt x="21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1"/>
                    <a:pt x="49" y="160"/>
                    <a:pt x="49" y="195"/>
                  </a:cubicBezTo>
                  <a:cubicBezTo>
                    <a:pt x="49" y="195"/>
                    <a:pt x="105" y="209"/>
                    <a:pt x="107" y="195"/>
                  </a:cubicBezTo>
                  <a:cubicBezTo>
                    <a:pt x="112" y="150"/>
                    <a:pt x="136" y="131"/>
                    <a:pt x="136" y="131"/>
                  </a:cubicBezTo>
                  <a:close/>
                </a:path>
              </a:pathLst>
            </a:custGeom>
            <a:solidFill>
              <a:srgbClr val="FFD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ṧ1ïḑè">
              <a:extLst>
                <a:ext uri="{FF2B5EF4-FFF2-40B4-BE49-F238E27FC236}">
                  <a16:creationId xmlns:a16="http://schemas.microsoft.com/office/drawing/2014/main" id="{287E3A6B-4337-4E6A-8355-5C2534FD9A75}"/>
                </a:ext>
              </a:extLst>
            </p:cNvPr>
            <p:cNvSpPr/>
            <p:nvPr/>
          </p:nvSpPr>
          <p:spPr bwMode="auto">
            <a:xfrm>
              <a:off x="6895548" y="1601619"/>
              <a:ext cx="124326" cy="10718"/>
            </a:xfrm>
            <a:custGeom>
              <a:avLst/>
              <a:gdLst>
                <a:gd name="T0" fmla="*/ 70 w 70"/>
                <a:gd name="T1" fmla="*/ 6 h 6"/>
                <a:gd name="T2" fmla="*/ 0 w 70"/>
                <a:gd name="T3" fmla="*/ 6 h 6"/>
                <a:gd name="T4" fmla="*/ 5 w 70"/>
                <a:gd name="T5" fmla="*/ 0 h 6"/>
                <a:gd name="T6" fmla="*/ 64 w 70"/>
                <a:gd name="T7" fmla="*/ 0 h 6"/>
                <a:gd name="T8" fmla="*/ 70 w 7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2"/>
                    <a:pt x="70" y="6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ṡḻíďê">
              <a:extLst>
                <a:ext uri="{FF2B5EF4-FFF2-40B4-BE49-F238E27FC236}">
                  <a16:creationId xmlns:a16="http://schemas.microsoft.com/office/drawing/2014/main" id="{52FC402C-B335-44BC-8F4D-2CAFEA83B6D1}"/>
                </a:ext>
              </a:extLst>
            </p:cNvPr>
            <p:cNvSpPr/>
            <p:nvPr/>
          </p:nvSpPr>
          <p:spPr bwMode="auto">
            <a:xfrm>
              <a:off x="6895548" y="1623055"/>
              <a:ext cx="124326" cy="21436"/>
            </a:xfrm>
            <a:custGeom>
              <a:avLst/>
              <a:gdLst>
                <a:gd name="T0" fmla="*/ 70 w 70"/>
                <a:gd name="T1" fmla="*/ 6 h 12"/>
                <a:gd name="T2" fmla="*/ 64 w 70"/>
                <a:gd name="T3" fmla="*/ 12 h 12"/>
                <a:gd name="T4" fmla="*/ 5 w 70"/>
                <a:gd name="T5" fmla="*/ 12 h 12"/>
                <a:gd name="T6" fmla="*/ 0 w 70"/>
                <a:gd name="T7" fmla="*/ 6 h 12"/>
                <a:gd name="T8" fmla="*/ 5 w 70"/>
                <a:gd name="T9" fmla="*/ 0 h 12"/>
                <a:gd name="T10" fmla="*/ 64 w 70"/>
                <a:gd name="T11" fmla="*/ 0 h 12"/>
                <a:gd name="T12" fmla="*/ 70 w 7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70" y="6"/>
                  </a:moveTo>
                  <a:cubicBezTo>
                    <a:pt x="70" y="10"/>
                    <a:pt x="68" y="12"/>
                    <a:pt x="6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ṧḻíḓê">
              <a:extLst>
                <a:ext uri="{FF2B5EF4-FFF2-40B4-BE49-F238E27FC236}">
                  <a16:creationId xmlns:a16="http://schemas.microsoft.com/office/drawing/2014/main" id="{104BE444-31BE-4DE6-82DE-E5240C5D5B00}"/>
                </a:ext>
              </a:extLst>
            </p:cNvPr>
            <p:cNvSpPr/>
            <p:nvPr/>
          </p:nvSpPr>
          <p:spPr bwMode="auto">
            <a:xfrm>
              <a:off x="6895548" y="1644491"/>
              <a:ext cx="124326" cy="22508"/>
            </a:xfrm>
            <a:custGeom>
              <a:avLst/>
              <a:gdLst>
                <a:gd name="T0" fmla="*/ 70 w 70"/>
                <a:gd name="T1" fmla="*/ 7 h 13"/>
                <a:gd name="T2" fmla="*/ 64 w 70"/>
                <a:gd name="T3" fmla="*/ 13 h 13"/>
                <a:gd name="T4" fmla="*/ 5 w 70"/>
                <a:gd name="T5" fmla="*/ 13 h 13"/>
                <a:gd name="T6" fmla="*/ 0 w 70"/>
                <a:gd name="T7" fmla="*/ 7 h 13"/>
                <a:gd name="T8" fmla="*/ 5 w 70"/>
                <a:gd name="T9" fmla="*/ 0 h 13"/>
                <a:gd name="T10" fmla="*/ 64 w 70"/>
                <a:gd name="T11" fmla="*/ 0 h 13"/>
                <a:gd name="T12" fmla="*/ 70 w 7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3">
                  <a:moveTo>
                    <a:pt x="70" y="7"/>
                  </a:moveTo>
                  <a:cubicBezTo>
                    <a:pt x="70" y="10"/>
                    <a:pt x="68" y="13"/>
                    <a:pt x="6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7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śľîḓè">
              <a:extLst>
                <a:ext uri="{FF2B5EF4-FFF2-40B4-BE49-F238E27FC236}">
                  <a16:creationId xmlns:a16="http://schemas.microsoft.com/office/drawing/2014/main" id="{5BF02815-7404-477A-AAE3-C98D4422311B}"/>
                </a:ext>
              </a:extLst>
            </p:cNvPr>
            <p:cNvSpPr/>
            <p:nvPr/>
          </p:nvSpPr>
          <p:spPr bwMode="auto">
            <a:xfrm>
              <a:off x="6895548" y="1666998"/>
              <a:ext cx="124326" cy="21436"/>
            </a:xfrm>
            <a:custGeom>
              <a:avLst/>
              <a:gdLst>
                <a:gd name="T0" fmla="*/ 70 w 70"/>
                <a:gd name="T1" fmla="*/ 6 h 12"/>
                <a:gd name="T2" fmla="*/ 64 w 70"/>
                <a:gd name="T3" fmla="*/ 12 h 12"/>
                <a:gd name="T4" fmla="*/ 5 w 70"/>
                <a:gd name="T5" fmla="*/ 12 h 12"/>
                <a:gd name="T6" fmla="*/ 0 w 70"/>
                <a:gd name="T7" fmla="*/ 6 h 12"/>
                <a:gd name="T8" fmla="*/ 5 w 70"/>
                <a:gd name="T9" fmla="*/ 0 h 12"/>
                <a:gd name="T10" fmla="*/ 64 w 70"/>
                <a:gd name="T11" fmla="*/ 0 h 12"/>
                <a:gd name="T12" fmla="*/ 70 w 7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70" y="6"/>
                  </a:moveTo>
                  <a:cubicBezTo>
                    <a:pt x="70" y="9"/>
                    <a:pt x="68" y="12"/>
                    <a:pt x="6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2"/>
                    <a:pt x="70" y="6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śľiďê">
              <a:extLst>
                <a:ext uri="{FF2B5EF4-FFF2-40B4-BE49-F238E27FC236}">
                  <a16:creationId xmlns:a16="http://schemas.microsoft.com/office/drawing/2014/main" id="{21A30445-E9EE-43AC-BE7A-788282DBBA55}"/>
                </a:ext>
              </a:extLst>
            </p:cNvPr>
            <p:cNvSpPr/>
            <p:nvPr/>
          </p:nvSpPr>
          <p:spPr bwMode="auto">
            <a:xfrm>
              <a:off x="6895548" y="1612337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3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3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iḓè">
              <a:extLst>
                <a:ext uri="{FF2B5EF4-FFF2-40B4-BE49-F238E27FC236}">
                  <a16:creationId xmlns:a16="http://schemas.microsoft.com/office/drawing/2014/main" id="{7DCBAE9E-6784-4C49-8F3B-E06444EB1213}"/>
                </a:ext>
              </a:extLst>
            </p:cNvPr>
            <p:cNvSpPr/>
            <p:nvPr/>
          </p:nvSpPr>
          <p:spPr bwMode="auto">
            <a:xfrm>
              <a:off x="6895548" y="1633773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4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4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ŝḷíḓe">
              <a:extLst>
                <a:ext uri="{FF2B5EF4-FFF2-40B4-BE49-F238E27FC236}">
                  <a16:creationId xmlns:a16="http://schemas.microsoft.com/office/drawing/2014/main" id="{55B4FE7F-1548-4F41-BE09-3A740F89DF9C}"/>
                </a:ext>
              </a:extLst>
            </p:cNvPr>
            <p:cNvSpPr/>
            <p:nvPr/>
          </p:nvSpPr>
          <p:spPr bwMode="auto">
            <a:xfrm>
              <a:off x="6895548" y="1656280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3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3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şļíḋé">
              <a:extLst>
                <a:ext uri="{FF2B5EF4-FFF2-40B4-BE49-F238E27FC236}">
                  <a16:creationId xmlns:a16="http://schemas.microsoft.com/office/drawing/2014/main" id="{B79F4BD2-6AFE-481A-AFC5-DF71C9195616}"/>
                </a:ext>
              </a:extLst>
            </p:cNvPr>
            <p:cNvSpPr/>
            <p:nvPr/>
          </p:nvSpPr>
          <p:spPr bwMode="auto">
            <a:xfrm>
              <a:off x="6895548" y="1677715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3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3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ṥļïḍè">
              <a:extLst>
                <a:ext uri="{FF2B5EF4-FFF2-40B4-BE49-F238E27FC236}">
                  <a16:creationId xmlns:a16="http://schemas.microsoft.com/office/drawing/2014/main" id="{48BC5DFB-E184-48FC-876E-C38C76FC07F4}"/>
                </a:ext>
              </a:extLst>
            </p:cNvPr>
            <p:cNvSpPr/>
            <p:nvPr/>
          </p:nvSpPr>
          <p:spPr bwMode="auto">
            <a:xfrm>
              <a:off x="6945921" y="1126822"/>
              <a:ext cx="24651" cy="98604"/>
            </a:xfrm>
            <a:custGeom>
              <a:avLst/>
              <a:gdLst>
                <a:gd name="T0" fmla="*/ 7 w 14"/>
                <a:gd name="T1" fmla="*/ 0 h 56"/>
                <a:gd name="T2" fmla="*/ 0 w 14"/>
                <a:gd name="T3" fmla="*/ 8 h 56"/>
                <a:gd name="T4" fmla="*/ 0 w 14"/>
                <a:gd name="T5" fmla="*/ 48 h 56"/>
                <a:gd name="T6" fmla="*/ 7 w 14"/>
                <a:gd name="T7" fmla="*/ 56 h 56"/>
                <a:gd name="T8" fmla="*/ 14 w 14"/>
                <a:gd name="T9" fmla="*/ 48 h 56"/>
                <a:gd name="T10" fmla="*/ 14 w 14"/>
                <a:gd name="T11" fmla="*/ 8 h 56"/>
                <a:gd name="T12" fmla="*/ 7 w 1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6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6"/>
                    <a:pt x="7" y="56"/>
                  </a:cubicBezTo>
                  <a:cubicBezTo>
                    <a:pt x="11" y="56"/>
                    <a:pt x="14" y="52"/>
                    <a:pt x="14" y="4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4"/>
                    <a:pt x="11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ṩ1îḑè">
              <a:extLst>
                <a:ext uri="{FF2B5EF4-FFF2-40B4-BE49-F238E27FC236}">
                  <a16:creationId xmlns:a16="http://schemas.microsoft.com/office/drawing/2014/main" id="{135695A6-1012-422A-B7B0-66569BBC5397}"/>
                </a:ext>
              </a:extLst>
            </p:cNvPr>
            <p:cNvSpPr/>
            <p:nvPr/>
          </p:nvSpPr>
          <p:spPr bwMode="auto">
            <a:xfrm>
              <a:off x="7014515" y="1148257"/>
              <a:ext cx="57876" cy="92173"/>
            </a:xfrm>
            <a:custGeom>
              <a:avLst/>
              <a:gdLst>
                <a:gd name="T0" fmla="*/ 24 w 33"/>
                <a:gd name="T1" fmla="*/ 0 h 52"/>
                <a:gd name="T2" fmla="*/ 18 w 33"/>
                <a:gd name="T3" fmla="*/ 4 h 52"/>
                <a:gd name="T4" fmla="*/ 2 w 33"/>
                <a:gd name="T5" fmla="*/ 42 h 52"/>
                <a:gd name="T6" fmla="*/ 5 w 33"/>
                <a:gd name="T7" fmla="*/ 51 h 52"/>
                <a:gd name="T8" fmla="*/ 8 w 33"/>
                <a:gd name="T9" fmla="*/ 52 h 52"/>
                <a:gd name="T10" fmla="*/ 15 w 33"/>
                <a:gd name="T11" fmla="*/ 48 h 52"/>
                <a:gd name="T12" fmla="*/ 31 w 33"/>
                <a:gd name="T13" fmla="*/ 10 h 52"/>
                <a:gd name="T14" fmla="*/ 27 w 33"/>
                <a:gd name="T15" fmla="*/ 1 h 52"/>
                <a:gd name="T16" fmla="*/ 24 w 3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2">
                  <a:moveTo>
                    <a:pt x="24" y="0"/>
                  </a:moveTo>
                  <a:cubicBezTo>
                    <a:pt x="22" y="0"/>
                    <a:pt x="19" y="2"/>
                    <a:pt x="18" y="4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6"/>
                    <a:pt x="2" y="50"/>
                    <a:pt x="5" y="51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11" y="52"/>
                    <a:pt x="14" y="50"/>
                    <a:pt x="15" y="4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6"/>
                    <a:pt x="31" y="2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Sľiḍè">
              <a:extLst>
                <a:ext uri="{FF2B5EF4-FFF2-40B4-BE49-F238E27FC236}">
                  <a16:creationId xmlns:a16="http://schemas.microsoft.com/office/drawing/2014/main" id="{EEAE92AC-6826-4C61-8093-B9B61B7F596F}"/>
                </a:ext>
              </a:extLst>
            </p:cNvPr>
            <p:cNvSpPr/>
            <p:nvPr/>
          </p:nvSpPr>
          <p:spPr bwMode="auto">
            <a:xfrm>
              <a:off x="7074534" y="1206133"/>
              <a:ext cx="81455" cy="76097"/>
            </a:xfrm>
            <a:custGeom>
              <a:avLst/>
              <a:gdLst>
                <a:gd name="T0" fmla="*/ 38 w 46"/>
                <a:gd name="T1" fmla="*/ 0 h 43"/>
                <a:gd name="T2" fmla="*/ 33 w 46"/>
                <a:gd name="T3" fmla="*/ 2 h 43"/>
                <a:gd name="T4" fmla="*/ 3 w 46"/>
                <a:gd name="T5" fmla="*/ 30 h 43"/>
                <a:gd name="T6" fmla="*/ 3 w 46"/>
                <a:gd name="T7" fmla="*/ 40 h 43"/>
                <a:gd name="T8" fmla="*/ 8 w 46"/>
                <a:gd name="T9" fmla="*/ 43 h 43"/>
                <a:gd name="T10" fmla="*/ 13 w 46"/>
                <a:gd name="T11" fmla="*/ 41 h 43"/>
                <a:gd name="T12" fmla="*/ 43 w 46"/>
                <a:gd name="T13" fmla="*/ 12 h 43"/>
                <a:gd name="T14" fmla="*/ 43 w 46"/>
                <a:gd name="T15" fmla="*/ 2 h 43"/>
                <a:gd name="T16" fmla="*/ 38 w 46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38" y="0"/>
                  </a:moveTo>
                  <a:cubicBezTo>
                    <a:pt x="36" y="0"/>
                    <a:pt x="34" y="1"/>
                    <a:pt x="33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3"/>
                    <a:pt x="0" y="37"/>
                    <a:pt x="3" y="40"/>
                  </a:cubicBezTo>
                  <a:cubicBezTo>
                    <a:pt x="4" y="42"/>
                    <a:pt x="6" y="43"/>
                    <a:pt x="8" y="43"/>
                  </a:cubicBezTo>
                  <a:cubicBezTo>
                    <a:pt x="10" y="43"/>
                    <a:pt x="11" y="42"/>
                    <a:pt x="13" y="4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0"/>
                    <a:pt x="46" y="5"/>
                    <a:pt x="43" y="2"/>
                  </a:cubicBezTo>
                  <a:cubicBezTo>
                    <a:pt x="41" y="1"/>
                    <a:pt x="40" y="0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S1îḋê">
              <a:extLst>
                <a:ext uri="{FF2B5EF4-FFF2-40B4-BE49-F238E27FC236}">
                  <a16:creationId xmlns:a16="http://schemas.microsoft.com/office/drawing/2014/main" id="{D366A6F6-7489-42D3-84E5-72F40624AE03}"/>
                </a:ext>
              </a:extLst>
            </p:cNvPr>
            <p:cNvSpPr/>
            <p:nvPr/>
          </p:nvSpPr>
          <p:spPr bwMode="auto">
            <a:xfrm>
              <a:off x="7110975" y="1292948"/>
              <a:ext cx="97532" cy="49302"/>
            </a:xfrm>
            <a:custGeom>
              <a:avLst/>
              <a:gdLst>
                <a:gd name="T0" fmla="*/ 47 w 55"/>
                <a:gd name="T1" fmla="*/ 0 h 28"/>
                <a:gd name="T2" fmla="*/ 44 w 55"/>
                <a:gd name="T3" fmla="*/ 0 h 28"/>
                <a:gd name="T4" fmla="*/ 6 w 55"/>
                <a:gd name="T5" fmla="*/ 14 h 28"/>
                <a:gd name="T6" fmla="*/ 2 w 55"/>
                <a:gd name="T7" fmla="*/ 24 h 28"/>
                <a:gd name="T8" fmla="*/ 9 w 55"/>
                <a:gd name="T9" fmla="*/ 28 h 28"/>
                <a:gd name="T10" fmla="*/ 11 w 55"/>
                <a:gd name="T11" fmla="*/ 28 h 28"/>
                <a:gd name="T12" fmla="*/ 49 w 55"/>
                <a:gd name="T13" fmla="*/ 14 h 28"/>
                <a:gd name="T14" fmla="*/ 54 w 55"/>
                <a:gd name="T15" fmla="*/ 5 h 28"/>
                <a:gd name="T16" fmla="*/ 47 w 55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8">
                  <a:moveTo>
                    <a:pt x="47" y="0"/>
                  </a:moveTo>
                  <a:cubicBezTo>
                    <a:pt x="46" y="0"/>
                    <a:pt x="45" y="0"/>
                    <a:pt x="44" y="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6"/>
                    <a:pt x="0" y="20"/>
                    <a:pt x="2" y="24"/>
                  </a:cubicBezTo>
                  <a:cubicBezTo>
                    <a:pt x="3" y="27"/>
                    <a:pt x="6" y="28"/>
                    <a:pt x="9" y="28"/>
                  </a:cubicBezTo>
                  <a:cubicBezTo>
                    <a:pt x="9" y="28"/>
                    <a:pt x="10" y="28"/>
                    <a:pt x="11" y="2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3" y="13"/>
                    <a:pt x="55" y="8"/>
                    <a:pt x="54" y="5"/>
                  </a:cubicBezTo>
                  <a:cubicBezTo>
                    <a:pt x="53" y="2"/>
                    <a:pt x="50" y="0"/>
                    <a:pt x="4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ṩľíḋê">
              <a:extLst>
                <a:ext uri="{FF2B5EF4-FFF2-40B4-BE49-F238E27FC236}">
                  <a16:creationId xmlns:a16="http://schemas.microsoft.com/office/drawing/2014/main" id="{B81060F5-A14E-414C-82CE-D8B3BE7579E2}"/>
                </a:ext>
              </a:extLst>
            </p:cNvPr>
            <p:cNvSpPr/>
            <p:nvPr/>
          </p:nvSpPr>
          <p:spPr bwMode="auto">
            <a:xfrm>
              <a:off x="6850533" y="1146114"/>
              <a:ext cx="55732" cy="92173"/>
            </a:xfrm>
            <a:custGeom>
              <a:avLst/>
              <a:gdLst>
                <a:gd name="T0" fmla="*/ 8 w 32"/>
                <a:gd name="T1" fmla="*/ 0 h 52"/>
                <a:gd name="T2" fmla="*/ 5 w 32"/>
                <a:gd name="T3" fmla="*/ 1 h 52"/>
                <a:gd name="T4" fmla="*/ 1 w 32"/>
                <a:gd name="T5" fmla="*/ 10 h 52"/>
                <a:gd name="T6" fmla="*/ 17 w 32"/>
                <a:gd name="T7" fmla="*/ 48 h 52"/>
                <a:gd name="T8" fmla="*/ 24 w 32"/>
                <a:gd name="T9" fmla="*/ 52 h 52"/>
                <a:gd name="T10" fmla="*/ 27 w 32"/>
                <a:gd name="T11" fmla="*/ 51 h 52"/>
                <a:gd name="T12" fmla="*/ 31 w 32"/>
                <a:gd name="T13" fmla="*/ 42 h 52"/>
                <a:gd name="T14" fmla="*/ 15 w 32"/>
                <a:gd name="T15" fmla="*/ 4 h 52"/>
                <a:gd name="T16" fmla="*/ 8 w 3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2">
                  <a:moveTo>
                    <a:pt x="8" y="0"/>
                  </a:moveTo>
                  <a:cubicBezTo>
                    <a:pt x="7" y="0"/>
                    <a:pt x="6" y="0"/>
                    <a:pt x="5" y="1"/>
                  </a:cubicBezTo>
                  <a:cubicBezTo>
                    <a:pt x="1" y="2"/>
                    <a:pt x="0" y="6"/>
                    <a:pt x="1" y="1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50"/>
                    <a:pt x="21" y="52"/>
                    <a:pt x="24" y="52"/>
                  </a:cubicBezTo>
                  <a:cubicBezTo>
                    <a:pt x="25" y="52"/>
                    <a:pt x="26" y="52"/>
                    <a:pt x="27" y="51"/>
                  </a:cubicBezTo>
                  <a:cubicBezTo>
                    <a:pt x="31" y="50"/>
                    <a:pt x="32" y="46"/>
                    <a:pt x="31" y="4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2"/>
                    <a:pt x="11" y="0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ṧ1îḑè">
              <a:extLst>
                <a:ext uri="{FF2B5EF4-FFF2-40B4-BE49-F238E27FC236}">
                  <a16:creationId xmlns:a16="http://schemas.microsoft.com/office/drawing/2014/main" id="{A66EB90D-1325-4F78-9908-08FF581528EB}"/>
                </a:ext>
              </a:extLst>
            </p:cNvPr>
            <p:cNvSpPr/>
            <p:nvPr/>
          </p:nvSpPr>
          <p:spPr bwMode="auto">
            <a:xfrm>
              <a:off x="6766934" y="1205062"/>
              <a:ext cx="79312" cy="76097"/>
            </a:xfrm>
            <a:custGeom>
              <a:avLst/>
              <a:gdLst>
                <a:gd name="T0" fmla="*/ 8 w 45"/>
                <a:gd name="T1" fmla="*/ 0 h 43"/>
                <a:gd name="T2" fmla="*/ 2 w 45"/>
                <a:gd name="T3" fmla="*/ 2 h 43"/>
                <a:gd name="T4" fmla="*/ 3 w 45"/>
                <a:gd name="T5" fmla="*/ 12 h 43"/>
                <a:gd name="T6" fmla="*/ 32 w 45"/>
                <a:gd name="T7" fmla="*/ 41 h 43"/>
                <a:gd name="T8" fmla="*/ 37 w 45"/>
                <a:gd name="T9" fmla="*/ 43 h 43"/>
                <a:gd name="T10" fmla="*/ 43 w 45"/>
                <a:gd name="T11" fmla="*/ 40 h 43"/>
                <a:gd name="T12" fmla="*/ 42 w 45"/>
                <a:gd name="T13" fmla="*/ 30 h 43"/>
                <a:gd name="T14" fmla="*/ 13 w 45"/>
                <a:gd name="T15" fmla="*/ 2 h 43"/>
                <a:gd name="T16" fmla="*/ 8 w 4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3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0" y="5"/>
                    <a:pt x="0" y="10"/>
                    <a:pt x="3" y="1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4" y="42"/>
                    <a:pt x="36" y="43"/>
                    <a:pt x="37" y="43"/>
                  </a:cubicBezTo>
                  <a:cubicBezTo>
                    <a:pt x="39" y="43"/>
                    <a:pt x="41" y="42"/>
                    <a:pt x="43" y="40"/>
                  </a:cubicBezTo>
                  <a:cubicBezTo>
                    <a:pt x="45" y="37"/>
                    <a:pt x="45" y="33"/>
                    <a:pt x="42" y="3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S1íḑe">
              <a:extLst>
                <a:ext uri="{FF2B5EF4-FFF2-40B4-BE49-F238E27FC236}">
                  <a16:creationId xmlns:a16="http://schemas.microsoft.com/office/drawing/2014/main" id="{ACEDBB10-FB61-481F-926A-E11E0681ABD3}"/>
                </a:ext>
              </a:extLst>
            </p:cNvPr>
            <p:cNvSpPr/>
            <p:nvPr/>
          </p:nvSpPr>
          <p:spPr bwMode="auto">
            <a:xfrm>
              <a:off x="6712273" y="1290804"/>
              <a:ext cx="97532" cy="49302"/>
            </a:xfrm>
            <a:custGeom>
              <a:avLst/>
              <a:gdLst>
                <a:gd name="T0" fmla="*/ 8 w 55"/>
                <a:gd name="T1" fmla="*/ 0 h 28"/>
                <a:gd name="T2" fmla="*/ 2 w 55"/>
                <a:gd name="T3" fmla="*/ 5 h 28"/>
                <a:gd name="T4" fmla="*/ 6 w 55"/>
                <a:gd name="T5" fmla="*/ 14 h 28"/>
                <a:gd name="T6" fmla="*/ 44 w 55"/>
                <a:gd name="T7" fmla="*/ 28 h 28"/>
                <a:gd name="T8" fmla="*/ 47 w 55"/>
                <a:gd name="T9" fmla="*/ 28 h 28"/>
                <a:gd name="T10" fmla="*/ 54 w 55"/>
                <a:gd name="T11" fmla="*/ 24 h 28"/>
                <a:gd name="T12" fmla="*/ 49 w 55"/>
                <a:gd name="T13" fmla="*/ 15 h 28"/>
                <a:gd name="T14" fmla="*/ 11 w 55"/>
                <a:gd name="T15" fmla="*/ 0 h 28"/>
                <a:gd name="T16" fmla="*/ 8 w 55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8">
                  <a:moveTo>
                    <a:pt x="8" y="0"/>
                  </a:moveTo>
                  <a:cubicBezTo>
                    <a:pt x="5" y="0"/>
                    <a:pt x="3" y="2"/>
                    <a:pt x="2" y="5"/>
                  </a:cubicBezTo>
                  <a:cubicBezTo>
                    <a:pt x="0" y="8"/>
                    <a:pt x="2" y="13"/>
                    <a:pt x="6" y="14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6" y="28"/>
                    <a:pt x="47" y="28"/>
                  </a:cubicBezTo>
                  <a:cubicBezTo>
                    <a:pt x="50" y="28"/>
                    <a:pt x="52" y="27"/>
                    <a:pt x="54" y="24"/>
                  </a:cubicBezTo>
                  <a:cubicBezTo>
                    <a:pt x="55" y="20"/>
                    <a:pt x="53" y="16"/>
                    <a:pt x="49" y="1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ṡlíḋê">
              <a:extLst>
                <a:ext uri="{FF2B5EF4-FFF2-40B4-BE49-F238E27FC236}">
                  <a16:creationId xmlns:a16="http://schemas.microsoft.com/office/drawing/2014/main" id="{55E1F93A-84BC-437C-836D-D19EA9DB9918}"/>
                </a:ext>
              </a:extLst>
            </p:cNvPr>
            <p:cNvSpPr/>
            <p:nvPr/>
          </p:nvSpPr>
          <p:spPr bwMode="auto">
            <a:xfrm>
              <a:off x="6933060" y="1292948"/>
              <a:ext cx="141475" cy="147905"/>
            </a:xfrm>
            <a:custGeom>
              <a:avLst/>
              <a:gdLst>
                <a:gd name="T0" fmla="*/ 37 w 80"/>
                <a:gd name="T1" fmla="*/ 0 h 84"/>
                <a:gd name="T2" fmla="*/ 0 w 80"/>
                <a:gd name="T3" fmla="*/ 21 h 84"/>
                <a:gd name="T4" fmla="*/ 23 w 80"/>
                <a:gd name="T5" fmla="*/ 14 h 84"/>
                <a:gd name="T6" fmla="*/ 66 w 80"/>
                <a:gd name="T7" fmla="*/ 60 h 84"/>
                <a:gd name="T8" fmla="*/ 60 w 80"/>
                <a:gd name="T9" fmla="*/ 84 h 84"/>
                <a:gd name="T10" fmla="*/ 80 w 80"/>
                <a:gd name="T11" fmla="*/ 45 h 84"/>
                <a:gd name="T12" fmla="*/ 37 w 8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84">
                  <a:moveTo>
                    <a:pt x="37" y="0"/>
                  </a:moveTo>
                  <a:cubicBezTo>
                    <a:pt x="21" y="0"/>
                    <a:pt x="8" y="8"/>
                    <a:pt x="0" y="21"/>
                  </a:cubicBezTo>
                  <a:cubicBezTo>
                    <a:pt x="7" y="17"/>
                    <a:pt x="15" y="14"/>
                    <a:pt x="23" y="14"/>
                  </a:cubicBezTo>
                  <a:cubicBezTo>
                    <a:pt x="47" y="14"/>
                    <a:pt x="66" y="35"/>
                    <a:pt x="66" y="60"/>
                  </a:cubicBezTo>
                  <a:cubicBezTo>
                    <a:pt x="66" y="68"/>
                    <a:pt x="64" y="77"/>
                    <a:pt x="60" y="84"/>
                  </a:cubicBezTo>
                  <a:cubicBezTo>
                    <a:pt x="72" y="76"/>
                    <a:pt x="80" y="62"/>
                    <a:pt x="80" y="45"/>
                  </a:cubicBezTo>
                  <a:cubicBezTo>
                    <a:pt x="80" y="20"/>
                    <a:pt x="61" y="0"/>
                    <a:pt x="37" y="0"/>
                  </a:cubicBezTo>
                  <a:close/>
                </a:path>
              </a:pathLst>
            </a:custGeom>
            <a:solidFill>
              <a:srgbClr val="FFD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ļiḍe">
              <a:extLst>
                <a:ext uri="{FF2B5EF4-FFF2-40B4-BE49-F238E27FC236}">
                  <a16:creationId xmlns:a16="http://schemas.microsoft.com/office/drawing/2014/main" id="{0944444F-3499-40A3-B0F0-1E2A61363858}"/>
                </a:ext>
              </a:extLst>
            </p:cNvPr>
            <p:cNvSpPr/>
            <p:nvPr/>
          </p:nvSpPr>
          <p:spPr bwMode="auto">
            <a:xfrm>
              <a:off x="6998438" y="1257579"/>
              <a:ext cx="73953" cy="108250"/>
            </a:xfrm>
            <a:custGeom>
              <a:avLst/>
              <a:gdLst>
                <a:gd name="T0" fmla="*/ 22 w 42"/>
                <a:gd name="T1" fmla="*/ 0 h 61"/>
                <a:gd name="T2" fmla="*/ 0 w 42"/>
                <a:gd name="T3" fmla="*/ 30 h 61"/>
                <a:gd name="T4" fmla="*/ 22 w 42"/>
                <a:gd name="T5" fmla="*/ 59 h 61"/>
                <a:gd name="T6" fmla="*/ 22 w 42"/>
                <a:gd name="T7" fmla="*/ 61 h 61"/>
                <a:gd name="T8" fmla="*/ 42 w 42"/>
                <a:gd name="T9" fmla="*/ 31 h 61"/>
                <a:gd name="T10" fmla="*/ 22 w 42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1">
                  <a:moveTo>
                    <a:pt x="22" y="0"/>
                  </a:moveTo>
                  <a:cubicBezTo>
                    <a:pt x="22" y="0"/>
                    <a:pt x="18" y="26"/>
                    <a:pt x="0" y="30"/>
                  </a:cubicBezTo>
                  <a:cubicBezTo>
                    <a:pt x="0" y="30"/>
                    <a:pt x="20" y="41"/>
                    <a:pt x="22" y="59"/>
                  </a:cubicBezTo>
                  <a:cubicBezTo>
                    <a:pt x="22" y="60"/>
                    <a:pt x="22" y="60"/>
                    <a:pt x="22" y="61"/>
                  </a:cubicBezTo>
                  <a:cubicBezTo>
                    <a:pt x="22" y="61"/>
                    <a:pt x="24" y="37"/>
                    <a:pt x="42" y="31"/>
                  </a:cubicBezTo>
                  <a:cubicBezTo>
                    <a:pt x="42" y="31"/>
                    <a:pt x="23" y="21"/>
                    <a:pt x="22" y="0"/>
                  </a:cubicBezTo>
                  <a:close/>
                </a:path>
              </a:pathLst>
            </a:custGeom>
            <a:solidFill>
              <a:srgbClr val="FFEF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ṧľîḓê">
              <a:extLst>
                <a:ext uri="{FF2B5EF4-FFF2-40B4-BE49-F238E27FC236}">
                  <a16:creationId xmlns:a16="http://schemas.microsoft.com/office/drawing/2014/main" id="{0E419DB5-CCA3-4DC9-A815-12974F6C1A97}"/>
                </a:ext>
              </a:extLst>
            </p:cNvPr>
            <p:cNvSpPr/>
            <p:nvPr/>
          </p:nvSpPr>
          <p:spPr bwMode="auto">
            <a:xfrm>
              <a:off x="7019874" y="1285445"/>
              <a:ext cx="31082" cy="45015"/>
            </a:xfrm>
            <a:custGeom>
              <a:avLst/>
              <a:gdLst>
                <a:gd name="T0" fmla="*/ 8 w 18"/>
                <a:gd name="T1" fmla="*/ 25 h 25"/>
                <a:gd name="T2" fmla="*/ 18 w 18"/>
                <a:gd name="T3" fmla="*/ 13 h 25"/>
                <a:gd name="T4" fmla="*/ 9 w 18"/>
                <a:gd name="T5" fmla="*/ 0 h 25"/>
                <a:gd name="T6" fmla="*/ 9 w 18"/>
                <a:gd name="T7" fmla="*/ 0 h 25"/>
                <a:gd name="T8" fmla="*/ 0 w 18"/>
                <a:gd name="T9" fmla="*/ 12 h 25"/>
                <a:gd name="T10" fmla="*/ 8 w 18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5">
                  <a:moveTo>
                    <a:pt x="8" y="25"/>
                  </a:moveTo>
                  <a:cubicBezTo>
                    <a:pt x="8" y="25"/>
                    <a:pt x="10" y="14"/>
                    <a:pt x="18" y="13"/>
                  </a:cubicBezTo>
                  <a:cubicBezTo>
                    <a:pt x="18" y="13"/>
                    <a:pt x="9" y="8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10"/>
                    <a:pt x="0" y="12"/>
                  </a:cubicBezTo>
                  <a:cubicBezTo>
                    <a:pt x="0" y="12"/>
                    <a:pt x="8" y="16"/>
                    <a:pt x="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8398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294C953-A7D6-49C8-A973-ED08D8973117}"/>
              </a:ext>
            </a:extLst>
          </p:cNvPr>
          <p:cNvGrpSpPr/>
          <p:nvPr/>
        </p:nvGrpSpPr>
        <p:grpSpPr>
          <a:xfrm>
            <a:off x="648324" y="1133397"/>
            <a:ext cx="2031325" cy="703911"/>
            <a:chOff x="706198" y="1677407"/>
            <a:chExt cx="2031325" cy="70391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5FFF5FD-0C92-4455-A66C-F7A68506AEF7}"/>
                </a:ext>
              </a:extLst>
            </p:cNvPr>
            <p:cNvSpPr/>
            <p:nvPr/>
          </p:nvSpPr>
          <p:spPr>
            <a:xfrm>
              <a:off x="706198" y="1677407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军训要求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2C3B6D21-E21C-4957-B6BB-575457AAB357}"/>
                </a:ext>
              </a:extLst>
            </p:cNvPr>
            <p:cNvCxnSpPr/>
            <p:nvPr/>
          </p:nvCxnSpPr>
          <p:spPr>
            <a:xfrm>
              <a:off x="706198" y="2320897"/>
              <a:ext cx="20313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1A19625A-E5B7-47E9-BE6D-9808D973DABB}"/>
                </a:ext>
              </a:extLst>
            </p:cNvPr>
            <p:cNvCxnSpPr/>
            <p:nvPr/>
          </p:nvCxnSpPr>
          <p:spPr>
            <a:xfrm>
              <a:off x="706198" y="2381318"/>
              <a:ext cx="20313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924CAF4C-91C9-4A62-A003-7AAC8C5AF1BA}"/>
              </a:ext>
            </a:extLst>
          </p:cNvPr>
          <p:cNvSpPr/>
          <p:nvPr/>
        </p:nvSpPr>
        <p:spPr>
          <a:xfrm>
            <a:off x="455271" y="1889275"/>
            <a:ext cx="6327494" cy="4198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）遵守军训作息时间，不能迟到早退。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）集队集会要快，不要讲话，队伍要整齐。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）要穿运动鞋，不准穿凉鞋、拖鞋、背心到校，不准佩带首饰，男生不准留长头发，女生不准披头散发。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）军训期间，无特殊情况不允许请假，如有特殊情况要请假的，须经班主任同意。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）同学之间要互相关心，互相爱护，互相帮助，搞好团结。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）要爱护校内环境，不践踏绿化草地，不攀折花木，不乱扔杂物垃圾。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）注意安全，身体不适或有疾病，告知班主任、教官。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870BC4B-A588-4785-A98E-E6A5E2248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25" y="1889275"/>
            <a:ext cx="6870787" cy="45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19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02C35F-B3D2-4D8D-9ED8-639B25BF9ADB}"/>
              </a:ext>
            </a:extLst>
          </p:cNvPr>
          <p:cNvSpPr/>
          <p:nvPr/>
        </p:nvSpPr>
        <p:spPr>
          <a:xfrm>
            <a:off x="2082340" y="2828835"/>
            <a:ext cx="80273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合作学习要求</a:t>
            </a:r>
            <a:endParaRPr lang="zh-CN" altLang="en-US" sz="72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210" name="930ec6f2-d9b9-49b2-b0a9-07d866dcf9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936F3CD-DAD9-43AB-965B-D2DAE2309C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rot="3113385">
            <a:off x="5656967" y="1437870"/>
            <a:ext cx="878064" cy="1376914"/>
            <a:chOff x="4694639" y="1445342"/>
            <a:chExt cx="2802722" cy="4395019"/>
          </a:xfrm>
        </p:grpSpPr>
        <p:sp>
          <p:nvSpPr>
            <p:cNvPr id="211" name="ïṧ1íḓe">
              <a:extLst>
                <a:ext uri="{FF2B5EF4-FFF2-40B4-BE49-F238E27FC236}">
                  <a16:creationId xmlns:a16="http://schemas.microsoft.com/office/drawing/2014/main" id="{7477B562-A020-482E-B1F2-04B94591EB23}"/>
                </a:ext>
              </a:extLst>
            </p:cNvPr>
            <p:cNvSpPr/>
            <p:nvPr/>
          </p:nvSpPr>
          <p:spPr bwMode="auto">
            <a:xfrm>
              <a:off x="4694639" y="3333039"/>
              <a:ext cx="1080742" cy="1390557"/>
            </a:xfrm>
            <a:custGeom>
              <a:avLst/>
              <a:gdLst>
                <a:gd name="T0" fmla="*/ 42 w 72"/>
                <a:gd name="T1" fmla="*/ 0 h 93"/>
                <a:gd name="T2" fmla="*/ 6 w 72"/>
                <a:gd name="T3" fmla="*/ 30 h 93"/>
                <a:gd name="T4" fmla="*/ 4 w 72"/>
                <a:gd name="T5" fmla="*/ 46 h 93"/>
                <a:gd name="T6" fmla="*/ 44 w 72"/>
                <a:gd name="T7" fmla="*/ 93 h 93"/>
                <a:gd name="T8" fmla="*/ 44 w 72"/>
                <a:gd name="T9" fmla="*/ 63 h 93"/>
                <a:gd name="T10" fmla="*/ 72 w 72"/>
                <a:gd name="T11" fmla="*/ 28 h 93"/>
                <a:gd name="T12" fmla="*/ 42 w 72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42" y="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" y="34"/>
                    <a:pt x="0" y="41"/>
                    <a:pt x="4" y="46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53" y="89"/>
                    <a:pt x="44" y="63"/>
                  </a:cubicBezTo>
                  <a:cubicBezTo>
                    <a:pt x="35" y="37"/>
                    <a:pt x="32" y="41"/>
                    <a:pt x="72" y="28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ślîḓé">
              <a:extLst>
                <a:ext uri="{FF2B5EF4-FFF2-40B4-BE49-F238E27FC236}">
                  <a16:creationId xmlns:a16="http://schemas.microsoft.com/office/drawing/2014/main" id="{E3179D80-74C6-4EC0-BE98-F823A2ABF48C}"/>
                </a:ext>
              </a:extLst>
            </p:cNvPr>
            <p:cNvSpPr/>
            <p:nvPr/>
          </p:nvSpPr>
          <p:spPr bwMode="auto">
            <a:xfrm>
              <a:off x="6416619" y="3333039"/>
              <a:ext cx="1080742" cy="1390557"/>
            </a:xfrm>
            <a:custGeom>
              <a:avLst/>
              <a:gdLst>
                <a:gd name="T0" fmla="*/ 30 w 72"/>
                <a:gd name="T1" fmla="*/ 0 h 93"/>
                <a:gd name="T2" fmla="*/ 66 w 72"/>
                <a:gd name="T3" fmla="*/ 30 h 93"/>
                <a:gd name="T4" fmla="*/ 68 w 72"/>
                <a:gd name="T5" fmla="*/ 46 h 93"/>
                <a:gd name="T6" fmla="*/ 28 w 72"/>
                <a:gd name="T7" fmla="*/ 93 h 93"/>
                <a:gd name="T8" fmla="*/ 28 w 72"/>
                <a:gd name="T9" fmla="*/ 63 h 93"/>
                <a:gd name="T10" fmla="*/ 0 w 72"/>
                <a:gd name="T11" fmla="*/ 28 h 93"/>
                <a:gd name="T12" fmla="*/ 30 w 72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30" y="0"/>
                  </a:moveTo>
                  <a:cubicBezTo>
                    <a:pt x="66" y="30"/>
                    <a:pt x="66" y="30"/>
                    <a:pt x="66" y="30"/>
                  </a:cubicBezTo>
                  <a:cubicBezTo>
                    <a:pt x="71" y="34"/>
                    <a:pt x="72" y="41"/>
                    <a:pt x="68" y="46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19" y="89"/>
                    <a:pt x="28" y="63"/>
                  </a:cubicBezTo>
                  <a:cubicBezTo>
                    <a:pt x="37" y="37"/>
                    <a:pt x="39" y="41"/>
                    <a:pt x="0" y="2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Sḻîḓê">
              <a:extLst>
                <a:ext uri="{FF2B5EF4-FFF2-40B4-BE49-F238E27FC236}">
                  <a16:creationId xmlns:a16="http://schemas.microsoft.com/office/drawing/2014/main" id="{C812143E-98C8-42A3-BF38-7ACED643A6E0}"/>
                </a:ext>
              </a:extLst>
            </p:cNvPr>
            <p:cNvSpPr/>
            <p:nvPr/>
          </p:nvSpPr>
          <p:spPr bwMode="auto">
            <a:xfrm>
              <a:off x="5278237" y="1791180"/>
              <a:ext cx="1635525" cy="2168692"/>
            </a:xfrm>
            <a:custGeom>
              <a:avLst/>
              <a:gdLst>
                <a:gd name="T0" fmla="*/ 74 w 109"/>
                <a:gd name="T1" fmla="*/ 0 h 145"/>
                <a:gd name="T2" fmla="*/ 55 w 109"/>
                <a:gd name="T3" fmla="*/ 7 h 145"/>
                <a:gd name="T4" fmla="*/ 35 w 109"/>
                <a:gd name="T5" fmla="*/ 0 h 145"/>
                <a:gd name="T6" fmla="*/ 0 w 109"/>
                <a:gd name="T7" fmla="*/ 145 h 145"/>
                <a:gd name="T8" fmla="*/ 55 w 109"/>
                <a:gd name="T9" fmla="*/ 145 h 145"/>
                <a:gd name="T10" fmla="*/ 109 w 109"/>
                <a:gd name="T11" fmla="*/ 145 h 145"/>
                <a:gd name="T12" fmla="*/ 74 w 109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5">
                  <a:moveTo>
                    <a:pt x="74" y="0"/>
                  </a:moveTo>
                  <a:cubicBezTo>
                    <a:pt x="69" y="4"/>
                    <a:pt x="62" y="7"/>
                    <a:pt x="55" y="7"/>
                  </a:cubicBezTo>
                  <a:cubicBezTo>
                    <a:pt x="47" y="7"/>
                    <a:pt x="40" y="4"/>
                    <a:pt x="35" y="0"/>
                  </a:cubicBezTo>
                  <a:cubicBezTo>
                    <a:pt x="19" y="24"/>
                    <a:pt x="0" y="69"/>
                    <a:pt x="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69"/>
                    <a:pt x="90" y="24"/>
                    <a:pt x="74" y="0"/>
                  </a:cubicBezTo>
                </a:path>
              </a:pathLst>
            </a:custGeom>
            <a:solidFill>
              <a:srgbClr val="F7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sḻiḑe">
              <a:extLst>
                <a:ext uri="{FF2B5EF4-FFF2-40B4-BE49-F238E27FC236}">
                  <a16:creationId xmlns:a16="http://schemas.microsoft.com/office/drawing/2014/main" id="{34AA8D08-2783-4A18-BDAB-6E217A36CC33}"/>
                </a:ext>
              </a:extLst>
            </p:cNvPr>
            <p:cNvSpPr/>
            <p:nvPr/>
          </p:nvSpPr>
          <p:spPr bwMode="auto">
            <a:xfrm>
              <a:off x="5804201" y="1445342"/>
              <a:ext cx="583603" cy="446707"/>
            </a:xfrm>
            <a:custGeom>
              <a:avLst/>
              <a:gdLst>
                <a:gd name="T0" fmla="*/ 39 w 39"/>
                <a:gd name="T1" fmla="*/ 23 h 30"/>
                <a:gd name="T2" fmla="*/ 20 w 39"/>
                <a:gd name="T3" fmla="*/ 0 h 30"/>
                <a:gd name="T4" fmla="*/ 0 w 39"/>
                <a:gd name="T5" fmla="*/ 23 h 30"/>
                <a:gd name="T6" fmla="*/ 20 w 39"/>
                <a:gd name="T7" fmla="*/ 30 h 30"/>
                <a:gd name="T8" fmla="*/ 39 w 39"/>
                <a:gd name="T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9" y="23"/>
                  </a:moveTo>
                  <a:cubicBezTo>
                    <a:pt x="29" y="7"/>
                    <a:pt x="20" y="0"/>
                    <a:pt x="20" y="0"/>
                  </a:cubicBezTo>
                  <a:cubicBezTo>
                    <a:pt x="20" y="0"/>
                    <a:pt x="10" y="7"/>
                    <a:pt x="0" y="23"/>
                  </a:cubicBezTo>
                  <a:cubicBezTo>
                    <a:pt x="5" y="27"/>
                    <a:pt x="12" y="30"/>
                    <a:pt x="20" y="30"/>
                  </a:cubicBezTo>
                  <a:cubicBezTo>
                    <a:pt x="27" y="30"/>
                    <a:pt x="34" y="27"/>
                    <a:pt x="39" y="23"/>
                  </a:cubicBezTo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ṡḷïďè">
              <a:extLst>
                <a:ext uri="{FF2B5EF4-FFF2-40B4-BE49-F238E27FC236}">
                  <a16:creationId xmlns:a16="http://schemas.microsoft.com/office/drawing/2014/main" id="{A76A7CCF-1542-47FE-B4F3-D017B16EA82F}"/>
                </a:ext>
              </a:extLst>
            </p:cNvPr>
            <p:cNvSpPr/>
            <p:nvPr/>
          </p:nvSpPr>
          <p:spPr bwMode="auto">
            <a:xfrm>
              <a:off x="5681714" y="2418008"/>
              <a:ext cx="828571" cy="821364"/>
            </a:xfrm>
            <a:prstGeom prst="ellipse">
              <a:avLst/>
            </a:pr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slidè">
              <a:extLst>
                <a:ext uri="{FF2B5EF4-FFF2-40B4-BE49-F238E27FC236}">
                  <a16:creationId xmlns:a16="http://schemas.microsoft.com/office/drawing/2014/main" id="{27E05BDE-DA02-4C28-9FC6-453558A10A67}"/>
                </a:ext>
              </a:extLst>
            </p:cNvPr>
            <p:cNvSpPr/>
            <p:nvPr/>
          </p:nvSpPr>
          <p:spPr bwMode="auto">
            <a:xfrm>
              <a:off x="5847430" y="2583724"/>
              <a:ext cx="497144" cy="475527"/>
            </a:xfrm>
            <a:prstGeom prst="ellipse">
              <a:avLst/>
            </a:prstGeom>
            <a:solidFill>
              <a:srgbClr val="2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$ḷîďé">
              <a:extLst>
                <a:ext uri="{FF2B5EF4-FFF2-40B4-BE49-F238E27FC236}">
                  <a16:creationId xmlns:a16="http://schemas.microsoft.com/office/drawing/2014/main" id="{33D1EFA2-520D-4796-9822-2453D7535C10}"/>
                </a:ext>
              </a:extLst>
            </p:cNvPr>
            <p:cNvSpPr/>
            <p:nvPr/>
          </p:nvSpPr>
          <p:spPr bwMode="auto">
            <a:xfrm>
              <a:off x="5919480" y="2655773"/>
              <a:ext cx="180126" cy="1657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ṩļíďè">
              <a:extLst>
                <a:ext uri="{FF2B5EF4-FFF2-40B4-BE49-F238E27FC236}">
                  <a16:creationId xmlns:a16="http://schemas.microsoft.com/office/drawing/2014/main" id="{98AD65EE-8496-4F23-94BF-BA90B98B45A9}"/>
                </a:ext>
              </a:extLst>
            </p:cNvPr>
            <p:cNvSpPr/>
            <p:nvPr/>
          </p:nvSpPr>
          <p:spPr bwMode="auto">
            <a:xfrm>
              <a:off x="5919480" y="1971301"/>
              <a:ext cx="360247" cy="353045"/>
            </a:xfrm>
            <a:prstGeom prst="ellipse">
              <a:avLst/>
            </a:pr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ś1îḓé">
              <a:extLst>
                <a:ext uri="{FF2B5EF4-FFF2-40B4-BE49-F238E27FC236}">
                  <a16:creationId xmlns:a16="http://schemas.microsoft.com/office/drawing/2014/main" id="{C68DB4E8-9C7C-4196-91E5-F1C641321AC9}"/>
                </a:ext>
              </a:extLst>
            </p:cNvPr>
            <p:cNvSpPr/>
            <p:nvPr/>
          </p:nvSpPr>
          <p:spPr bwMode="auto">
            <a:xfrm>
              <a:off x="5998732" y="2043351"/>
              <a:ext cx="208946" cy="194536"/>
            </a:xfrm>
            <a:prstGeom prst="ellipse">
              <a:avLst/>
            </a:prstGeom>
            <a:solidFill>
              <a:srgbClr val="2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ŝliḓè">
              <a:extLst>
                <a:ext uri="{FF2B5EF4-FFF2-40B4-BE49-F238E27FC236}">
                  <a16:creationId xmlns:a16="http://schemas.microsoft.com/office/drawing/2014/main" id="{B5C1BC90-5A26-4AA5-9A31-554ABFB8E75F}"/>
                </a:ext>
              </a:extLst>
            </p:cNvPr>
            <p:cNvSpPr/>
            <p:nvPr/>
          </p:nvSpPr>
          <p:spPr bwMode="auto">
            <a:xfrm>
              <a:off x="5516003" y="4031916"/>
              <a:ext cx="1152791" cy="1808445"/>
            </a:xfrm>
            <a:custGeom>
              <a:avLst/>
              <a:gdLst>
                <a:gd name="T0" fmla="*/ 39 w 77"/>
                <a:gd name="T1" fmla="*/ 0 h 121"/>
                <a:gd name="T2" fmla="*/ 0 w 77"/>
                <a:gd name="T3" fmla="*/ 28 h 121"/>
                <a:gd name="T4" fmla="*/ 39 w 77"/>
                <a:gd name="T5" fmla="*/ 121 h 121"/>
                <a:gd name="T6" fmla="*/ 77 w 77"/>
                <a:gd name="T7" fmla="*/ 28 h 121"/>
                <a:gd name="T8" fmla="*/ 39 w 77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1">
                  <a:moveTo>
                    <a:pt x="39" y="0"/>
                  </a:moveTo>
                  <a:cubicBezTo>
                    <a:pt x="39" y="0"/>
                    <a:pt x="0" y="5"/>
                    <a:pt x="0" y="28"/>
                  </a:cubicBezTo>
                  <a:cubicBezTo>
                    <a:pt x="0" y="51"/>
                    <a:pt x="10" y="87"/>
                    <a:pt x="39" y="121"/>
                  </a:cubicBezTo>
                  <a:cubicBezTo>
                    <a:pt x="67" y="87"/>
                    <a:pt x="77" y="51"/>
                    <a:pt x="77" y="28"/>
                  </a:cubicBezTo>
                  <a:cubicBezTo>
                    <a:pt x="77" y="5"/>
                    <a:pt x="39" y="0"/>
                    <a:pt x="39" y="0"/>
                  </a:cubicBezTo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$ľïḓé">
              <a:extLst>
                <a:ext uri="{FF2B5EF4-FFF2-40B4-BE49-F238E27FC236}">
                  <a16:creationId xmlns:a16="http://schemas.microsoft.com/office/drawing/2014/main" id="{29BBA40D-BF34-425D-B9B1-AD72DAC759B8}"/>
                </a:ext>
              </a:extLst>
            </p:cNvPr>
            <p:cNvSpPr/>
            <p:nvPr/>
          </p:nvSpPr>
          <p:spPr bwMode="auto">
            <a:xfrm>
              <a:off x="5760971" y="4168813"/>
              <a:ext cx="670062" cy="1073540"/>
            </a:xfrm>
            <a:custGeom>
              <a:avLst/>
              <a:gdLst>
                <a:gd name="T0" fmla="*/ 23 w 45"/>
                <a:gd name="T1" fmla="*/ 0 h 72"/>
                <a:gd name="T2" fmla="*/ 0 w 45"/>
                <a:gd name="T3" fmla="*/ 17 h 72"/>
                <a:gd name="T4" fmla="*/ 23 w 45"/>
                <a:gd name="T5" fmla="*/ 72 h 72"/>
                <a:gd name="T6" fmla="*/ 45 w 45"/>
                <a:gd name="T7" fmla="*/ 17 h 72"/>
                <a:gd name="T8" fmla="*/ 23 w 4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2">
                  <a:moveTo>
                    <a:pt x="23" y="0"/>
                  </a:moveTo>
                  <a:cubicBezTo>
                    <a:pt x="23" y="0"/>
                    <a:pt x="0" y="3"/>
                    <a:pt x="0" y="17"/>
                  </a:cubicBezTo>
                  <a:cubicBezTo>
                    <a:pt x="0" y="30"/>
                    <a:pt x="6" y="52"/>
                    <a:pt x="23" y="72"/>
                  </a:cubicBezTo>
                  <a:cubicBezTo>
                    <a:pt x="39" y="52"/>
                    <a:pt x="45" y="30"/>
                    <a:pt x="45" y="17"/>
                  </a:cubicBezTo>
                  <a:cubicBezTo>
                    <a:pt x="45" y="3"/>
                    <a:pt x="23" y="0"/>
                    <a:pt x="23" y="0"/>
                  </a:cubicBezTo>
                </a:path>
              </a:pathLst>
            </a:cu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şḻîḑé">
              <a:extLst>
                <a:ext uri="{FF2B5EF4-FFF2-40B4-BE49-F238E27FC236}">
                  <a16:creationId xmlns:a16="http://schemas.microsoft.com/office/drawing/2014/main" id="{66BF19C6-651E-4A16-9618-40466F95C9E4}"/>
                </a:ext>
              </a:extLst>
            </p:cNvPr>
            <p:cNvSpPr/>
            <p:nvPr/>
          </p:nvSpPr>
          <p:spPr bwMode="auto">
            <a:xfrm>
              <a:off x="5890660" y="4298502"/>
              <a:ext cx="417887" cy="662855"/>
            </a:xfrm>
            <a:custGeom>
              <a:avLst/>
              <a:gdLst>
                <a:gd name="T0" fmla="*/ 14 w 28"/>
                <a:gd name="T1" fmla="*/ 0 h 44"/>
                <a:gd name="T2" fmla="*/ 0 w 28"/>
                <a:gd name="T3" fmla="*/ 10 h 44"/>
                <a:gd name="T4" fmla="*/ 14 w 28"/>
                <a:gd name="T5" fmla="*/ 44 h 44"/>
                <a:gd name="T6" fmla="*/ 28 w 28"/>
                <a:gd name="T7" fmla="*/ 10 h 44"/>
                <a:gd name="T8" fmla="*/ 14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14" y="0"/>
                  </a:moveTo>
                  <a:cubicBezTo>
                    <a:pt x="14" y="0"/>
                    <a:pt x="0" y="2"/>
                    <a:pt x="0" y="10"/>
                  </a:cubicBezTo>
                  <a:cubicBezTo>
                    <a:pt x="0" y="19"/>
                    <a:pt x="3" y="32"/>
                    <a:pt x="14" y="44"/>
                  </a:cubicBezTo>
                  <a:cubicBezTo>
                    <a:pt x="24" y="32"/>
                    <a:pt x="28" y="19"/>
                    <a:pt x="28" y="10"/>
                  </a:cubicBezTo>
                  <a:cubicBezTo>
                    <a:pt x="28" y="2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ṥlíde">
              <a:extLst>
                <a:ext uri="{FF2B5EF4-FFF2-40B4-BE49-F238E27FC236}">
                  <a16:creationId xmlns:a16="http://schemas.microsoft.com/office/drawing/2014/main" id="{114A95D8-B05F-464B-8163-C5D0974BA1BB}"/>
                </a:ext>
              </a:extLst>
            </p:cNvPr>
            <p:cNvSpPr/>
            <p:nvPr/>
          </p:nvSpPr>
          <p:spPr bwMode="auto">
            <a:xfrm>
              <a:off x="6041962" y="2072170"/>
              <a:ext cx="57640" cy="792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sľíḋé">
              <a:extLst>
                <a:ext uri="{FF2B5EF4-FFF2-40B4-BE49-F238E27FC236}">
                  <a16:creationId xmlns:a16="http://schemas.microsoft.com/office/drawing/2014/main" id="{4A0BDE18-45DB-432E-8B5F-DF08C26BBFB4}"/>
                </a:ext>
              </a:extLst>
            </p:cNvPr>
            <p:cNvSpPr/>
            <p:nvPr/>
          </p:nvSpPr>
          <p:spPr bwMode="auto">
            <a:xfrm>
              <a:off x="6776866" y="3959867"/>
              <a:ext cx="151306" cy="598013"/>
            </a:xfrm>
            <a:custGeom>
              <a:avLst/>
              <a:gdLst>
                <a:gd name="T0" fmla="*/ 9 w 10"/>
                <a:gd name="T1" fmla="*/ 0 h 40"/>
                <a:gd name="T2" fmla="*/ 9 w 10"/>
                <a:gd name="T3" fmla="*/ 0 h 40"/>
                <a:gd name="T4" fmla="*/ 4 w 10"/>
                <a:gd name="T5" fmla="*/ 21 h 40"/>
                <a:gd name="T6" fmla="*/ 0 w 10"/>
                <a:gd name="T7" fmla="*/ 40 h 40"/>
                <a:gd name="T8" fmla="*/ 4 w 10"/>
                <a:gd name="T9" fmla="*/ 21 h 40"/>
                <a:gd name="T10" fmla="*/ 9 w 1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0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8" y="10"/>
                    <a:pt x="4" y="21"/>
                  </a:cubicBezTo>
                  <a:cubicBezTo>
                    <a:pt x="1" y="30"/>
                    <a:pt x="0" y="36"/>
                    <a:pt x="0" y="40"/>
                  </a:cubicBezTo>
                  <a:cubicBezTo>
                    <a:pt x="0" y="36"/>
                    <a:pt x="1" y="30"/>
                    <a:pt x="4" y="21"/>
                  </a:cubicBezTo>
                  <a:cubicBezTo>
                    <a:pt x="8" y="10"/>
                    <a:pt x="10" y="4"/>
                    <a:pt x="9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śľîdè">
              <a:extLst>
                <a:ext uri="{FF2B5EF4-FFF2-40B4-BE49-F238E27FC236}">
                  <a16:creationId xmlns:a16="http://schemas.microsoft.com/office/drawing/2014/main" id="{E48547CD-24C2-47E4-9460-592837306149}"/>
                </a:ext>
              </a:extLst>
            </p:cNvPr>
            <p:cNvSpPr/>
            <p:nvPr/>
          </p:nvSpPr>
          <p:spPr bwMode="auto">
            <a:xfrm>
              <a:off x="6776866" y="3347449"/>
              <a:ext cx="691675" cy="1376148"/>
            </a:xfrm>
            <a:custGeom>
              <a:avLst/>
              <a:gdLst>
                <a:gd name="T0" fmla="*/ 7 w 46"/>
                <a:gd name="T1" fmla="*/ 0 h 92"/>
                <a:gd name="T2" fmla="*/ 9 w 46"/>
                <a:gd name="T3" fmla="*/ 41 h 92"/>
                <a:gd name="T4" fmla="*/ 9 w 46"/>
                <a:gd name="T5" fmla="*/ 41 h 92"/>
                <a:gd name="T6" fmla="*/ 4 w 46"/>
                <a:gd name="T7" fmla="*/ 62 h 92"/>
                <a:gd name="T8" fmla="*/ 0 w 46"/>
                <a:gd name="T9" fmla="*/ 81 h 92"/>
                <a:gd name="T10" fmla="*/ 4 w 46"/>
                <a:gd name="T11" fmla="*/ 92 h 92"/>
                <a:gd name="T12" fmla="*/ 44 w 46"/>
                <a:gd name="T13" fmla="*/ 45 h 92"/>
                <a:gd name="T14" fmla="*/ 46 w 46"/>
                <a:gd name="T15" fmla="*/ 38 h 92"/>
                <a:gd name="T16" fmla="*/ 42 w 46"/>
                <a:gd name="T17" fmla="*/ 29 h 92"/>
                <a:gd name="T18" fmla="*/ 42 w 46"/>
                <a:gd name="T19" fmla="*/ 29 h 92"/>
                <a:gd name="T20" fmla="*/ 7 w 46"/>
                <a:gd name="T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92">
                  <a:moveTo>
                    <a:pt x="7" y="0"/>
                  </a:moveTo>
                  <a:cubicBezTo>
                    <a:pt x="8" y="13"/>
                    <a:pt x="9" y="27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5"/>
                    <a:pt x="8" y="51"/>
                    <a:pt x="4" y="62"/>
                  </a:cubicBezTo>
                  <a:cubicBezTo>
                    <a:pt x="1" y="71"/>
                    <a:pt x="0" y="77"/>
                    <a:pt x="0" y="81"/>
                  </a:cubicBezTo>
                  <a:cubicBezTo>
                    <a:pt x="0" y="90"/>
                    <a:pt x="4" y="92"/>
                    <a:pt x="4" y="92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3"/>
                    <a:pt x="46" y="40"/>
                    <a:pt x="46" y="38"/>
                  </a:cubicBezTo>
                  <a:cubicBezTo>
                    <a:pt x="46" y="35"/>
                    <a:pt x="45" y="31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şľíḍê">
              <a:extLst>
                <a:ext uri="{FF2B5EF4-FFF2-40B4-BE49-F238E27FC236}">
                  <a16:creationId xmlns:a16="http://schemas.microsoft.com/office/drawing/2014/main" id="{EF27B3E8-70E4-41D1-85ED-DCB5DAD1FE75}"/>
                </a:ext>
              </a:extLst>
            </p:cNvPr>
            <p:cNvSpPr/>
            <p:nvPr/>
          </p:nvSpPr>
          <p:spPr bwMode="auto">
            <a:xfrm>
              <a:off x="6085191" y="1791180"/>
              <a:ext cx="828571" cy="2168692"/>
            </a:xfrm>
            <a:custGeom>
              <a:avLst/>
              <a:gdLst>
                <a:gd name="T0" fmla="*/ 20 w 55"/>
                <a:gd name="T1" fmla="*/ 0 h 145"/>
                <a:gd name="T2" fmla="*/ 1 w 55"/>
                <a:gd name="T3" fmla="*/ 7 h 145"/>
                <a:gd name="T4" fmla="*/ 0 w 55"/>
                <a:gd name="T5" fmla="*/ 7 h 145"/>
                <a:gd name="T6" fmla="*/ 0 w 55"/>
                <a:gd name="T7" fmla="*/ 12 h 145"/>
                <a:gd name="T8" fmla="*/ 1 w 55"/>
                <a:gd name="T9" fmla="*/ 12 h 145"/>
                <a:gd name="T10" fmla="*/ 13 w 55"/>
                <a:gd name="T11" fmla="*/ 24 h 145"/>
                <a:gd name="T12" fmla="*/ 1 w 55"/>
                <a:gd name="T13" fmla="*/ 36 h 145"/>
                <a:gd name="T14" fmla="*/ 0 w 55"/>
                <a:gd name="T15" fmla="*/ 36 h 145"/>
                <a:gd name="T16" fmla="*/ 0 w 55"/>
                <a:gd name="T17" fmla="*/ 42 h 145"/>
                <a:gd name="T18" fmla="*/ 1 w 55"/>
                <a:gd name="T19" fmla="*/ 42 h 145"/>
                <a:gd name="T20" fmla="*/ 28 w 55"/>
                <a:gd name="T21" fmla="*/ 69 h 145"/>
                <a:gd name="T22" fmla="*/ 1 w 55"/>
                <a:gd name="T23" fmla="*/ 97 h 145"/>
                <a:gd name="T24" fmla="*/ 0 w 55"/>
                <a:gd name="T25" fmla="*/ 97 h 145"/>
                <a:gd name="T26" fmla="*/ 0 w 55"/>
                <a:gd name="T27" fmla="*/ 145 h 145"/>
                <a:gd name="T28" fmla="*/ 55 w 55"/>
                <a:gd name="T29" fmla="*/ 145 h 145"/>
                <a:gd name="T30" fmla="*/ 55 w 55"/>
                <a:gd name="T31" fmla="*/ 145 h 145"/>
                <a:gd name="T32" fmla="*/ 55 w 55"/>
                <a:gd name="T33" fmla="*/ 145 h 145"/>
                <a:gd name="T34" fmla="*/ 55 w 55"/>
                <a:gd name="T35" fmla="*/ 145 h 145"/>
                <a:gd name="T36" fmla="*/ 53 w 55"/>
                <a:gd name="T37" fmla="*/ 104 h 145"/>
                <a:gd name="T38" fmla="*/ 53 w 55"/>
                <a:gd name="T39" fmla="*/ 104 h 145"/>
                <a:gd name="T40" fmla="*/ 20 w 55"/>
                <a:gd name="T41" fmla="*/ 0 h 145"/>
                <a:gd name="T42" fmla="*/ 20 w 55"/>
                <a:gd name="T4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145">
                  <a:moveTo>
                    <a:pt x="20" y="0"/>
                  </a:moveTo>
                  <a:cubicBezTo>
                    <a:pt x="15" y="4"/>
                    <a:pt x="8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8" y="12"/>
                    <a:pt x="13" y="17"/>
                    <a:pt x="13" y="24"/>
                  </a:cubicBezTo>
                  <a:cubicBezTo>
                    <a:pt x="13" y="30"/>
                    <a:pt x="8" y="36"/>
                    <a:pt x="1" y="36"/>
                  </a:cubicBezTo>
                  <a:cubicBezTo>
                    <a:pt x="1" y="36"/>
                    <a:pt x="1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1" y="42"/>
                  </a:cubicBezTo>
                  <a:cubicBezTo>
                    <a:pt x="16" y="42"/>
                    <a:pt x="28" y="54"/>
                    <a:pt x="28" y="69"/>
                  </a:cubicBezTo>
                  <a:cubicBezTo>
                    <a:pt x="28" y="84"/>
                    <a:pt x="16" y="97"/>
                    <a:pt x="1" y="97"/>
                  </a:cubicBezTo>
                  <a:cubicBezTo>
                    <a:pt x="1" y="97"/>
                    <a:pt x="0" y="97"/>
                    <a:pt x="0" y="9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31"/>
                    <a:pt x="54" y="117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8" y="52"/>
                    <a:pt x="33" y="19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B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$ḷiďê">
              <a:extLst>
                <a:ext uri="{FF2B5EF4-FFF2-40B4-BE49-F238E27FC236}">
                  <a16:creationId xmlns:a16="http://schemas.microsoft.com/office/drawing/2014/main" id="{449690F7-25D6-4628-BE48-C1FFB4DA06B9}"/>
                </a:ext>
              </a:extLst>
            </p:cNvPr>
            <p:cNvSpPr/>
            <p:nvPr/>
          </p:nvSpPr>
          <p:spPr bwMode="auto">
            <a:xfrm>
              <a:off x="6085191" y="14453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sḷîḑe">
              <a:extLst>
                <a:ext uri="{FF2B5EF4-FFF2-40B4-BE49-F238E27FC236}">
                  <a16:creationId xmlns:a16="http://schemas.microsoft.com/office/drawing/2014/main" id="{30B9DB70-3F41-4A9B-A757-420A6143719B}"/>
                </a:ext>
              </a:extLst>
            </p:cNvPr>
            <p:cNvSpPr/>
            <p:nvPr/>
          </p:nvSpPr>
          <p:spPr bwMode="auto">
            <a:xfrm>
              <a:off x="6085191" y="1445342"/>
              <a:ext cx="302608" cy="446707"/>
            </a:xfrm>
            <a:custGeom>
              <a:avLst/>
              <a:gdLst>
                <a:gd name="T0" fmla="*/ 1 w 20"/>
                <a:gd name="T1" fmla="*/ 0 h 30"/>
                <a:gd name="T2" fmla="*/ 1 w 20"/>
                <a:gd name="T3" fmla="*/ 0 h 30"/>
                <a:gd name="T4" fmla="*/ 0 w 20"/>
                <a:gd name="T5" fmla="*/ 0 h 30"/>
                <a:gd name="T6" fmla="*/ 0 w 20"/>
                <a:gd name="T7" fmla="*/ 0 h 30"/>
                <a:gd name="T8" fmla="*/ 0 w 20"/>
                <a:gd name="T9" fmla="*/ 30 h 30"/>
                <a:gd name="T10" fmla="*/ 1 w 20"/>
                <a:gd name="T11" fmla="*/ 30 h 30"/>
                <a:gd name="T12" fmla="*/ 20 w 20"/>
                <a:gd name="T13" fmla="*/ 23 h 30"/>
                <a:gd name="T14" fmla="*/ 1 w 20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8" y="30"/>
                    <a:pt x="15" y="27"/>
                    <a:pt x="20" y="23"/>
                  </a:cubicBezTo>
                  <a:cubicBezTo>
                    <a:pt x="10" y="7"/>
                    <a:pt x="1" y="0"/>
                    <a:pt x="1" y="0"/>
                  </a:cubicBezTo>
                </a:path>
              </a:pathLst>
            </a:custGeom>
            <a:solidFill>
              <a:srgbClr val="F3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ṧļiḑé">
              <a:extLst>
                <a:ext uri="{FF2B5EF4-FFF2-40B4-BE49-F238E27FC236}">
                  <a16:creationId xmlns:a16="http://schemas.microsoft.com/office/drawing/2014/main" id="{AA1AA071-CC66-4C74-A819-0C70DB124A5C}"/>
                </a:ext>
              </a:extLst>
            </p:cNvPr>
            <p:cNvSpPr/>
            <p:nvPr/>
          </p:nvSpPr>
          <p:spPr bwMode="auto">
            <a:xfrm>
              <a:off x="6085191" y="2418008"/>
              <a:ext cx="425094" cy="821364"/>
            </a:xfrm>
            <a:custGeom>
              <a:avLst/>
              <a:gdLst>
                <a:gd name="T0" fmla="*/ 1 w 28"/>
                <a:gd name="T1" fmla="*/ 0 h 55"/>
                <a:gd name="T2" fmla="*/ 0 w 28"/>
                <a:gd name="T3" fmla="*/ 0 h 55"/>
                <a:gd name="T4" fmla="*/ 0 w 28"/>
                <a:gd name="T5" fmla="*/ 11 h 55"/>
                <a:gd name="T6" fmla="*/ 1 w 28"/>
                <a:gd name="T7" fmla="*/ 11 h 55"/>
                <a:gd name="T8" fmla="*/ 17 w 28"/>
                <a:gd name="T9" fmla="*/ 27 h 55"/>
                <a:gd name="T10" fmla="*/ 1 w 28"/>
                <a:gd name="T11" fmla="*/ 43 h 55"/>
                <a:gd name="T12" fmla="*/ 0 w 28"/>
                <a:gd name="T13" fmla="*/ 43 h 55"/>
                <a:gd name="T14" fmla="*/ 0 w 28"/>
                <a:gd name="T15" fmla="*/ 55 h 55"/>
                <a:gd name="T16" fmla="*/ 1 w 28"/>
                <a:gd name="T17" fmla="*/ 55 h 55"/>
                <a:gd name="T18" fmla="*/ 28 w 28"/>
                <a:gd name="T19" fmla="*/ 27 h 55"/>
                <a:gd name="T20" fmla="*/ 1 w 2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5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0" y="11"/>
                    <a:pt x="17" y="18"/>
                    <a:pt x="17" y="27"/>
                  </a:cubicBezTo>
                  <a:cubicBezTo>
                    <a:pt x="17" y="36"/>
                    <a:pt x="10" y="43"/>
                    <a:pt x="1" y="43"/>
                  </a:cubicBezTo>
                  <a:cubicBezTo>
                    <a:pt x="1" y="43"/>
                    <a:pt x="0" y="43"/>
                    <a:pt x="0" y="4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16" y="55"/>
                    <a:pt x="28" y="42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šḻîḓé">
              <a:extLst>
                <a:ext uri="{FF2B5EF4-FFF2-40B4-BE49-F238E27FC236}">
                  <a16:creationId xmlns:a16="http://schemas.microsoft.com/office/drawing/2014/main" id="{56BBFCFD-C042-47C7-9790-0C6C76F64B43}"/>
                </a:ext>
              </a:extLst>
            </p:cNvPr>
            <p:cNvSpPr/>
            <p:nvPr/>
          </p:nvSpPr>
          <p:spPr bwMode="auto">
            <a:xfrm>
              <a:off x="6085191" y="2583724"/>
              <a:ext cx="259378" cy="475527"/>
            </a:xfrm>
            <a:custGeom>
              <a:avLst/>
              <a:gdLst>
                <a:gd name="T0" fmla="*/ 1 w 17"/>
                <a:gd name="T1" fmla="*/ 0 h 32"/>
                <a:gd name="T2" fmla="*/ 0 w 17"/>
                <a:gd name="T3" fmla="*/ 0 h 32"/>
                <a:gd name="T4" fmla="*/ 0 w 17"/>
                <a:gd name="T5" fmla="*/ 8 h 32"/>
                <a:gd name="T6" fmla="*/ 1 w 17"/>
                <a:gd name="T7" fmla="*/ 10 h 32"/>
                <a:gd name="T8" fmla="*/ 0 w 17"/>
                <a:gd name="T9" fmla="*/ 13 h 32"/>
                <a:gd name="T10" fmla="*/ 0 w 17"/>
                <a:gd name="T11" fmla="*/ 32 h 32"/>
                <a:gd name="T12" fmla="*/ 1 w 17"/>
                <a:gd name="T13" fmla="*/ 32 h 32"/>
                <a:gd name="T14" fmla="*/ 17 w 17"/>
                <a:gd name="T15" fmla="*/ 16 h 32"/>
                <a:gd name="T16" fmla="*/ 1 w 17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1" y="12"/>
                    <a:pt x="0" y="1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0" y="32"/>
                    <a:pt x="17" y="25"/>
                    <a:pt x="17" y="16"/>
                  </a:cubicBezTo>
                  <a:cubicBezTo>
                    <a:pt x="17" y="7"/>
                    <a:pt x="10" y="0"/>
                    <a:pt x="1" y="0"/>
                  </a:cubicBezTo>
                </a:path>
              </a:pathLst>
            </a:custGeom>
            <a:solidFill>
              <a:srgbClr val="21A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šḻîḋé">
              <a:extLst>
                <a:ext uri="{FF2B5EF4-FFF2-40B4-BE49-F238E27FC236}">
                  <a16:creationId xmlns:a16="http://schemas.microsoft.com/office/drawing/2014/main" id="{6DA1DB27-0457-4D50-B6BB-AEAC49BA74FD}"/>
                </a:ext>
              </a:extLst>
            </p:cNvPr>
            <p:cNvSpPr/>
            <p:nvPr/>
          </p:nvSpPr>
          <p:spPr bwMode="auto">
            <a:xfrm>
              <a:off x="6085191" y="2699003"/>
              <a:ext cx="14410" cy="79257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2 h 5"/>
                <a:gd name="T6" fmla="*/ 0 w 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ṣ1ídê">
              <a:extLst>
                <a:ext uri="{FF2B5EF4-FFF2-40B4-BE49-F238E27FC236}">
                  <a16:creationId xmlns:a16="http://schemas.microsoft.com/office/drawing/2014/main" id="{D35FF132-C697-45EA-BF05-745CF14FFCD1}"/>
                </a:ext>
              </a:extLst>
            </p:cNvPr>
            <p:cNvSpPr/>
            <p:nvPr/>
          </p:nvSpPr>
          <p:spPr bwMode="auto">
            <a:xfrm>
              <a:off x="6085191" y="1971301"/>
              <a:ext cx="194536" cy="353045"/>
            </a:xfrm>
            <a:custGeom>
              <a:avLst/>
              <a:gdLst>
                <a:gd name="T0" fmla="*/ 1 w 13"/>
                <a:gd name="T1" fmla="*/ 0 h 24"/>
                <a:gd name="T2" fmla="*/ 0 w 13"/>
                <a:gd name="T3" fmla="*/ 0 h 24"/>
                <a:gd name="T4" fmla="*/ 0 w 13"/>
                <a:gd name="T5" fmla="*/ 5 h 24"/>
                <a:gd name="T6" fmla="*/ 1 w 13"/>
                <a:gd name="T7" fmla="*/ 5 h 24"/>
                <a:gd name="T8" fmla="*/ 8 w 13"/>
                <a:gd name="T9" fmla="*/ 12 h 24"/>
                <a:gd name="T10" fmla="*/ 1 w 13"/>
                <a:gd name="T11" fmla="*/ 18 h 24"/>
                <a:gd name="T12" fmla="*/ 0 w 13"/>
                <a:gd name="T13" fmla="*/ 18 h 24"/>
                <a:gd name="T14" fmla="*/ 0 w 13"/>
                <a:gd name="T15" fmla="*/ 24 h 24"/>
                <a:gd name="T16" fmla="*/ 1 w 13"/>
                <a:gd name="T17" fmla="*/ 24 h 24"/>
                <a:gd name="T18" fmla="*/ 13 w 13"/>
                <a:gd name="T19" fmla="*/ 12 h 24"/>
                <a:gd name="T20" fmla="*/ 1 w 13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8" y="8"/>
                    <a:pt x="8" y="12"/>
                  </a:cubicBezTo>
                  <a:cubicBezTo>
                    <a:pt x="8" y="15"/>
                    <a:pt x="5" y="18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8" y="24"/>
                    <a:pt x="13" y="18"/>
                    <a:pt x="13" y="12"/>
                  </a:cubicBezTo>
                  <a:cubicBezTo>
                    <a:pt x="13" y="5"/>
                    <a:pt x="8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ślîďe">
              <a:extLst>
                <a:ext uri="{FF2B5EF4-FFF2-40B4-BE49-F238E27FC236}">
                  <a16:creationId xmlns:a16="http://schemas.microsoft.com/office/drawing/2014/main" id="{C37E24EA-5AAA-4B6F-AC46-5177E419AAB0}"/>
                </a:ext>
              </a:extLst>
            </p:cNvPr>
            <p:cNvSpPr/>
            <p:nvPr/>
          </p:nvSpPr>
          <p:spPr bwMode="auto">
            <a:xfrm>
              <a:off x="6085191" y="2043351"/>
              <a:ext cx="122486" cy="194536"/>
            </a:xfrm>
            <a:custGeom>
              <a:avLst/>
              <a:gdLst>
                <a:gd name="T0" fmla="*/ 1 w 8"/>
                <a:gd name="T1" fmla="*/ 0 h 13"/>
                <a:gd name="T2" fmla="*/ 0 w 8"/>
                <a:gd name="T3" fmla="*/ 0 h 13"/>
                <a:gd name="T4" fmla="*/ 0 w 8"/>
                <a:gd name="T5" fmla="*/ 3 h 13"/>
                <a:gd name="T6" fmla="*/ 1 w 8"/>
                <a:gd name="T7" fmla="*/ 4 h 13"/>
                <a:gd name="T8" fmla="*/ 0 w 8"/>
                <a:gd name="T9" fmla="*/ 6 h 13"/>
                <a:gd name="T10" fmla="*/ 0 w 8"/>
                <a:gd name="T11" fmla="*/ 13 h 13"/>
                <a:gd name="T12" fmla="*/ 1 w 8"/>
                <a:gd name="T13" fmla="*/ 13 h 13"/>
                <a:gd name="T14" fmla="*/ 8 w 8"/>
                <a:gd name="T15" fmla="*/ 7 h 13"/>
                <a:gd name="T16" fmla="*/ 1 w 8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13"/>
                    <a:pt x="8" y="10"/>
                    <a:pt x="8" y="7"/>
                  </a:cubicBezTo>
                  <a:cubicBezTo>
                    <a:pt x="8" y="3"/>
                    <a:pt x="5" y="0"/>
                    <a:pt x="1" y="0"/>
                  </a:cubicBezTo>
                </a:path>
              </a:pathLst>
            </a:custGeom>
            <a:solidFill>
              <a:srgbClr val="21A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ṣļiḍè">
              <a:extLst>
                <a:ext uri="{FF2B5EF4-FFF2-40B4-BE49-F238E27FC236}">
                  <a16:creationId xmlns:a16="http://schemas.microsoft.com/office/drawing/2014/main" id="{5E36B57D-084A-4B12-8E07-0B090C37E5E5}"/>
                </a:ext>
              </a:extLst>
            </p:cNvPr>
            <p:cNvSpPr/>
            <p:nvPr/>
          </p:nvSpPr>
          <p:spPr bwMode="auto">
            <a:xfrm>
              <a:off x="6085191" y="2086580"/>
              <a:ext cx="14410" cy="5043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sľïḑé">
              <a:extLst>
                <a:ext uri="{FF2B5EF4-FFF2-40B4-BE49-F238E27FC236}">
                  <a16:creationId xmlns:a16="http://schemas.microsoft.com/office/drawing/2014/main" id="{4495660D-A9DD-4BBB-A969-31C632E7D657}"/>
                </a:ext>
              </a:extLst>
            </p:cNvPr>
            <p:cNvSpPr/>
            <p:nvPr/>
          </p:nvSpPr>
          <p:spPr bwMode="auto">
            <a:xfrm>
              <a:off x="6085191" y="4031916"/>
              <a:ext cx="583603" cy="417887"/>
            </a:xfrm>
            <a:custGeom>
              <a:avLst/>
              <a:gdLst>
                <a:gd name="T0" fmla="*/ 1 w 39"/>
                <a:gd name="T1" fmla="*/ 0 h 28"/>
                <a:gd name="T2" fmla="*/ 0 w 39"/>
                <a:gd name="T3" fmla="*/ 0 h 28"/>
                <a:gd name="T4" fmla="*/ 1 w 39"/>
                <a:gd name="T5" fmla="*/ 0 h 28"/>
                <a:gd name="T6" fmla="*/ 39 w 39"/>
                <a:gd name="T7" fmla="*/ 28 h 28"/>
                <a:gd name="T8" fmla="*/ 39 w 39"/>
                <a:gd name="T9" fmla="*/ 28 h 28"/>
                <a:gd name="T10" fmla="*/ 1 w 3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9" y="5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5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ṥľiďe">
              <a:extLst>
                <a:ext uri="{FF2B5EF4-FFF2-40B4-BE49-F238E27FC236}">
                  <a16:creationId xmlns:a16="http://schemas.microsoft.com/office/drawing/2014/main" id="{6819836F-3312-447F-B541-3A8DF8E9A7AC}"/>
                </a:ext>
              </a:extLst>
            </p:cNvPr>
            <p:cNvSpPr/>
            <p:nvPr/>
          </p:nvSpPr>
          <p:spPr bwMode="auto">
            <a:xfrm>
              <a:off x="6085191" y="4031916"/>
              <a:ext cx="583603" cy="1808445"/>
            </a:xfrm>
            <a:custGeom>
              <a:avLst/>
              <a:gdLst>
                <a:gd name="T0" fmla="*/ 1 w 39"/>
                <a:gd name="T1" fmla="*/ 0 h 121"/>
                <a:gd name="T2" fmla="*/ 0 w 39"/>
                <a:gd name="T3" fmla="*/ 0 h 121"/>
                <a:gd name="T4" fmla="*/ 0 w 39"/>
                <a:gd name="T5" fmla="*/ 9 h 121"/>
                <a:gd name="T6" fmla="*/ 1 w 39"/>
                <a:gd name="T7" fmla="*/ 9 h 121"/>
                <a:gd name="T8" fmla="*/ 23 w 39"/>
                <a:gd name="T9" fmla="*/ 26 h 121"/>
                <a:gd name="T10" fmla="*/ 1 w 39"/>
                <a:gd name="T11" fmla="*/ 81 h 121"/>
                <a:gd name="T12" fmla="*/ 0 w 39"/>
                <a:gd name="T13" fmla="*/ 81 h 121"/>
                <a:gd name="T14" fmla="*/ 0 w 39"/>
                <a:gd name="T15" fmla="*/ 121 h 121"/>
                <a:gd name="T16" fmla="*/ 1 w 39"/>
                <a:gd name="T17" fmla="*/ 121 h 121"/>
                <a:gd name="T18" fmla="*/ 39 w 39"/>
                <a:gd name="T19" fmla="*/ 28 h 121"/>
                <a:gd name="T20" fmla="*/ 1 w 39"/>
                <a:gd name="T2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2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3" y="12"/>
                    <a:pt x="23" y="26"/>
                  </a:cubicBezTo>
                  <a:cubicBezTo>
                    <a:pt x="23" y="39"/>
                    <a:pt x="17" y="61"/>
                    <a:pt x="1" y="81"/>
                  </a:cubicBezTo>
                  <a:cubicBezTo>
                    <a:pt x="1" y="81"/>
                    <a:pt x="0" y="81"/>
                    <a:pt x="0" y="8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29" y="87"/>
                    <a:pt x="39" y="51"/>
                    <a:pt x="39" y="28"/>
                  </a:cubicBezTo>
                  <a:cubicBezTo>
                    <a:pt x="39" y="5"/>
                    <a:pt x="1" y="0"/>
                    <a:pt x="1" y="0"/>
                  </a:cubicBezTo>
                </a:path>
              </a:pathLst>
            </a:custGeom>
            <a:solidFill>
              <a:srgbClr val="F3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ṧḷiḍê">
              <a:extLst>
                <a:ext uri="{FF2B5EF4-FFF2-40B4-BE49-F238E27FC236}">
                  <a16:creationId xmlns:a16="http://schemas.microsoft.com/office/drawing/2014/main" id="{8107FAF5-B47B-4652-90F4-DC6EA04256F1}"/>
                </a:ext>
              </a:extLst>
            </p:cNvPr>
            <p:cNvSpPr/>
            <p:nvPr/>
          </p:nvSpPr>
          <p:spPr bwMode="auto">
            <a:xfrm>
              <a:off x="6085191" y="4168813"/>
              <a:ext cx="345837" cy="1073540"/>
            </a:xfrm>
            <a:custGeom>
              <a:avLst/>
              <a:gdLst>
                <a:gd name="T0" fmla="*/ 1 w 23"/>
                <a:gd name="T1" fmla="*/ 0 h 72"/>
                <a:gd name="T2" fmla="*/ 0 w 23"/>
                <a:gd name="T3" fmla="*/ 0 h 72"/>
                <a:gd name="T4" fmla="*/ 0 w 23"/>
                <a:gd name="T5" fmla="*/ 9 h 72"/>
                <a:gd name="T6" fmla="*/ 1 w 23"/>
                <a:gd name="T7" fmla="*/ 9 h 72"/>
                <a:gd name="T8" fmla="*/ 15 w 23"/>
                <a:gd name="T9" fmla="*/ 19 h 72"/>
                <a:gd name="T10" fmla="*/ 1 w 23"/>
                <a:gd name="T11" fmla="*/ 53 h 72"/>
                <a:gd name="T12" fmla="*/ 0 w 23"/>
                <a:gd name="T13" fmla="*/ 53 h 72"/>
                <a:gd name="T14" fmla="*/ 0 w 23"/>
                <a:gd name="T15" fmla="*/ 72 h 72"/>
                <a:gd name="T16" fmla="*/ 1 w 23"/>
                <a:gd name="T17" fmla="*/ 72 h 72"/>
                <a:gd name="T18" fmla="*/ 23 w 23"/>
                <a:gd name="T19" fmla="*/ 17 h 72"/>
                <a:gd name="T20" fmla="*/ 1 w 23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5" y="11"/>
                    <a:pt x="15" y="19"/>
                  </a:cubicBezTo>
                  <a:cubicBezTo>
                    <a:pt x="15" y="28"/>
                    <a:pt x="11" y="41"/>
                    <a:pt x="1" y="53"/>
                  </a:cubicBezTo>
                  <a:cubicBezTo>
                    <a:pt x="1" y="53"/>
                    <a:pt x="0" y="53"/>
                    <a:pt x="0" y="5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2"/>
                    <a:pt x="1" y="72"/>
                  </a:cubicBezTo>
                  <a:cubicBezTo>
                    <a:pt x="17" y="52"/>
                    <a:pt x="23" y="30"/>
                    <a:pt x="23" y="17"/>
                  </a:cubicBezTo>
                  <a:cubicBezTo>
                    <a:pt x="23" y="3"/>
                    <a:pt x="1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šḷïḑè">
              <a:extLst>
                <a:ext uri="{FF2B5EF4-FFF2-40B4-BE49-F238E27FC236}">
                  <a16:creationId xmlns:a16="http://schemas.microsoft.com/office/drawing/2014/main" id="{77F0B9BA-B7DE-41D2-898F-72872F94ADC8}"/>
                </a:ext>
              </a:extLst>
            </p:cNvPr>
            <p:cNvSpPr/>
            <p:nvPr/>
          </p:nvSpPr>
          <p:spPr bwMode="auto">
            <a:xfrm>
              <a:off x="6085191" y="4298502"/>
              <a:ext cx="223356" cy="662855"/>
            </a:xfrm>
            <a:custGeom>
              <a:avLst/>
              <a:gdLst>
                <a:gd name="T0" fmla="*/ 1 w 15"/>
                <a:gd name="T1" fmla="*/ 0 h 44"/>
                <a:gd name="T2" fmla="*/ 0 w 15"/>
                <a:gd name="T3" fmla="*/ 0 h 44"/>
                <a:gd name="T4" fmla="*/ 0 w 15"/>
                <a:gd name="T5" fmla="*/ 44 h 44"/>
                <a:gd name="T6" fmla="*/ 1 w 15"/>
                <a:gd name="T7" fmla="*/ 44 h 44"/>
                <a:gd name="T8" fmla="*/ 15 w 15"/>
                <a:gd name="T9" fmla="*/ 10 h 44"/>
                <a:gd name="T10" fmla="*/ 1 w 1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1" y="32"/>
                    <a:pt x="15" y="19"/>
                    <a:pt x="15" y="10"/>
                  </a:cubicBezTo>
                  <a:cubicBezTo>
                    <a:pt x="15" y="2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2" name="828db3ab-16ad-4377-b8ba-0c2bda0cb4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6B90DAA-94DE-47D4-AB02-E4C2A34CB1A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66834" y="5181966"/>
            <a:ext cx="1620231" cy="1374827"/>
            <a:chOff x="3842544" y="1731962"/>
            <a:chExt cx="4506913" cy="3824288"/>
          </a:xfrm>
        </p:grpSpPr>
        <p:sp>
          <p:nvSpPr>
            <p:cNvPr id="413" name="ïşļiḑê">
              <a:extLst>
                <a:ext uri="{FF2B5EF4-FFF2-40B4-BE49-F238E27FC236}">
                  <a16:creationId xmlns:a16="http://schemas.microsoft.com/office/drawing/2014/main" id="{3E023373-7527-4777-99F6-2BFC720C869E}"/>
                </a:ext>
              </a:extLst>
            </p:cNvPr>
            <p:cNvSpPr/>
            <p:nvPr/>
          </p:nvSpPr>
          <p:spPr bwMode="auto">
            <a:xfrm>
              <a:off x="3875882" y="4630737"/>
              <a:ext cx="1746250" cy="892175"/>
            </a:xfrm>
            <a:custGeom>
              <a:avLst/>
              <a:gdLst>
                <a:gd name="T0" fmla="*/ 1100 w 1100"/>
                <a:gd name="T1" fmla="*/ 562 h 562"/>
                <a:gd name="T2" fmla="*/ 0 w 1100"/>
                <a:gd name="T3" fmla="*/ 348 h 562"/>
                <a:gd name="T4" fmla="*/ 0 w 1100"/>
                <a:gd name="T5" fmla="*/ 0 h 562"/>
                <a:gd name="T6" fmla="*/ 1100 w 1100"/>
                <a:gd name="T7" fmla="*/ 206 h 562"/>
                <a:gd name="T8" fmla="*/ 1100 w 110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562">
                  <a:moveTo>
                    <a:pt x="1100" y="562"/>
                  </a:moveTo>
                  <a:lnTo>
                    <a:pt x="0" y="348"/>
                  </a:lnTo>
                  <a:lnTo>
                    <a:pt x="0" y="0"/>
                  </a:lnTo>
                  <a:lnTo>
                    <a:pt x="1100" y="206"/>
                  </a:lnTo>
                  <a:lnTo>
                    <a:pt x="1100" y="562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iṥľíḍé">
              <a:extLst>
                <a:ext uri="{FF2B5EF4-FFF2-40B4-BE49-F238E27FC236}">
                  <a16:creationId xmlns:a16="http://schemas.microsoft.com/office/drawing/2014/main" id="{016205DD-B97D-4F4D-AC14-6C7ABF0A8888}"/>
                </a:ext>
              </a:extLst>
            </p:cNvPr>
            <p:cNvSpPr/>
            <p:nvPr/>
          </p:nvSpPr>
          <p:spPr bwMode="auto">
            <a:xfrm>
              <a:off x="5622132" y="4540250"/>
              <a:ext cx="2479675" cy="982663"/>
            </a:xfrm>
            <a:custGeom>
              <a:avLst/>
              <a:gdLst>
                <a:gd name="T0" fmla="*/ 0 w 1562"/>
                <a:gd name="T1" fmla="*/ 619 h 619"/>
                <a:gd name="T2" fmla="*/ 1562 w 1562"/>
                <a:gd name="T3" fmla="*/ 356 h 619"/>
                <a:gd name="T4" fmla="*/ 1562 w 1562"/>
                <a:gd name="T5" fmla="*/ 0 h 619"/>
                <a:gd name="T6" fmla="*/ 0 w 1562"/>
                <a:gd name="T7" fmla="*/ 263 h 619"/>
                <a:gd name="T8" fmla="*/ 0 w 1562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619">
                  <a:moveTo>
                    <a:pt x="0" y="619"/>
                  </a:moveTo>
                  <a:lnTo>
                    <a:pt x="1562" y="356"/>
                  </a:lnTo>
                  <a:lnTo>
                    <a:pt x="1562" y="0"/>
                  </a:lnTo>
                  <a:lnTo>
                    <a:pt x="0" y="263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iŝľïḓè">
              <a:extLst>
                <a:ext uri="{FF2B5EF4-FFF2-40B4-BE49-F238E27FC236}">
                  <a16:creationId xmlns:a16="http://schemas.microsoft.com/office/drawing/2014/main" id="{E307739F-7EB1-49EA-B804-D96588617868}"/>
                </a:ext>
              </a:extLst>
            </p:cNvPr>
            <p:cNvSpPr/>
            <p:nvPr/>
          </p:nvSpPr>
          <p:spPr bwMode="auto">
            <a:xfrm>
              <a:off x="3842544" y="4259262"/>
              <a:ext cx="4303713" cy="1296988"/>
            </a:xfrm>
            <a:custGeom>
              <a:avLst/>
              <a:gdLst>
                <a:gd name="T0" fmla="*/ 381 w 382"/>
                <a:gd name="T1" fmla="*/ 72 h 115"/>
                <a:gd name="T2" fmla="*/ 378 w 382"/>
                <a:gd name="T3" fmla="*/ 70 h 115"/>
                <a:gd name="T4" fmla="*/ 158 w 382"/>
                <a:gd name="T5" fmla="*/ 109 h 115"/>
                <a:gd name="T6" fmla="*/ 6 w 382"/>
                <a:gd name="T7" fmla="*/ 80 h 115"/>
                <a:gd name="T8" fmla="*/ 6 w 382"/>
                <a:gd name="T9" fmla="*/ 37 h 115"/>
                <a:gd name="T10" fmla="*/ 157 w 382"/>
                <a:gd name="T11" fmla="*/ 65 h 115"/>
                <a:gd name="T12" fmla="*/ 158 w 382"/>
                <a:gd name="T13" fmla="*/ 65 h 115"/>
                <a:gd name="T14" fmla="*/ 159 w 382"/>
                <a:gd name="T15" fmla="*/ 65 h 115"/>
                <a:gd name="T16" fmla="*/ 379 w 382"/>
                <a:gd name="T17" fmla="*/ 26 h 115"/>
                <a:gd name="T18" fmla="*/ 382 w 382"/>
                <a:gd name="T19" fmla="*/ 23 h 115"/>
                <a:gd name="T20" fmla="*/ 379 w 382"/>
                <a:gd name="T21" fmla="*/ 20 h 115"/>
                <a:gd name="T22" fmla="*/ 191 w 382"/>
                <a:gd name="T23" fmla="*/ 0 h 115"/>
                <a:gd name="T24" fmla="*/ 190 w 382"/>
                <a:gd name="T25" fmla="*/ 0 h 115"/>
                <a:gd name="T26" fmla="*/ 3 w 382"/>
                <a:gd name="T27" fmla="*/ 29 h 115"/>
                <a:gd name="T28" fmla="*/ 3 w 382"/>
                <a:gd name="T29" fmla="*/ 29 h 115"/>
                <a:gd name="T30" fmla="*/ 2 w 382"/>
                <a:gd name="T31" fmla="*/ 29 h 115"/>
                <a:gd name="T32" fmla="*/ 2 w 382"/>
                <a:gd name="T33" fmla="*/ 30 h 115"/>
                <a:gd name="T34" fmla="*/ 2 w 382"/>
                <a:gd name="T35" fmla="*/ 30 h 115"/>
                <a:gd name="T36" fmla="*/ 1 w 382"/>
                <a:gd name="T37" fmla="*/ 30 h 115"/>
                <a:gd name="T38" fmla="*/ 1 w 382"/>
                <a:gd name="T39" fmla="*/ 30 h 115"/>
                <a:gd name="T40" fmla="*/ 1 w 382"/>
                <a:gd name="T41" fmla="*/ 30 h 115"/>
                <a:gd name="T42" fmla="*/ 1 w 382"/>
                <a:gd name="T43" fmla="*/ 30 h 115"/>
                <a:gd name="T44" fmla="*/ 1 w 382"/>
                <a:gd name="T45" fmla="*/ 31 h 115"/>
                <a:gd name="T46" fmla="*/ 0 w 382"/>
                <a:gd name="T47" fmla="*/ 31 h 115"/>
                <a:gd name="T48" fmla="*/ 0 w 382"/>
                <a:gd name="T49" fmla="*/ 31 h 115"/>
                <a:gd name="T50" fmla="*/ 0 w 382"/>
                <a:gd name="T51" fmla="*/ 31 h 115"/>
                <a:gd name="T52" fmla="*/ 0 w 382"/>
                <a:gd name="T53" fmla="*/ 32 h 115"/>
                <a:gd name="T54" fmla="*/ 0 w 382"/>
                <a:gd name="T55" fmla="*/ 32 h 115"/>
                <a:gd name="T56" fmla="*/ 0 w 382"/>
                <a:gd name="T57" fmla="*/ 33 h 115"/>
                <a:gd name="T58" fmla="*/ 0 w 382"/>
                <a:gd name="T59" fmla="*/ 33 h 115"/>
                <a:gd name="T60" fmla="*/ 0 w 382"/>
                <a:gd name="T61" fmla="*/ 33 h 115"/>
                <a:gd name="T62" fmla="*/ 0 w 382"/>
                <a:gd name="T63" fmla="*/ 82 h 115"/>
                <a:gd name="T64" fmla="*/ 3 w 382"/>
                <a:gd name="T65" fmla="*/ 86 h 115"/>
                <a:gd name="T66" fmla="*/ 157 w 382"/>
                <a:gd name="T67" fmla="*/ 115 h 115"/>
                <a:gd name="T68" fmla="*/ 158 w 382"/>
                <a:gd name="T69" fmla="*/ 115 h 115"/>
                <a:gd name="T70" fmla="*/ 159 w 382"/>
                <a:gd name="T71" fmla="*/ 115 h 115"/>
                <a:gd name="T72" fmla="*/ 379 w 382"/>
                <a:gd name="T73" fmla="*/ 76 h 115"/>
                <a:gd name="T74" fmla="*/ 381 w 382"/>
                <a:gd name="T75" fmla="*/ 7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5">
                  <a:moveTo>
                    <a:pt x="381" y="72"/>
                  </a:moveTo>
                  <a:cubicBezTo>
                    <a:pt x="381" y="71"/>
                    <a:pt x="379" y="69"/>
                    <a:pt x="378" y="70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58" y="65"/>
                    <a:pt x="159" y="65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80" y="26"/>
                    <a:pt x="382" y="25"/>
                    <a:pt x="382" y="23"/>
                  </a:cubicBezTo>
                  <a:cubicBezTo>
                    <a:pt x="381" y="21"/>
                    <a:pt x="380" y="20"/>
                    <a:pt x="379" y="2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5"/>
                    <a:pt x="3" y="8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9" y="115"/>
                  </a:cubicBezTo>
                  <a:cubicBezTo>
                    <a:pt x="379" y="76"/>
                    <a:pt x="379" y="76"/>
                    <a:pt x="379" y="76"/>
                  </a:cubicBezTo>
                  <a:cubicBezTo>
                    <a:pt x="381" y="76"/>
                    <a:pt x="382" y="74"/>
                    <a:pt x="381" y="72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iṡlíďè">
              <a:extLst>
                <a:ext uri="{FF2B5EF4-FFF2-40B4-BE49-F238E27FC236}">
                  <a16:creationId xmlns:a16="http://schemas.microsoft.com/office/drawing/2014/main" id="{4A3D09AE-7A59-4FF4-89B2-26A83B743FB4}"/>
                </a:ext>
              </a:extLst>
            </p:cNvPr>
            <p:cNvSpPr/>
            <p:nvPr/>
          </p:nvSpPr>
          <p:spPr bwMode="auto">
            <a:xfrm>
              <a:off x="3966369" y="5094287"/>
              <a:ext cx="1587500" cy="292100"/>
            </a:xfrm>
            <a:custGeom>
              <a:avLst/>
              <a:gdLst>
                <a:gd name="T0" fmla="*/ 141 w 141"/>
                <a:gd name="T1" fmla="*/ 26 h 26"/>
                <a:gd name="T2" fmla="*/ 71 w 141"/>
                <a:gd name="T3" fmla="*/ 12 h 26"/>
                <a:gd name="T4" fmla="*/ 0 w 141"/>
                <a:gd name="T5" fmla="*/ 0 h 26"/>
                <a:gd name="T6" fmla="*/ 71 w 141"/>
                <a:gd name="T7" fmla="*/ 14 h 26"/>
                <a:gd name="T8" fmla="*/ 141 w 14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6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0"/>
                  </a:cubicBezTo>
                  <a:cubicBezTo>
                    <a:pt x="0" y="1"/>
                    <a:pt x="32" y="7"/>
                    <a:pt x="71" y="14"/>
                  </a:cubicBezTo>
                  <a:cubicBezTo>
                    <a:pt x="110" y="21"/>
                    <a:pt x="141" y="26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isḻiḓê">
              <a:extLst>
                <a:ext uri="{FF2B5EF4-FFF2-40B4-BE49-F238E27FC236}">
                  <a16:creationId xmlns:a16="http://schemas.microsoft.com/office/drawing/2014/main" id="{87EFD5B2-BE1C-493B-AAD3-243FF2032172}"/>
                </a:ext>
              </a:extLst>
            </p:cNvPr>
            <p:cNvSpPr/>
            <p:nvPr/>
          </p:nvSpPr>
          <p:spPr bwMode="auto">
            <a:xfrm>
              <a:off x="3966369" y="49815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îŝlíḍe">
              <a:extLst>
                <a:ext uri="{FF2B5EF4-FFF2-40B4-BE49-F238E27FC236}">
                  <a16:creationId xmlns:a16="http://schemas.microsoft.com/office/drawing/2014/main" id="{E35E69F8-E0A2-4059-96BC-2B2B6002882D}"/>
                </a:ext>
              </a:extLst>
            </p:cNvPr>
            <p:cNvSpPr/>
            <p:nvPr/>
          </p:nvSpPr>
          <p:spPr bwMode="auto">
            <a:xfrm>
              <a:off x="3966369" y="48799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1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ïṥ1íḑè">
              <a:extLst>
                <a:ext uri="{FF2B5EF4-FFF2-40B4-BE49-F238E27FC236}">
                  <a16:creationId xmlns:a16="http://schemas.microsoft.com/office/drawing/2014/main" id="{AEE3B471-23FC-4B78-8855-F4457603DDFD}"/>
                </a:ext>
              </a:extLst>
            </p:cNvPr>
            <p:cNvSpPr/>
            <p:nvPr/>
          </p:nvSpPr>
          <p:spPr bwMode="auto">
            <a:xfrm>
              <a:off x="3966369" y="4765675"/>
              <a:ext cx="1587500" cy="304800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6"/>
                    <a:pt x="110" y="19"/>
                    <a:pt x="71" y="12"/>
                  </a:cubicBezTo>
                  <a:cubicBezTo>
                    <a:pt x="32" y="6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iŝ1ïḓe">
              <a:extLst>
                <a:ext uri="{FF2B5EF4-FFF2-40B4-BE49-F238E27FC236}">
                  <a16:creationId xmlns:a16="http://schemas.microsoft.com/office/drawing/2014/main" id="{5DA84123-455D-434C-BE26-1EE96BDB79E0}"/>
                </a:ext>
              </a:extLst>
            </p:cNvPr>
            <p:cNvSpPr/>
            <p:nvPr/>
          </p:nvSpPr>
          <p:spPr bwMode="auto">
            <a:xfrm>
              <a:off x="5690394" y="49466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ïṣľíḑê">
              <a:extLst>
                <a:ext uri="{FF2B5EF4-FFF2-40B4-BE49-F238E27FC236}">
                  <a16:creationId xmlns:a16="http://schemas.microsoft.com/office/drawing/2014/main" id="{99FF3881-1C68-4EE4-87FA-BE4C72EA9F18}"/>
                </a:ext>
              </a:extLst>
            </p:cNvPr>
            <p:cNvSpPr/>
            <p:nvPr/>
          </p:nvSpPr>
          <p:spPr bwMode="auto">
            <a:xfrm>
              <a:off x="5690394" y="48450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29"/>
                    <a:pt x="0" y="39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íṩ1iďè">
              <a:extLst>
                <a:ext uri="{FF2B5EF4-FFF2-40B4-BE49-F238E27FC236}">
                  <a16:creationId xmlns:a16="http://schemas.microsoft.com/office/drawing/2014/main" id="{E1F09F93-98E3-472E-9899-B9EA9A7D9D40}"/>
                </a:ext>
              </a:extLst>
            </p:cNvPr>
            <p:cNvSpPr/>
            <p:nvPr/>
          </p:nvSpPr>
          <p:spPr bwMode="auto">
            <a:xfrm>
              <a:off x="5690394" y="4743450"/>
              <a:ext cx="2365375" cy="452438"/>
            </a:xfrm>
            <a:custGeom>
              <a:avLst/>
              <a:gdLst>
                <a:gd name="T0" fmla="*/ 210 w 210"/>
                <a:gd name="T1" fmla="*/ 0 h 40"/>
                <a:gd name="T2" fmla="*/ 105 w 210"/>
                <a:gd name="T3" fmla="*/ 18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0"/>
                  </a:moveTo>
                  <a:cubicBezTo>
                    <a:pt x="210" y="0"/>
                    <a:pt x="163" y="8"/>
                    <a:pt x="105" y="18"/>
                  </a:cubicBezTo>
                  <a:cubicBezTo>
                    <a:pt x="47" y="29"/>
                    <a:pt x="0" y="38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0"/>
                    <a:pt x="210" y="1"/>
                    <a:pt x="210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iṧḷîďé">
              <a:extLst>
                <a:ext uri="{FF2B5EF4-FFF2-40B4-BE49-F238E27FC236}">
                  <a16:creationId xmlns:a16="http://schemas.microsoft.com/office/drawing/2014/main" id="{F7EFA6FC-8301-460F-8DE7-26FE268C4C8E}"/>
                </a:ext>
              </a:extLst>
            </p:cNvPr>
            <p:cNvSpPr/>
            <p:nvPr/>
          </p:nvSpPr>
          <p:spPr bwMode="auto">
            <a:xfrm>
              <a:off x="5690394" y="4630737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íṣľíde">
              <a:extLst>
                <a:ext uri="{FF2B5EF4-FFF2-40B4-BE49-F238E27FC236}">
                  <a16:creationId xmlns:a16="http://schemas.microsoft.com/office/drawing/2014/main" id="{17C2A3CB-D787-4FF8-8A88-E1EC88684E5B}"/>
                </a:ext>
              </a:extLst>
            </p:cNvPr>
            <p:cNvSpPr/>
            <p:nvPr/>
          </p:nvSpPr>
          <p:spPr bwMode="auto">
            <a:xfrm>
              <a:off x="4090194" y="3965575"/>
              <a:ext cx="1735138" cy="901700"/>
            </a:xfrm>
            <a:custGeom>
              <a:avLst/>
              <a:gdLst>
                <a:gd name="T0" fmla="*/ 1093 w 1093"/>
                <a:gd name="T1" fmla="*/ 568 h 568"/>
                <a:gd name="T2" fmla="*/ 0 w 1093"/>
                <a:gd name="T3" fmla="*/ 355 h 568"/>
                <a:gd name="T4" fmla="*/ 0 w 1093"/>
                <a:gd name="T5" fmla="*/ 0 h 568"/>
                <a:gd name="T6" fmla="*/ 1093 w 1093"/>
                <a:gd name="T7" fmla="*/ 213 h 568"/>
                <a:gd name="T8" fmla="*/ 1093 w 1093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3" h="568">
                  <a:moveTo>
                    <a:pt x="1093" y="568"/>
                  </a:moveTo>
                  <a:lnTo>
                    <a:pt x="0" y="355"/>
                  </a:lnTo>
                  <a:lnTo>
                    <a:pt x="0" y="0"/>
                  </a:lnTo>
                  <a:lnTo>
                    <a:pt x="1093" y="213"/>
                  </a:lnTo>
                  <a:lnTo>
                    <a:pt x="1093" y="568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iṧḷïḍe">
              <a:extLst>
                <a:ext uri="{FF2B5EF4-FFF2-40B4-BE49-F238E27FC236}">
                  <a16:creationId xmlns:a16="http://schemas.microsoft.com/office/drawing/2014/main" id="{2788EC09-54F2-4250-BDCC-2EEF3BC80DD0}"/>
                </a:ext>
              </a:extLst>
            </p:cNvPr>
            <p:cNvSpPr/>
            <p:nvPr/>
          </p:nvSpPr>
          <p:spPr bwMode="auto">
            <a:xfrm>
              <a:off x="5825332" y="3886200"/>
              <a:ext cx="2389188" cy="981075"/>
            </a:xfrm>
            <a:custGeom>
              <a:avLst/>
              <a:gdLst>
                <a:gd name="T0" fmla="*/ 0 w 1505"/>
                <a:gd name="T1" fmla="*/ 618 h 618"/>
                <a:gd name="T2" fmla="*/ 1505 w 1505"/>
                <a:gd name="T3" fmla="*/ 348 h 618"/>
                <a:gd name="T4" fmla="*/ 1505 w 1505"/>
                <a:gd name="T5" fmla="*/ 0 h 618"/>
                <a:gd name="T6" fmla="*/ 0 w 1505"/>
                <a:gd name="T7" fmla="*/ 263 h 618"/>
                <a:gd name="T8" fmla="*/ 0 w 1505"/>
                <a:gd name="T9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618">
                  <a:moveTo>
                    <a:pt x="0" y="618"/>
                  </a:moveTo>
                  <a:lnTo>
                    <a:pt x="1505" y="348"/>
                  </a:lnTo>
                  <a:lnTo>
                    <a:pt x="1505" y="0"/>
                  </a:lnTo>
                  <a:lnTo>
                    <a:pt x="0" y="263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ślîḋe">
              <a:extLst>
                <a:ext uri="{FF2B5EF4-FFF2-40B4-BE49-F238E27FC236}">
                  <a16:creationId xmlns:a16="http://schemas.microsoft.com/office/drawing/2014/main" id="{5D366B5E-0898-474A-8D54-1566E74CB915}"/>
                </a:ext>
              </a:extLst>
            </p:cNvPr>
            <p:cNvSpPr/>
            <p:nvPr/>
          </p:nvSpPr>
          <p:spPr bwMode="auto">
            <a:xfrm>
              <a:off x="4044157" y="3592512"/>
              <a:ext cx="4305300" cy="1309688"/>
            </a:xfrm>
            <a:custGeom>
              <a:avLst/>
              <a:gdLst>
                <a:gd name="T0" fmla="*/ 382 w 382"/>
                <a:gd name="T1" fmla="*/ 73 h 116"/>
                <a:gd name="T2" fmla="*/ 378 w 382"/>
                <a:gd name="T3" fmla="*/ 70 h 116"/>
                <a:gd name="T4" fmla="*/ 159 w 382"/>
                <a:gd name="T5" fmla="*/ 109 h 116"/>
                <a:gd name="T6" fmla="*/ 7 w 382"/>
                <a:gd name="T7" fmla="*/ 80 h 116"/>
                <a:gd name="T8" fmla="*/ 7 w 382"/>
                <a:gd name="T9" fmla="*/ 37 h 116"/>
                <a:gd name="T10" fmla="*/ 158 w 382"/>
                <a:gd name="T11" fmla="*/ 66 h 116"/>
                <a:gd name="T12" fmla="*/ 158 w 382"/>
                <a:gd name="T13" fmla="*/ 66 h 116"/>
                <a:gd name="T14" fmla="*/ 159 w 382"/>
                <a:gd name="T15" fmla="*/ 66 h 116"/>
                <a:gd name="T16" fmla="*/ 379 w 382"/>
                <a:gd name="T17" fmla="*/ 27 h 116"/>
                <a:gd name="T18" fmla="*/ 382 w 382"/>
                <a:gd name="T19" fmla="*/ 23 h 116"/>
                <a:gd name="T20" fmla="*/ 379 w 382"/>
                <a:gd name="T21" fmla="*/ 20 h 116"/>
                <a:gd name="T22" fmla="*/ 192 w 382"/>
                <a:gd name="T23" fmla="*/ 0 h 116"/>
                <a:gd name="T24" fmla="*/ 191 w 382"/>
                <a:gd name="T25" fmla="*/ 0 h 116"/>
                <a:gd name="T26" fmla="*/ 3 w 382"/>
                <a:gd name="T27" fmla="*/ 30 h 116"/>
                <a:gd name="T28" fmla="*/ 3 w 382"/>
                <a:gd name="T29" fmla="*/ 30 h 116"/>
                <a:gd name="T30" fmla="*/ 3 w 382"/>
                <a:gd name="T31" fmla="*/ 30 h 116"/>
                <a:gd name="T32" fmla="*/ 2 w 382"/>
                <a:gd name="T33" fmla="*/ 30 h 116"/>
                <a:gd name="T34" fmla="*/ 2 w 382"/>
                <a:gd name="T35" fmla="*/ 30 h 116"/>
                <a:gd name="T36" fmla="*/ 2 w 382"/>
                <a:gd name="T37" fmla="*/ 30 h 116"/>
                <a:gd name="T38" fmla="*/ 2 w 382"/>
                <a:gd name="T39" fmla="*/ 30 h 116"/>
                <a:gd name="T40" fmla="*/ 1 w 382"/>
                <a:gd name="T41" fmla="*/ 31 h 116"/>
                <a:gd name="T42" fmla="*/ 1 w 382"/>
                <a:gd name="T43" fmla="*/ 31 h 116"/>
                <a:gd name="T44" fmla="*/ 1 w 382"/>
                <a:gd name="T45" fmla="*/ 31 h 116"/>
                <a:gd name="T46" fmla="*/ 1 w 382"/>
                <a:gd name="T47" fmla="*/ 31 h 116"/>
                <a:gd name="T48" fmla="*/ 1 w 382"/>
                <a:gd name="T49" fmla="*/ 32 h 116"/>
                <a:gd name="T50" fmla="*/ 1 w 382"/>
                <a:gd name="T51" fmla="*/ 32 h 116"/>
                <a:gd name="T52" fmla="*/ 1 w 382"/>
                <a:gd name="T53" fmla="*/ 32 h 116"/>
                <a:gd name="T54" fmla="*/ 0 w 382"/>
                <a:gd name="T55" fmla="*/ 32 h 116"/>
                <a:gd name="T56" fmla="*/ 0 w 382"/>
                <a:gd name="T57" fmla="*/ 33 h 116"/>
                <a:gd name="T58" fmla="*/ 0 w 382"/>
                <a:gd name="T59" fmla="*/ 33 h 116"/>
                <a:gd name="T60" fmla="*/ 0 w 382"/>
                <a:gd name="T61" fmla="*/ 33 h 116"/>
                <a:gd name="T62" fmla="*/ 0 w 382"/>
                <a:gd name="T63" fmla="*/ 83 h 116"/>
                <a:gd name="T64" fmla="*/ 3 w 382"/>
                <a:gd name="T65" fmla="*/ 86 h 116"/>
                <a:gd name="T66" fmla="*/ 158 w 382"/>
                <a:gd name="T67" fmla="*/ 116 h 116"/>
                <a:gd name="T68" fmla="*/ 158 w 382"/>
                <a:gd name="T69" fmla="*/ 116 h 116"/>
                <a:gd name="T70" fmla="*/ 159 w 382"/>
                <a:gd name="T71" fmla="*/ 116 h 116"/>
                <a:gd name="T72" fmla="*/ 379 w 382"/>
                <a:gd name="T73" fmla="*/ 77 h 116"/>
                <a:gd name="T74" fmla="*/ 382 w 382"/>
                <a:gd name="T75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6">
                  <a:moveTo>
                    <a:pt x="382" y="73"/>
                  </a:moveTo>
                  <a:cubicBezTo>
                    <a:pt x="382" y="71"/>
                    <a:pt x="380" y="70"/>
                    <a:pt x="378" y="7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81" y="26"/>
                    <a:pt x="382" y="25"/>
                    <a:pt x="382" y="23"/>
                  </a:cubicBezTo>
                  <a:cubicBezTo>
                    <a:pt x="382" y="22"/>
                    <a:pt x="381" y="21"/>
                    <a:pt x="379" y="2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2" y="86"/>
                    <a:pt x="3" y="8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81" y="76"/>
                    <a:pt x="382" y="75"/>
                    <a:pt x="382" y="73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í$1ídê">
              <a:extLst>
                <a:ext uri="{FF2B5EF4-FFF2-40B4-BE49-F238E27FC236}">
                  <a16:creationId xmlns:a16="http://schemas.microsoft.com/office/drawing/2014/main" id="{DC6970AB-2579-450E-B2A1-1BCE71DD90C0}"/>
                </a:ext>
              </a:extLst>
            </p:cNvPr>
            <p:cNvSpPr/>
            <p:nvPr/>
          </p:nvSpPr>
          <p:spPr bwMode="auto">
            <a:xfrm>
              <a:off x="4179094" y="4427537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iŝḷîdê">
              <a:extLst>
                <a:ext uri="{FF2B5EF4-FFF2-40B4-BE49-F238E27FC236}">
                  <a16:creationId xmlns:a16="http://schemas.microsoft.com/office/drawing/2014/main" id="{05FA6995-B3AA-42DE-B7A7-4EE40ED6F70B}"/>
                </a:ext>
              </a:extLst>
            </p:cNvPr>
            <p:cNvSpPr/>
            <p:nvPr/>
          </p:nvSpPr>
          <p:spPr bwMode="auto">
            <a:xfrm>
              <a:off x="4179094" y="4325937"/>
              <a:ext cx="1577975" cy="293688"/>
            </a:xfrm>
            <a:custGeom>
              <a:avLst/>
              <a:gdLst>
                <a:gd name="T0" fmla="*/ 140 w 140"/>
                <a:gd name="T1" fmla="*/ 26 h 26"/>
                <a:gd name="T2" fmla="*/ 70 w 140"/>
                <a:gd name="T3" fmla="*/ 12 h 26"/>
                <a:gd name="T4" fmla="*/ 0 w 140"/>
                <a:gd name="T5" fmla="*/ 0 h 26"/>
                <a:gd name="T6" fmla="*/ 70 w 140"/>
                <a:gd name="T7" fmla="*/ 14 h 26"/>
                <a:gd name="T8" fmla="*/ 140 w 14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6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0"/>
                  </a:cubicBezTo>
                  <a:cubicBezTo>
                    <a:pt x="0" y="1"/>
                    <a:pt x="31" y="7"/>
                    <a:pt x="70" y="14"/>
                  </a:cubicBezTo>
                  <a:cubicBezTo>
                    <a:pt x="109" y="21"/>
                    <a:pt x="140" y="26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îṩḻíḑe">
              <a:extLst>
                <a:ext uri="{FF2B5EF4-FFF2-40B4-BE49-F238E27FC236}">
                  <a16:creationId xmlns:a16="http://schemas.microsoft.com/office/drawing/2014/main" id="{1F21B18F-95D3-42E9-B793-0B1947F3B4B4}"/>
                </a:ext>
              </a:extLst>
            </p:cNvPr>
            <p:cNvSpPr/>
            <p:nvPr/>
          </p:nvSpPr>
          <p:spPr bwMode="auto">
            <a:xfrm>
              <a:off x="4179094" y="42132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6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ïṣļiḋê">
              <a:extLst>
                <a:ext uri="{FF2B5EF4-FFF2-40B4-BE49-F238E27FC236}">
                  <a16:creationId xmlns:a16="http://schemas.microsoft.com/office/drawing/2014/main" id="{6D4057F3-63B1-4CD2-B9D2-B18686669401}"/>
                </a:ext>
              </a:extLst>
            </p:cNvPr>
            <p:cNvSpPr/>
            <p:nvPr/>
          </p:nvSpPr>
          <p:spPr bwMode="auto">
            <a:xfrm>
              <a:off x="4179094" y="41116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1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ṩ1ïďé">
              <a:extLst>
                <a:ext uri="{FF2B5EF4-FFF2-40B4-BE49-F238E27FC236}">
                  <a16:creationId xmlns:a16="http://schemas.microsoft.com/office/drawing/2014/main" id="{E3DAA0E4-9D3F-4137-9F8D-7197C4C451FE}"/>
                </a:ext>
              </a:extLst>
            </p:cNvPr>
            <p:cNvSpPr/>
            <p:nvPr/>
          </p:nvSpPr>
          <p:spPr bwMode="auto">
            <a:xfrm>
              <a:off x="5903119" y="4325937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iṡļîḋé">
              <a:extLst>
                <a:ext uri="{FF2B5EF4-FFF2-40B4-BE49-F238E27FC236}">
                  <a16:creationId xmlns:a16="http://schemas.microsoft.com/office/drawing/2014/main" id="{D3A40B18-0BCA-473B-BAEB-A7443D4021DC}"/>
                </a:ext>
              </a:extLst>
            </p:cNvPr>
            <p:cNvSpPr/>
            <p:nvPr/>
          </p:nvSpPr>
          <p:spPr bwMode="auto">
            <a:xfrm>
              <a:off x="5903119" y="4224337"/>
              <a:ext cx="2232025" cy="417513"/>
            </a:xfrm>
            <a:custGeom>
              <a:avLst/>
              <a:gdLst>
                <a:gd name="T0" fmla="*/ 198 w 198"/>
                <a:gd name="T1" fmla="*/ 0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19 h 37"/>
                <a:gd name="T8" fmla="*/ 198 w 19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0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6"/>
                    <a:pt x="0" y="35"/>
                    <a:pt x="0" y="36"/>
                  </a:cubicBezTo>
                  <a:cubicBezTo>
                    <a:pt x="0" y="37"/>
                    <a:pt x="44" y="29"/>
                    <a:pt x="99" y="19"/>
                  </a:cubicBezTo>
                  <a:cubicBezTo>
                    <a:pt x="154" y="10"/>
                    <a:pt x="198" y="1"/>
                    <a:pt x="198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îšļîḋè">
              <a:extLst>
                <a:ext uri="{FF2B5EF4-FFF2-40B4-BE49-F238E27FC236}">
                  <a16:creationId xmlns:a16="http://schemas.microsoft.com/office/drawing/2014/main" id="{2C0ECEF5-D9B2-4050-AFB6-42F162BD6969}"/>
                </a:ext>
              </a:extLst>
            </p:cNvPr>
            <p:cNvSpPr/>
            <p:nvPr/>
          </p:nvSpPr>
          <p:spPr bwMode="auto">
            <a:xfrm>
              <a:off x="5903119" y="41116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6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2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íṣḷiḋê">
              <a:extLst>
                <a:ext uri="{FF2B5EF4-FFF2-40B4-BE49-F238E27FC236}">
                  <a16:creationId xmlns:a16="http://schemas.microsoft.com/office/drawing/2014/main" id="{E6F8DE3C-CE23-4978-898C-EBE2D5241A91}"/>
                </a:ext>
              </a:extLst>
            </p:cNvPr>
            <p:cNvSpPr/>
            <p:nvPr/>
          </p:nvSpPr>
          <p:spPr bwMode="auto">
            <a:xfrm>
              <a:off x="5903119" y="40100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29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íṧļiďé">
              <a:extLst>
                <a:ext uri="{FF2B5EF4-FFF2-40B4-BE49-F238E27FC236}">
                  <a16:creationId xmlns:a16="http://schemas.microsoft.com/office/drawing/2014/main" id="{A02FAB7B-C7A8-484E-859B-CC9A3B71294B}"/>
                </a:ext>
              </a:extLst>
            </p:cNvPr>
            <p:cNvSpPr/>
            <p:nvPr/>
          </p:nvSpPr>
          <p:spPr bwMode="auto">
            <a:xfrm>
              <a:off x="4428332" y="4168775"/>
              <a:ext cx="123825" cy="327025"/>
            </a:xfrm>
            <a:custGeom>
              <a:avLst/>
              <a:gdLst>
                <a:gd name="T0" fmla="*/ 49 w 78"/>
                <a:gd name="T1" fmla="*/ 206 h 206"/>
                <a:gd name="T2" fmla="*/ 0 w 78"/>
                <a:gd name="T3" fmla="*/ 192 h 206"/>
                <a:gd name="T4" fmla="*/ 28 w 78"/>
                <a:gd name="T5" fmla="*/ 0 h 206"/>
                <a:gd name="T6" fmla="*/ 78 w 78"/>
                <a:gd name="T7" fmla="*/ 7 h 206"/>
                <a:gd name="T8" fmla="*/ 49 w 78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6">
                  <a:moveTo>
                    <a:pt x="49" y="206"/>
                  </a:moveTo>
                  <a:lnTo>
                    <a:pt x="0" y="192"/>
                  </a:lnTo>
                  <a:lnTo>
                    <a:pt x="28" y="0"/>
                  </a:lnTo>
                  <a:lnTo>
                    <a:pt x="78" y="7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$ḻíḍé">
              <a:extLst>
                <a:ext uri="{FF2B5EF4-FFF2-40B4-BE49-F238E27FC236}">
                  <a16:creationId xmlns:a16="http://schemas.microsoft.com/office/drawing/2014/main" id="{F21B9FB2-6E1C-4EF7-8968-ECF55353F996}"/>
                </a:ext>
              </a:extLst>
            </p:cNvPr>
            <p:cNvSpPr/>
            <p:nvPr/>
          </p:nvSpPr>
          <p:spPr bwMode="auto">
            <a:xfrm>
              <a:off x="4291807" y="4438650"/>
              <a:ext cx="304800" cy="463550"/>
            </a:xfrm>
            <a:custGeom>
              <a:avLst/>
              <a:gdLst>
                <a:gd name="T0" fmla="*/ 25 w 27"/>
                <a:gd name="T1" fmla="*/ 24 h 41"/>
                <a:gd name="T2" fmla="*/ 11 w 27"/>
                <a:gd name="T3" fmla="*/ 39 h 41"/>
                <a:gd name="T4" fmla="*/ 2 w 27"/>
                <a:gd name="T5" fmla="*/ 17 h 41"/>
                <a:gd name="T6" fmla="*/ 16 w 27"/>
                <a:gd name="T7" fmla="*/ 2 h 41"/>
                <a:gd name="T8" fmla="*/ 25 w 27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25" y="24"/>
                  </a:moveTo>
                  <a:cubicBezTo>
                    <a:pt x="24" y="34"/>
                    <a:pt x="18" y="41"/>
                    <a:pt x="11" y="39"/>
                  </a:cubicBezTo>
                  <a:cubicBezTo>
                    <a:pt x="5" y="37"/>
                    <a:pt x="0" y="27"/>
                    <a:pt x="2" y="17"/>
                  </a:cubicBezTo>
                  <a:cubicBezTo>
                    <a:pt x="3" y="7"/>
                    <a:pt x="9" y="0"/>
                    <a:pt x="16" y="2"/>
                  </a:cubicBezTo>
                  <a:cubicBezTo>
                    <a:pt x="22" y="3"/>
                    <a:pt x="27" y="13"/>
                    <a:pt x="25" y="24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ï$ḷiḍé">
              <a:extLst>
                <a:ext uri="{FF2B5EF4-FFF2-40B4-BE49-F238E27FC236}">
                  <a16:creationId xmlns:a16="http://schemas.microsoft.com/office/drawing/2014/main" id="{30ADA79D-1FEF-42B3-B8BE-3C3BB48A8920}"/>
                </a:ext>
              </a:extLst>
            </p:cNvPr>
            <p:cNvSpPr/>
            <p:nvPr/>
          </p:nvSpPr>
          <p:spPr bwMode="auto">
            <a:xfrm>
              <a:off x="4348957" y="4630737"/>
              <a:ext cx="180975" cy="147638"/>
            </a:xfrm>
            <a:custGeom>
              <a:avLst/>
              <a:gdLst>
                <a:gd name="T0" fmla="*/ 14 w 16"/>
                <a:gd name="T1" fmla="*/ 4 h 13"/>
                <a:gd name="T2" fmla="*/ 8 w 16"/>
                <a:gd name="T3" fmla="*/ 5 h 13"/>
                <a:gd name="T4" fmla="*/ 3 w 16"/>
                <a:gd name="T5" fmla="*/ 1 h 13"/>
                <a:gd name="T6" fmla="*/ 3 w 16"/>
                <a:gd name="T7" fmla="*/ 8 h 13"/>
                <a:gd name="T8" fmla="*/ 7 w 16"/>
                <a:gd name="T9" fmla="*/ 13 h 13"/>
                <a:gd name="T10" fmla="*/ 12 w 16"/>
                <a:gd name="T11" fmla="*/ 11 h 13"/>
                <a:gd name="T12" fmla="*/ 14 w 16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14" y="4"/>
                  </a:moveTo>
                  <a:cubicBezTo>
                    <a:pt x="11" y="1"/>
                    <a:pt x="8" y="4"/>
                    <a:pt x="8" y="5"/>
                  </a:cubicBezTo>
                  <a:cubicBezTo>
                    <a:pt x="8" y="4"/>
                    <a:pt x="6" y="0"/>
                    <a:pt x="3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4" y="9"/>
                    <a:pt x="7" y="13"/>
                    <a:pt x="7" y="13"/>
                  </a:cubicBezTo>
                  <a:cubicBezTo>
                    <a:pt x="7" y="13"/>
                    <a:pt x="11" y="11"/>
                    <a:pt x="12" y="11"/>
                  </a:cubicBezTo>
                  <a:cubicBezTo>
                    <a:pt x="14" y="10"/>
                    <a:pt x="16" y="7"/>
                    <a:pt x="14" y="4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iSliḓê">
              <a:extLst>
                <a:ext uri="{FF2B5EF4-FFF2-40B4-BE49-F238E27FC236}">
                  <a16:creationId xmlns:a16="http://schemas.microsoft.com/office/drawing/2014/main" id="{34308513-F749-4CC3-9FDD-DCB759B48C30}"/>
                </a:ext>
              </a:extLst>
            </p:cNvPr>
            <p:cNvSpPr/>
            <p:nvPr/>
          </p:nvSpPr>
          <p:spPr bwMode="auto">
            <a:xfrm>
              <a:off x="4044157" y="3435350"/>
              <a:ext cx="1476375" cy="755650"/>
            </a:xfrm>
            <a:custGeom>
              <a:avLst/>
              <a:gdLst>
                <a:gd name="T0" fmla="*/ 930 w 930"/>
                <a:gd name="T1" fmla="*/ 476 h 476"/>
                <a:gd name="T2" fmla="*/ 0 w 930"/>
                <a:gd name="T3" fmla="*/ 298 h 476"/>
                <a:gd name="T4" fmla="*/ 0 w 930"/>
                <a:gd name="T5" fmla="*/ 0 h 476"/>
                <a:gd name="T6" fmla="*/ 930 w 930"/>
                <a:gd name="T7" fmla="*/ 177 h 476"/>
                <a:gd name="T8" fmla="*/ 930 w 930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476">
                  <a:moveTo>
                    <a:pt x="930" y="476"/>
                  </a:moveTo>
                  <a:lnTo>
                    <a:pt x="0" y="298"/>
                  </a:lnTo>
                  <a:lnTo>
                    <a:pt x="0" y="0"/>
                  </a:lnTo>
                  <a:lnTo>
                    <a:pt x="930" y="177"/>
                  </a:lnTo>
                  <a:lnTo>
                    <a:pt x="930" y="476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î$ľiḓé">
              <a:extLst>
                <a:ext uri="{FF2B5EF4-FFF2-40B4-BE49-F238E27FC236}">
                  <a16:creationId xmlns:a16="http://schemas.microsoft.com/office/drawing/2014/main" id="{7C2499DF-F43A-4639-B890-08D2C39D97FC}"/>
                </a:ext>
              </a:extLst>
            </p:cNvPr>
            <p:cNvSpPr/>
            <p:nvPr/>
          </p:nvSpPr>
          <p:spPr bwMode="auto">
            <a:xfrm>
              <a:off x="5520532" y="3355975"/>
              <a:ext cx="2095500" cy="835025"/>
            </a:xfrm>
            <a:custGeom>
              <a:avLst/>
              <a:gdLst>
                <a:gd name="T0" fmla="*/ 0 w 1320"/>
                <a:gd name="T1" fmla="*/ 526 h 526"/>
                <a:gd name="T2" fmla="*/ 1320 w 1320"/>
                <a:gd name="T3" fmla="*/ 306 h 526"/>
                <a:gd name="T4" fmla="*/ 1320 w 1320"/>
                <a:gd name="T5" fmla="*/ 0 h 526"/>
                <a:gd name="T6" fmla="*/ 0 w 1320"/>
                <a:gd name="T7" fmla="*/ 227 h 526"/>
                <a:gd name="T8" fmla="*/ 0 w 1320"/>
                <a:gd name="T9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526">
                  <a:moveTo>
                    <a:pt x="0" y="526"/>
                  </a:moveTo>
                  <a:lnTo>
                    <a:pt x="1320" y="306"/>
                  </a:lnTo>
                  <a:lnTo>
                    <a:pt x="1320" y="0"/>
                  </a:lnTo>
                  <a:lnTo>
                    <a:pt x="0" y="227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işliḑe">
              <a:extLst>
                <a:ext uri="{FF2B5EF4-FFF2-40B4-BE49-F238E27FC236}">
                  <a16:creationId xmlns:a16="http://schemas.microsoft.com/office/drawing/2014/main" id="{2B104E08-7CD9-43E0-8283-EC2D36A75EB4}"/>
                </a:ext>
              </a:extLst>
            </p:cNvPr>
            <p:cNvSpPr/>
            <p:nvPr/>
          </p:nvSpPr>
          <p:spPr bwMode="auto">
            <a:xfrm>
              <a:off x="4010819" y="3119437"/>
              <a:ext cx="3640138" cy="1104900"/>
            </a:xfrm>
            <a:custGeom>
              <a:avLst/>
              <a:gdLst>
                <a:gd name="T0" fmla="*/ 323 w 323"/>
                <a:gd name="T1" fmla="*/ 61 h 98"/>
                <a:gd name="T2" fmla="*/ 320 w 323"/>
                <a:gd name="T3" fmla="*/ 59 h 98"/>
                <a:gd name="T4" fmla="*/ 134 w 323"/>
                <a:gd name="T5" fmla="*/ 92 h 98"/>
                <a:gd name="T6" fmla="*/ 5 w 323"/>
                <a:gd name="T7" fmla="*/ 68 h 98"/>
                <a:gd name="T8" fmla="*/ 5 w 323"/>
                <a:gd name="T9" fmla="*/ 31 h 98"/>
                <a:gd name="T10" fmla="*/ 133 w 323"/>
                <a:gd name="T11" fmla="*/ 55 h 98"/>
                <a:gd name="T12" fmla="*/ 134 w 323"/>
                <a:gd name="T13" fmla="*/ 55 h 98"/>
                <a:gd name="T14" fmla="*/ 134 w 323"/>
                <a:gd name="T15" fmla="*/ 55 h 98"/>
                <a:gd name="T16" fmla="*/ 321 w 323"/>
                <a:gd name="T17" fmla="*/ 22 h 98"/>
                <a:gd name="T18" fmla="*/ 323 w 323"/>
                <a:gd name="T19" fmla="*/ 19 h 98"/>
                <a:gd name="T20" fmla="*/ 321 w 323"/>
                <a:gd name="T21" fmla="*/ 17 h 98"/>
                <a:gd name="T22" fmla="*/ 162 w 323"/>
                <a:gd name="T23" fmla="*/ 0 h 98"/>
                <a:gd name="T24" fmla="*/ 161 w 323"/>
                <a:gd name="T25" fmla="*/ 0 h 98"/>
                <a:gd name="T26" fmla="*/ 2 w 323"/>
                <a:gd name="T27" fmla="*/ 25 h 98"/>
                <a:gd name="T28" fmla="*/ 2 w 323"/>
                <a:gd name="T29" fmla="*/ 25 h 98"/>
                <a:gd name="T30" fmla="*/ 2 w 323"/>
                <a:gd name="T31" fmla="*/ 25 h 98"/>
                <a:gd name="T32" fmla="*/ 2 w 323"/>
                <a:gd name="T33" fmla="*/ 25 h 98"/>
                <a:gd name="T34" fmla="*/ 1 w 323"/>
                <a:gd name="T35" fmla="*/ 25 h 98"/>
                <a:gd name="T36" fmla="*/ 1 w 323"/>
                <a:gd name="T37" fmla="*/ 25 h 98"/>
                <a:gd name="T38" fmla="*/ 1 w 323"/>
                <a:gd name="T39" fmla="*/ 25 h 98"/>
                <a:gd name="T40" fmla="*/ 1 w 323"/>
                <a:gd name="T41" fmla="*/ 26 h 98"/>
                <a:gd name="T42" fmla="*/ 1 w 323"/>
                <a:gd name="T43" fmla="*/ 26 h 98"/>
                <a:gd name="T44" fmla="*/ 0 w 323"/>
                <a:gd name="T45" fmla="*/ 26 h 98"/>
                <a:gd name="T46" fmla="*/ 0 w 323"/>
                <a:gd name="T47" fmla="*/ 26 h 98"/>
                <a:gd name="T48" fmla="*/ 0 w 323"/>
                <a:gd name="T49" fmla="*/ 26 h 98"/>
                <a:gd name="T50" fmla="*/ 0 w 323"/>
                <a:gd name="T51" fmla="*/ 27 h 98"/>
                <a:gd name="T52" fmla="*/ 0 w 323"/>
                <a:gd name="T53" fmla="*/ 27 h 98"/>
                <a:gd name="T54" fmla="*/ 0 w 323"/>
                <a:gd name="T55" fmla="*/ 27 h 98"/>
                <a:gd name="T56" fmla="*/ 0 w 323"/>
                <a:gd name="T57" fmla="*/ 28 h 98"/>
                <a:gd name="T58" fmla="*/ 0 w 323"/>
                <a:gd name="T59" fmla="*/ 28 h 98"/>
                <a:gd name="T60" fmla="*/ 0 w 323"/>
                <a:gd name="T61" fmla="*/ 28 h 98"/>
                <a:gd name="T62" fmla="*/ 0 w 323"/>
                <a:gd name="T63" fmla="*/ 70 h 98"/>
                <a:gd name="T64" fmla="*/ 2 w 323"/>
                <a:gd name="T65" fmla="*/ 73 h 98"/>
                <a:gd name="T66" fmla="*/ 133 w 323"/>
                <a:gd name="T67" fmla="*/ 98 h 98"/>
                <a:gd name="T68" fmla="*/ 134 w 323"/>
                <a:gd name="T69" fmla="*/ 98 h 98"/>
                <a:gd name="T70" fmla="*/ 134 w 323"/>
                <a:gd name="T71" fmla="*/ 98 h 98"/>
                <a:gd name="T72" fmla="*/ 321 w 323"/>
                <a:gd name="T73" fmla="*/ 65 h 98"/>
                <a:gd name="T74" fmla="*/ 323 w 323"/>
                <a:gd name="T75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98">
                  <a:moveTo>
                    <a:pt x="323" y="61"/>
                  </a:moveTo>
                  <a:cubicBezTo>
                    <a:pt x="323" y="60"/>
                    <a:pt x="321" y="59"/>
                    <a:pt x="320" y="59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3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3" y="21"/>
                    <a:pt x="323" y="19"/>
                  </a:cubicBezTo>
                  <a:cubicBezTo>
                    <a:pt x="323" y="18"/>
                    <a:pt x="322" y="17"/>
                    <a:pt x="321" y="17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1" y="0"/>
                    <a:pt x="161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2" y="73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2" y="64"/>
                    <a:pt x="323" y="63"/>
                    <a:pt x="323" y="61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iSľïde">
              <a:extLst>
                <a:ext uri="{FF2B5EF4-FFF2-40B4-BE49-F238E27FC236}">
                  <a16:creationId xmlns:a16="http://schemas.microsoft.com/office/drawing/2014/main" id="{01453EB7-BF94-49C9-B839-9687951F460C}"/>
                </a:ext>
              </a:extLst>
            </p:cNvPr>
            <p:cNvSpPr/>
            <p:nvPr/>
          </p:nvSpPr>
          <p:spPr bwMode="auto">
            <a:xfrm>
              <a:off x="4123532" y="3817937"/>
              <a:ext cx="1341438" cy="260350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6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îṡľïḑê">
              <a:extLst>
                <a:ext uri="{FF2B5EF4-FFF2-40B4-BE49-F238E27FC236}">
                  <a16:creationId xmlns:a16="http://schemas.microsoft.com/office/drawing/2014/main" id="{3AD2652A-43D2-4991-A1B0-479F8AD10A4E}"/>
                </a:ext>
              </a:extLst>
            </p:cNvPr>
            <p:cNvSpPr/>
            <p:nvPr/>
          </p:nvSpPr>
          <p:spPr bwMode="auto">
            <a:xfrm>
              <a:off x="4123532" y="3729037"/>
              <a:ext cx="1341438" cy="258763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îṡlïḓe">
              <a:extLst>
                <a:ext uri="{FF2B5EF4-FFF2-40B4-BE49-F238E27FC236}">
                  <a16:creationId xmlns:a16="http://schemas.microsoft.com/office/drawing/2014/main" id="{4E48138E-92EC-40EF-B38E-E76E4571512F}"/>
                </a:ext>
              </a:extLst>
            </p:cNvPr>
            <p:cNvSpPr/>
            <p:nvPr/>
          </p:nvSpPr>
          <p:spPr bwMode="auto">
            <a:xfrm>
              <a:off x="4123532" y="3638550"/>
              <a:ext cx="1341438" cy="258763"/>
            </a:xfrm>
            <a:custGeom>
              <a:avLst/>
              <a:gdLst>
                <a:gd name="T0" fmla="*/ 119 w 119"/>
                <a:gd name="T1" fmla="*/ 23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3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ïS1ïḍé">
              <a:extLst>
                <a:ext uri="{FF2B5EF4-FFF2-40B4-BE49-F238E27FC236}">
                  <a16:creationId xmlns:a16="http://schemas.microsoft.com/office/drawing/2014/main" id="{B66D1A72-8C56-4B30-A32F-8050F0B20589}"/>
                </a:ext>
              </a:extLst>
            </p:cNvPr>
            <p:cNvSpPr/>
            <p:nvPr/>
          </p:nvSpPr>
          <p:spPr bwMode="auto">
            <a:xfrm>
              <a:off x="4123532" y="3559175"/>
              <a:ext cx="1341438" cy="247650"/>
            </a:xfrm>
            <a:custGeom>
              <a:avLst/>
              <a:gdLst>
                <a:gd name="T0" fmla="*/ 119 w 119"/>
                <a:gd name="T1" fmla="*/ 22 h 22"/>
                <a:gd name="T2" fmla="*/ 59 w 119"/>
                <a:gd name="T3" fmla="*/ 10 h 22"/>
                <a:gd name="T4" fmla="*/ 0 w 119"/>
                <a:gd name="T5" fmla="*/ 0 h 22"/>
                <a:gd name="T6" fmla="*/ 59 w 119"/>
                <a:gd name="T7" fmla="*/ 12 h 22"/>
                <a:gd name="T8" fmla="*/ 119 w 11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">
                  <a:moveTo>
                    <a:pt x="119" y="22"/>
                  </a:moveTo>
                  <a:cubicBezTo>
                    <a:pt x="119" y="21"/>
                    <a:pt x="92" y="16"/>
                    <a:pt x="59" y="10"/>
                  </a:cubicBezTo>
                  <a:cubicBezTo>
                    <a:pt x="26" y="4"/>
                    <a:pt x="0" y="0"/>
                    <a:pt x="0" y="0"/>
                  </a:cubicBezTo>
                  <a:cubicBezTo>
                    <a:pt x="0" y="1"/>
                    <a:pt x="26" y="6"/>
                    <a:pt x="59" y="12"/>
                  </a:cubicBezTo>
                  <a:cubicBezTo>
                    <a:pt x="92" y="18"/>
                    <a:pt x="119" y="22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iṥľíḋé">
              <a:extLst>
                <a:ext uri="{FF2B5EF4-FFF2-40B4-BE49-F238E27FC236}">
                  <a16:creationId xmlns:a16="http://schemas.microsoft.com/office/drawing/2014/main" id="{CDE313A0-73AF-432D-8C8C-8EDA0F6E0EBD}"/>
                </a:ext>
              </a:extLst>
            </p:cNvPr>
            <p:cNvSpPr/>
            <p:nvPr/>
          </p:nvSpPr>
          <p:spPr bwMode="auto">
            <a:xfrm>
              <a:off x="5577682" y="3705225"/>
              <a:ext cx="2005013" cy="384175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ṧļîdè">
              <a:extLst>
                <a:ext uri="{FF2B5EF4-FFF2-40B4-BE49-F238E27FC236}">
                  <a16:creationId xmlns:a16="http://schemas.microsoft.com/office/drawing/2014/main" id="{551AD6CF-193E-47D0-BDF9-F480BC679388}"/>
                </a:ext>
              </a:extLst>
            </p:cNvPr>
            <p:cNvSpPr/>
            <p:nvPr/>
          </p:nvSpPr>
          <p:spPr bwMode="auto">
            <a:xfrm>
              <a:off x="5577682" y="3616325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íś1iḑè">
              <a:extLst>
                <a:ext uri="{FF2B5EF4-FFF2-40B4-BE49-F238E27FC236}">
                  <a16:creationId xmlns:a16="http://schemas.microsoft.com/office/drawing/2014/main" id="{739EF9F8-BE96-467D-9C79-4B096F308E01}"/>
                </a:ext>
              </a:extLst>
            </p:cNvPr>
            <p:cNvSpPr/>
            <p:nvPr/>
          </p:nvSpPr>
          <p:spPr bwMode="auto">
            <a:xfrm>
              <a:off x="5577682" y="3525837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íšļíḍè">
              <a:extLst>
                <a:ext uri="{FF2B5EF4-FFF2-40B4-BE49-F238E27FC236}">
                  <a16:creationId xmlns:a16="http://schemas.microsoft.com/office/drawing/2014/main" id="{2092C886-897F-4010-B4EE-8B07328281AC}"/>
                </a:ext>
              </a:extLst>
            </p:cNvPr>
            <p:cNvSpPr/>
            <p:nvPr/>
          </p:nvSpPr>
          <p:spPr bwMode="auto">
            <a:xfrm>
              <a:off x="5577682" y="3435350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4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4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2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ís1iḋé">
              <a:extLst>
                <a:ext uri="{FF2B5EF4-FFF2-40B4-BE49-F238E27FC236}">
                  <a16:creationId xmlns:a16="http://schemas.microsoft.com/office/drawing/2014/main" id="{C2EC9217-7E49-4D65-9AA2-B8F1A9E3A941}"/>
                </a:ext>
              </a:extLst>
            </p:cNvPr>
            <p:cNvSpPr/>
            <p:nvPr/>
          </p:nvSpPr>
          <p:spPr bwMode="auto">
            <a:xfrm>
              <a:off x="4956969" y="1968500"/>
              <a:ext cx="1420813" cy="1354138"/>
            </a:xfrm>
            <a:custGeom>
              <a:avLst/>
              <a:gdLst>
                <a:gd name="T0" fmla="*/ 126 w 126"/>
                <a:gd name="T1" fmla="*/ 62 h 120"/>
                <a:gd name="T2" fmla="*/ 63 w 126"/>
                <a:gd name="T3" fmla="*/ 120 h 120"/>
                <a:gd name="T4" fmla="*/ 0 w 126"/>
                <a:gd name="T5" fmla="*/ 62 h 120"/>
                <a:gd name="T6" fmla="*/ 63 w 126"/>
                <a:gd name="T7" fmla="*/ 0 h 120"/>
                <a:gd name="T8" fmla="*/ 126 w 126"/>
                <a:gd name="T9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0">
                  <a:moveTo>
                    <a:pt x="126" y="62"/>
                  </a:moveTo>
                  <a:cubicBezTo>
                    <a:pt x="126" y="94"/>
                    <a:pt x="98" y="120"/>
                    <a:pt x="63" y="120"/>
                  </a:cubicBezTo>
                  <a:cubicBezTo>
                    <a:pt x="28" y="120"/>
                    <a:pt x="0" y="94"/>
                    <a:pt x="0" y="62"/>
                  </a:cubicBezTo>
                  <a:cubicBezTo>
                    <a:pt x="0" y="30"/>
                    <a:pt x="23" y="0"/>
                    <a:pt x="63" y="0"/>
                  </a:cubicBezTo>
                  <a:cubicBezTo>
                    <a:pt x="103" y="0"/>
                    <a:pt x="126" y="30"/>
                    <a:pt x="126" y="62"/>
                  </a:cubicBezTo>
                  <a:close/>
                </a:path>
              </a:pathLst>
            </a:custGeom>
            <a:solidFill>
              <a:srgbClr val="FFD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i$ḷïḓè">
              <a:extLst>
                <a:ext uri="{FF2B5EF4-FFF2-40B4-BE49-F238E27FC236}">
                  <a16:creationId xmlns:a16="http://schemas.microsoft.com/office/drawing/2014/main" id="{3432415B-5542-4A3C-AA9E-553BB90C217E}"/>
                </a:ext>
              </a:extLst>
            </p:cNvPr>
            <p:cNvSpPr/>
            <p:nvPr/>
          </p:nvSpPr>
          <p:spPr bwMode="auto">
            <a:xfrm>
              <a:off x="6050757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îṡlïḑê">
              <a:extLst>
                <a:ext uri="{FF2B5EF4-FFF2-40B4-BE49-F238E27FC236}">
                  <a16:creationId xmlns:a16="http://schemas.microsoft.com/office/drawing/2014/main" id="{563452CE-9659-43B7-9FA8-846C954A051E}"/>
                </a:ext>
              </a:extLst>
            </p:cNvPr>
            <p:cNvSpPr/>
            <p:nvPr/>
          </p:nvSpPr>
          <p:spPr bwMode="auto">
            <a:xfrm>
              <a:off x="5080794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ísľïḓé">
              <a:extLst>
                <a:ext uri="{FF2B5EF4-FFF2-40B4-BE49-F238E27FC236}">
                  <a16:creationId xmlns:a16="http://schemas.microsoft.com/office/drawing/2014/main" id="{C7350047-85F0-4900-BBC7-DF6ED6C5E863}"/>
                </a:ext>
              </a:extLst>
            </p:cNvPr>
            <p:cNvSpPr/>
            <p:nvPr/>
          </p:nvSpPr>
          <p:spPr bwMode="auto">
            <a:xfrm>
              <a:off x="5644357" y="1855787"/>
              <a:ext cx="46038" cy="13493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iṥľîḍé">
              <a:extLst>
                <a:ext uri="{FF2B5EF4-FFF2-40B4-BE49-F238E27FC236}">
                  <a16:creationId xmlns:a16="http://schemas.microsoft.com/office/drawing/2014/main" id="{3427570D-A4E6-49A8-A18C-C19594E7F5AE}"/>
                </a:ext>
              </a:extLst>
            </p:cNvPr>
            <p:cNvSpPr/>
            <p:nvPr/>
          </p:nvSpPr>
          <p:spPr bwMode="auto">
            <a:xfrm>
              <a:off x="5599907" y="1833562"/>
              <a:ext cx="134938" cy="55563"/>
            </a:xfrm>
            <a:custGeom>
              <a:avLst/>
              <a:gdLst>
                <a:gd name="T0" fmla="*/ 12 w 12"/>
                <a:gd name="T1" fmla="*/ 2 h 5"/>
                <a:gd name="T2" fmla="*/ 10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10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iŝ1iďe">
              <a:extLst>
                <a:ext uri="{FF2B5EF4-FFF2-40B4-BE49-F238E27FC236}">
                  <a16:creationId xmlns:a16="http://schemas.microsoft.com/office/drawing/2014/main" id="{4A80ED10-80DA-4C78-BEFB-3EB044D06737}"/>
                </a:ext>
              </a:extLst>
            </p:cNvPr>
            <p:cNvSpPr/>
            <p:nvPr/>
          </p:nvSpPr>
          <p:spPr bwMode="auto">
            <a:xfrm>
              <a:off x="5250657" y="1957387"/>
              <a:ext cx="101600" cy="134938"/>
            </a:xfrm>
            <a:custGeom>
              <a:avLst/>
              <a:gdLst>
                <a:gd name="T0" fmla="*/ 35 w 64"/>
                <a:gd name="T1" fmla="*/ 85 h 85"/>
                <a:gd name="T2" fmla="*/ 0 w 64"/>
                <a:gd name="T3" fmla="*/ 14 h 85"/>
                <a:gd name="T4" fmla="*/ 35 w 64"/>
                <a:gd name="T5" fmla="*/ 0 h 85"/>
                <a:gd name="T6" fmla="*/ 64 w 64"/>
                <a:gd name="T7" fmla="*/ 64 h 85"/>
                <a:gd name="T8" fmla="*/ 35 w 6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35" y="85"/>
                  </a:moveTo>
                  <a:lnTo>
                    <a:pt x="0" y="14"/>
                  </a:lnTo>
                  <a:lnTo>
                    <a:pt x="35" y="0"/>
                  </a:lnTo>
                  <a:lnTo>
                    <a:pt x="64" y="64"/>
                  </a:lnTo>
                  <a:lnTo>
                    <a:pt x="35" y="85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íśļiḍê">
              <a:extLst>
                <a:ext uri="{FF2B5EF4-FFF2-40B4-BE49-F238E27FC236}">
                  <a16:creationId xmlns:a16="http://schemas.microsoft.com/office/drawing/2014/main" id="{87DAAB14-04E6-4813-8C6F-09D8165DF72C}"/>
                </a:ext>
              </a:extLst>
            </p:cNvPr>
            <p:cNvSpPr/>
            <p:nvPr/>
          </p:nvSpPr>
          <p:spPr bwMode="auto">
            <a:xfrm>
              <a:off x="5982494" y="1957387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14 h 78"/>
                <a:gd name="T4" fmla="*/ 29 w 64"/>
                <a:gd name="T5" fmla="*/ 0 h 78"/>
                <a:gd name="T6" fmla="*/ 0 w 64"/>
                <a:gd name="T7" fmla="*/ 64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14"/>
                  </a:lnTo>
                  <a:lnTo>
                    <a:pt x="29" y="0"/>
                  </a:lnTo>
                  <a:lnTo>
                    <a:pt x="0" y="64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îṩļîḑe">
              <a:extLst>
                <a:ext uri="{FF2B5EF4-FFF2-40B4-BE49-F238E27FC236}">
                  <a16:creationId xmlns:a16="http://schemas.microsoft.com/office/drawing/2014/main" id="{A50E5F39-B697-44E1-9336-139B960B5E37}"/>
                </a:ext>
              </a:extLst>
            </p:cNvPr>
            <p:cNvSpPr/>
            <p:nvPr/>
          </p:nvSpPr>
          <p:spPr bwMode="auto">
            <a:xfrm>
              <a:off x="4956969" y="2012950"/>
              <a:ext cx="1420813" cy="1309688"/>
            </a:xfrm>
            <a:prstGeom prst="ellipse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íṣlïde">
              <a:extLst>
                <a:ext uri="{FF2B5EF4-FFF2-40B4-BE49-F238E27FC236}">
                  <a16:creationId xmlns:a16="http://schemas.microsoft.com/office/drawing/2014/main" id="{CFD40A57-E7AA-462C-8166-61BFE6878538}"/>
                </a:ext>
              </a:extLst>
            </p:cNvPr>
            <p:cNvSpPr/>
            <p:nvPr/>
          </p:nvSpPr>
          <p:spPr bwMode="auto">
            <a:xfrm>
              <a:off x="5025232" y="2070100"/>
              <a:ext cx="1284288" cy="1195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iṥľîďé">
              <a:extLst>
                <a:ext uri="{FF2B5EF4-FFF2-40B4-BE49-F238E27FC236}">
                  <a16:creationId xmlns:a16="http://schemas.microsoft.com/office/drawing/2014/main" id="{42125FB4-DF1A-4DDB-B128-EDC948539010}"/>
                </a:ext>
              </a:extLst>
            </p:cNvPr>
            <p:cNvSpPr/>
            <p:nvPr/>
          </p:nvSpPr>
          <p:spPr bwMode="auto">
            <a:xfrm>
              <a:off x="4979194" y="1731962"/>
              <a:ext cx="587375" cy="404813"/>
            </a:xfrm>
            <a:custGeom>
              <a:avLst/>
              <a:gdLst>
                <a:gd name="T0" fmla="*/ 28 w 52"/>
                <a:gd name="T1" fmla="*/ 28 h 36"/>
                <a:gd name="T2" fmla="*/ 52 w 52"/>
                <a:gd name="T3" fmla="*/ 17 h 36"/>
                <a:gd name="T4" fmla="*/ 19 w 52"/>
                <a:gd name="T5" fmla="*/ 6 h 36"/>
                <a:gd name="T6" fmla="*/ 3 w 52"/>
                <a:gd name="T7" fmla="*/ 36 h 36"/>
                <a:gd name="T8" fmla="*/ 28 w 52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28" y="28"/>
                  </a:moveTo>
                  <a:cubicBezTo>
                    <a:pt x="37" y="25"/>
                    <a:pt x="45" y="21"/>
                    <a:pt x="52" y="17"/>
                  </a:cubicBezTo>
                  <a:cubicBezTo>
                    <a:pt x="47" y="5"/>
                    <a:pt x="32" y="0"/>
                    <a:pt x="19" y="6"/>
                  </a:cubicBezTo>
                  <a:cubicBezTo>
                    <a:pt x="6" y="11"/>
                    <a:pt x="0" y="24"/>
                    <a:pt x="3" y="36"/>
                  </a:cubicBezTo>
                  <a:cubicBezTo>
                    <a:pt x="11" y="34"/>
                    <a:pt x="20" y="31"/>
                    <a:pt x="28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iṥḷiḓe">
              <a:extLst>
                <a:ext uri="{FF2B5EF4-FFF2-40B4-BE49-F238E27FC236}">
                  <a16:creationId xmlns:a16="http://schemas.microsoft.com/office/drawing/2014/main" id="{5BD68D83-ED0F-413F-8A1C-2CA10E2E8224}"/>
                </a:ext>
              </a:extLst>
            </p:cNvPr>
            <p:cNvSpPr/>
            <p:nvPr/>
          </p:nvSpPr>
          <p:spPr bwMode="auto">
            <a:xfrm>
              <a:off x="5768182" y="1731962"/>
              <a:ext cx="598488" cy="404813"/>
            </a:xfrm>
            <a:custGeom>
              <a:avLst/>
              <a:gdLst>
                <a:gd name="T0" fmla="*/ 24 w 53"/>
                <a:gd name="T1" fmla="*/ 28 h 36"/>
                <a:gd name="T2" fmla="*/ 0 w 53"/>
                <a:gd name="T3" fmla="*/ 17 h 36"/>
                <a:gd name="T4" fmla="*/ 33 w 53"/>
                <a:gd name="T5" fmla="*/ 6 h 36"/>
                <a:gd name="T6" fmla="*/ 49 w 53"/>
                <a:gd name="T7" fmla="*/ 36 h 36"/>
                <a:gd name="T8" fmla="*/ 24 w 53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24" y="28"/>
                  </a:moveTo>
                  <a:cubicBezTo>
                    <a:pt x="15" y="25"/>
                    <a:pt x="7" y="21"/>
                    <a:pt x="0" y="17"/>
                  </a:cubicBezTo>
                  <a:cubicBezTo>
                    <a:pt x="5" y="5"/>
                    <a:pt x="20" y="0"/>
                    <a:pt x="33" y="6"/>
                  </a:cubicBezTo>
                  <a:cubicBezTo>
                    <a:pt x="46" y="11"/>
                    <a:pt x="53" y="24"/>
                    <a:pt x="49" y="36"/>
                  </a:cubicBezTo>
                  <a:cubicBezTo>
                    <a:pt x="41" y="34"/>
                    <a:pt x="32" y="31"/>
                    <a:pt x="24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íṥľiḋe">
              <a:extLst>
                <a:ext uri="{FF2B5EF4-FFF2-40B4-BE49-F238E27FC236}">
                  <a16:creationId xmlns:a16="http://schemas.microsoft.com/office/drawing/2014/main" id="{59C449D4-3739-4796-85AE-4D9142C246BD}"/>
                </a:ext>
              </a:extLst>
            </p:cNvPr>
            <p:cNvSpPr/>
            <p:nvPr/>
          </p:nvSpPr>
          <p:spPr bwMode="auto">
            <a:xfrm>
              <a:off x="5644357" y="2103437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2 h 17"/>
                <a:gd name="T6" fmla="*/ 2 w 4"/>
                <a:gd name="T7" fmla="*/ 0 h 17"/>
                <a:gd name="T8" fmla="*/ 4 w 4"/>
                <a:gd name="T9" fmla="*/ 2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íśḷíḋe">
              <a:extLst>
                <a:ext uri="{FF2B5EF4-FFF2-40B4-BE49-F238E27FC236}">
                  <a16:creationId xmlns:a16="http://schemas.microsoft.com/office/drawing/2014/main" id="{AC07FA0A-6D22-4F4C-AFA8-5FD9281259FC}"/>
                </a:ext>
              </a:extLst>
            </p:cNvPr>
            <p:cNvSpPr/>
            <p:nvPr/>
          </p:nvSpPr>
          <p:spPr bwMode="auto">
            <a:xfrm>
              <a:off x="5644357" y="3051175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 h 17"/>
                <a:gd name="T6" fmla="*/ 2 w 4"/>
                <a:gd name="T7" fmla="*/ 0 h 17"/>
                <a:gd name="T8" fmla="*/ 4 w 4"/>
                <a:gd name="T9" fmla="*/ 1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ṣḻíḋê">
              <a:extLst>
                <a:ext uri="{FF2B5EF4-FFF2-40B4-BE49-F238E27FC236}">
                  <a16:creationId xmlns:a16="http://schemas.microsoft.com/office/drawing/2014/main" id="{580A6D7A-F003-411A-A7B2-E7326421AB52}"/>
                </a:ext>
              </a:extLst>
            </p:cNvPr>
            <p:cNvSpPr/>
            <p:nvPr/>
          </p:nvSpPr>
          <p:spPr bwMode="auto">
            <a:xfrm>
              <a:off x="6039644" y="2655887"/>
              <a:ext cx="190500" cy="34925"/>
            </a:xfrm>
            <a:custGeom>
              <a:avLst/>
              <a:gdLst>
                <a:gd name="T0" fmla="*/ 16 w 17"/>
                <a:gd name="T1" fmla="*/ 3 h 3"/>
                <a:gd name="T2" fmla="*/ 2 w 17"/>
                <a:gd name="T3" fmla="*/ 3 h 3"/>
                <a:gd name="T4" fmla="*/ 0 w 17"/>
                <a:gd name="T5" fmla="*/ 1 h 3"/>
                <a:gd name="T6" fmla="*/ 2 w 17"/>
                <a:gd name="T7" fmla="*/ 0 h 3"/>
                <a:gd name="T8" fmla="*/ 16 w 17"/>
                <a:gd name="T9" fmla="*/ 0 h 3"/>
                <a:gd name="T10" fmla="*/ 17 w 17"/>
                <a:gd name="T11" fmla="*/ 1 h 3"/>
                <a:gd name="T12" fmla="*/ 16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iṡļïdè">
              <a:extLst>
                <a:ext uri="{FF2B5EF4-FFF2-40B4-BE49-F238E27FC236}">
                  <a16:creationId xmlns:a16="http://schemas.microsoft.com/office/drawing/2014/main" id="{747F099B-6AB9-4351-8E44-8BC37A938D5B}"/>
                </a:ext>
              </a:extLst>
            </p:cNvPr>
            <p:cNvSpPr/>
            <p:nvPr/>
          </p:nvSpPr>
          <p:spPr bwMode="auto">
            <a:xfrm>
              <a:off x="5104607" y="2655887"/>
              <a:ext cx="190500" cy="34925"/>
            </a:xfrm>
            <a:custGeom>
              <a:avLst/>
              <a:gdLst>
                <a:gd name="T0" fmla="*/ 15 w 17"/>
                <a:gd name="T1" fmla="*/ 3 h 3"/>
                <a:gd name="T2" fmla="*/ 1 w 17"/>
                <a:gd name="T3" fmla="*/ 3 h 3"/>
                <a:gd name="T4" fmla="*/ 0 w 17"/>
                <a:gd name="T5" fmla="*/ 1 h 3"/>
                <a:gd name="T6" fmla="*/ 1 w 17"/>
                <a:gd name="T7" fmla="*/ 0 h 3"/>
                <a:gd name="T8" fmla="*/ 15 w 17"/>
                <a:gd name="T9" fmla="*/ 0 h 3"/>
                <a:gd name="T10" fmla="*/ 17 w 17"/>
                <a:gd name="T11" fmla="*/ 1 h 3"/>
                <a:gd name="T12" fmla="*/ 15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îšľïďê">
              <a:extLst>
                <a:ext uri="{FF2B5EF4-FFF2-40B4-BE49-F238E27FC236}">
                  <a16:creationId xmlns:a16="http://schemas.microsoft.com/office/drawing/2014/main" id="{81F189F6-7AD6-49F0-9CED-B4E7A09B6E2B}"/>
                </a:ext>
              </a:extLst>
            </p:cNvPr>
            <p:cNvSpPr/>
            <p:nvPr/>
          </p:nvSpPr>
          <p:spPr bwMode="auto">
            <a:xfrm>
              <a:off x="5892007" y="3051175"/>
              <a:ext cx="90488" cy="101600"/>
            </a:xfrm>
            <a:custGeom>
              <a:avLst/>
              <a:gdLst>
                <a:gd name="T0" fmla="*/ 6 w 8"/>
                <a:gd name="T1" fmla="*/ 9 h 9"/>
                <a:gd name="T2" fmla="*/ 5 w 8"/>
                <a:gd name="T3" fmla="*/ 8 h 9"/>
                <a:gd name="T4" fmla="*/ 1 w 8"/>
                <a:gd name="T5" fmla="*/ 3 h 9"/>
                <a:gd name="T6" fmla="*/ 1 w 8"/>
                <a:gd name="T7" fmla="*/ 0 h 9"/>
                <a:gd name="T8" fmla="*/ 4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8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iṩḷíḋe">
              <a:extLst>
                <a:ext uri="{FF2B5EF4-FFF2-40B4-BE49-F238E27FC236}">
                  <a16:creationId xmlns:a16="http://schemas.microsoft.com/office/drawing/2014/main" id="{A346ECC6-6F4C-4269-B4EB-B3D66DD3A279}"/>
                </a:ext>
              </a:extLst>
            </p:cNvPr>
            <p:cNvSpPr/>
            <p:nvPr/>
          </p:nvSpPr>
          <p:spPr bwMode="auto">
            <a:xfrm>
              <a:off x="5352257" y="2182812"/>
              <a:ext cx="88900" cy="101600"/>
            </a:xfrm>
            <a:custGeom>
              <a:avLst/>
              <a:gdLst>
                <a:gd name="T0" fmla="*/ 6 w 8"/>
                <a:gd name="T1" fmla="*/ 9 h 9"/>
                <a:gd name="T2" fmla="*/ 4 w 8"/>
                <a:gd name="T3" fmla="*/ 9 h 9"/>
                <a:gd name="T4" fmla="*/ 1 w 8"/>
                <a:gd name="T5" fmla="*/ 3 h 9"/>
                <a:gd name="T6" fmla="*/ 1 w 8"/>
                <a:gd name="T7" fmla="*/ 1 h 9"/>
                <a:gd name="T8" fmla="*/ 3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ïsliḍê">
              <a:extLst>
                <a:ext uri="{FF2B5EF4-FFF2-40B4-BE49-F238E27FC236}">
                  <a16:creationId xmlns:a16="http://schemas.microsoft.com/office/drawing/2014/main" id="{E43E99B2-CD26-4EB9-91FC-9233D6154856}"/>
                </a:ext>
              </a:extLst>
            </p:cNvPr>
            <p:cNvSpPr/>
            <p:nvPr/>
          </p:nvSpPr>
          <p:spPr bwMode="auto">
            <a:xfrm>
              <a:off x="6061869" y="2882900"/>
              <a:ext cx="101600" cy="77788"/>
            </a:xfrm>
            <a:custGeom>
              <a:avLst/>
              <a:gdLst>
                <a:gd name="T0" fmla="*/ 8 w 9"/>
                <a:gd name="T1" fmla="*/ 7 h 7"/>
                <a:gd name="T2" fmla="*/ 7 w 9"/>
                <a:gd name="T3" fmla="*/ 7 h 7"/>
                <a:gd name="T4" fmla="*/ 1 w 9"/>
                <a:gd name="T5" fmla="*/ 3 h 7"/>
                <a:gd name="T6" fmla="*/ 0 w 9"/>
                <a:gd name="T7" fmla="*/ 1 h 7"/>
                <a:gd name="T8" fmla="*/ 2 w 9"/>
                <a:gd name="T9" fmla="*/ 0 h 7"/>
                <a:gd name="T10" fmla="*/ 8 w 9"/>
                <a:gd name="T11" fmla="*/ 4 h 7"/>
                <a:gd name="T12" fmla="*/ 9 w 9"/>
                <a:gd name="T13" fmla="*/ 6 h 7"/>
                <a:gd name="T14" fmla="*/ 8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íṥliḑè">
              <a:extLst>
                <a:ext uri="{FF2B5EF4-FFF2-40B4-BE49-F238E27FC236}">
                  <a16:creationId xmlns:a16="http://schemas.microsoft.com/office/drawing/2014/main" id="{31E9FE69-54F7-43CE-973C-7D374F948940}"/>
                </a:ext>
              </a:extLst>
            </p:cNvPr>
            <p:cNvSpPr/>
            <p:nvPr/>
          </p:nvSpPr>
          <p:spPr bwMode="auto">
            <a:xfrm>
              <a:off x="5171282" y="2386012"/>
              <a:ext cx="101600" cy="66675"/>
            </a:xfrm>
            <a:custGeom>
              <a:avLst/>
              <a:gdLst>
                <a:gd name="T0" fmla="*/ 8 w 9"/>
                <a:gd name="T1" fmla="*/ 6 h 6"/>
                <a:gd name="T2" fmla="*/ 7 w 9"/>
                <a:gd name="T3" fmla="*/ 6 h 6"/>
                <a:gd name="T4" fmla="*/ 1 w 9"/>
                <a:gd name="T5" fmla="*/ 3 h 6"/>
                <a:gd name="T6" fmla="*/ 0 w 9"/>
                <a:gd name="T7" fmla="*/ 1 h 6"/>
                <a:gd name="T8" fmla="*/ 2 w 9"/>
                <a:gd name="T9" fmla="*/ 0 h 6"/>
                <a:gd name="T10" fmla="*/ 8 w 9"/>
                <a:gd name="T11" fmla="*/ 3 h 6"/>
                <a:gd name="T12" fmla="*/ 9 w 9"/>
                <a:gd name="T13" fmla="*/ 6 h 6"/>
                <a:gd name="T14" fmla="*/ 8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ïṧlïďè">
              <a:extLst>
                <a:ext uri="{FF2B5EF4-FFF2-40B4-BE49-F238E27FC236}">
                  <a16:creationId xmlns:a16="http://schemas.microsoft.com/office/drawing/2014/main" id="{5057E6EA-738F-46B4-A39E-710ECDFDFA5F}"/>
                </a:ext>
              </a:extLst>
            </p:cNvPr>
            <p:cNvSpPr/>
            <p:nvPr/>
          </p:nvSpPr>
          <p:spPr bwMode="auto">
            <a:xfrm>
              <a:off x="5352257" y="3051175"/>
              <a:ext cx="88900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4 w 8"/>
                <a:gd name="T7" fmla="*/ 1 h 9"/>
                <a:gd name="T8" fmla="*/ 7 w 8"/>
                <a:gd name="T9" fmla="*/ 0 h 9"/>
                <a:gd name="T10" fmla="*/ 7 w 8"/>
                <a:gd name="T11" fmla="*/ 3 h 9"/>
                <a:gd name="T12" fmla="*/ 3 w 8"/>
                <a:gd name="T13" fmla="*/ 8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1"/>
                    <a:pt x="8" y="2"/>
                    <a:pt x="7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îṡļïḑè">
              <a:extLst>
                <a:ext uri="{FF2B5EF4-FFF2-40B4-BE49-F238E27FC236}">
                  <a16:creationId xmlns:a16="http://schemas.microsoft.com/office/drawing/2014/main" id="{ADAA4C36-B2DC-41C4-8478-C9821C99E62D}"/>
                </a:ext>
              </a:extLst>
            </p:cNvPr>
            <p:cNvSpPr/>
            <p:nvPr/>
          </p:nvSpPr>
          <p:spPr bwMode="auto">
            <a:xfrm>
              <a:off x="5892007" y="2182812"/>
              <a:ext cx="90488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5 w 8"/>
                <a:gd name="T7" fmla="*/ 1 h 9"/>
                <a:gd name="T8" fmla="*/ 7 w 8"/>
                <a:gd name="T9" fmla="*/ 1 h 9"/>
                <a:gd name="T10" fmla="*/ 7 w 8"/>
                <a:gd name="T11" fmla="*/ 3 h 9"/>
                <a:gd name="T12" fmla="*/ 4 w 8"/>
                <a:gd name="T13" fmla="*/ 9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ïṩľïḍê">
              <a:extLst>
                <a:ext uri="{FF2B5EF4-FFF2-40B4-BE49-F238E27FC236}">
                  <a16:creationId xmlns:a16="http://schemas.microsoft.com/office/drawing/2014/main" id="{D1993D3D-9913-46B4-831F-EED5157ED2F0}"/>
                </a:ext>
              </a:extLst>
            </p:cNvPr>
            <p:cNvSpPr/>
            <p:nvPr/>
          </p:nvSpPr>
          <p:spPr bwMode="auto">
            <a:xfrm>
              <a:off x="5171282" y="2882900"/>
              <a:ext cx="101600" cy="77788"/>
            </a:xfrm>
            <a:custGeom>
              <a:avLst/>
              <a:gdLst>
                <a:gd name="T0" fmla="*/ 2 w 9"/>
                <a:gd name="T1" fmla="*/ 7 h 7"/>
                <a:gd name="T2" fmla="*/ 0 w 9"/>
                <a:gd name="T3" fmla="*/ 6 h 7"/>
                <a:gd name="T4" fmla="*/ 1 w 9"/>
                <a:gd name="T5" fmla="*/ 4 h 7"/>
                <a:gd name="T6" fmla="*/ 7 w 9"/>
                <a:gd name="T7" fmla="*/ 0 h 7"/>
                <a:gd name="T8" fmla="*/ 9 w 9"/>
                <a:gd name="T9" fmla="*/ 1 h 7"/>
                <a:gd name="T10" fmla="*/ 8 w 9"/>
                <a:gd name="T11" fmla="*/ 3 h 7"/>
                <a:gd name="T12" fmla="*/ 2 w 9"/>
                <a:gd name="T13" fmla="*/ 7 h 7"/>
                <a:gd name="T14" fmla="*/ 2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íṥľïḑe">
              <a:extLst>
                <a:ext uri="{FF2B5EF4-FFF2-40B4-BE49-F238E27FC236}">
                  <a16:creationId xmlns:a16="http://schemas.microsoft.com/office/drawing/2014/main" id="{D2CA965D-831E-45D6-91A8-45CE1D98A8E7}"/>
                </a:ext>
              </a:extLst>
            </p:cNvPr>
            <p:cNvSpPr/>
            <p:nvPr/>
          </p:nvSpPr>
          <p:spPr bwMode="auto">
            <a:xfrm>
              <a:off x="6061869" y="2386012"/>
              <a:ext cx="101600" cy="66675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6 h 6"/>
                <a:gd name="T4" fmla="*/ 1 w 9"/>
                <a:gd name="T5" fmla="*/ 3 h 6"/>
                <a:gd name="T6" fmla="*/ 7 w 9"/>
                <a:gd name="T7" fmla="*/ 0 h 6"/>
                <a:gd name="T8" fmla="*/ 9 w 9"/>
                <a:gd name="T9" fmla="*/ 1 h 6"/>
                <a:gd name="T10" fmla="*/ 8 w 9"/>
                <a:gd name="T11" fmla="*/ 3 h 6"/>
                <a:gd name="T12" fmla="*/ 2 w 9"/>
                <a:gd name="T13" fmla="*/ 6 h 6"/>
                <a:gd name="T14" fmla="*/ 2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îSḻîḍè">
              <a:extLst>
                <a:ext uri="{FF2B5EF4-FFF2-40B4-BE49-F238E27FC236}">
                  <a16:creationId xmlns:a16="http://schemas.microsoft.com/office/drawing/2014/main" id="{7107321D-CABE-43A6-B5F0-0DB06398B820}"/>
                </a:ext>
              </a:extLst>
            </p:cNvPr>
            <p:cNvSpPr/>
            <p:nvPr/>
          </p:nvSpPr>
          <p:spPr bwMode="auto">
            <a:xfrm>
              <a:off x="5633244" y="2216150"/>
              <a:ext cx="68263" cy="450850"/>
            </a:xfrm>
            <a:custGeom>
              <a:avLst/>
              <a:gdLst>
                <a:gd name="T0" fmla="*/ 0 w 43"/>
                <a:gd name="T1" fmla="*/ 284 h 284"/>
                <a:gd name="T2" fmla="*/ 21 w 43"/>
                <a:gd name="T3" fmla="*/ 0 h 284"/>
                <a:gd name="T4" fmla="*/ 43 w 43"/>
                <a:gd name="T5" fmla="*/ 284 h 284"/>
                <a:gd name="T6" fmla="*/ 0 w 43"/>
                <a:gd name="T7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84">
                  <a:moveTo>
                    <a:pt x="0" y="284"/>
                  </a:moveTo>
                  <a:lnTo>
                    <a:pt x="21" y="0"/>
                  </a:lnTo>
                  <a:lnTo>
                    <a:pt x="43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iṡľide">
              <a:extLst>
                <a:ext uri="{FF2B5EF4-FFF2-40B4-BE49-F238E27FC236}">
                  <a16:creationId xmlns:a16="http://schemas.microsoft.com/office/drawing/2014/main" id="{7C71ED1C-93D6-4622-A3AE-EDCEF62B195C}"/>
                </a:ext>
              </a:extLst>
            </p:cNvPr>
            <p:cNvSpPr/>
            <p:nvPr/>
          </p:nvSpPr>
          <p:spPr bwMode="auto">
            <a:xfrm>
              <a:off x="5666582" y="2679700"/>
              <a:ext cx="192088" cy="203200"/>
            </a:xfrm>
            <a:custGeom>
              <a:avLst/>
              <a:gdLst>
                <a:gd name="T0" fmla="*/ 29 w 121"/>
                <a:gd name="T1" fmla="*/ 0 h 128"/>
                <a:gd name="T2" fmla="*/ 121 w 121"/>
                <a:gd name="T3" fmla="*/ 128 h 128"/>
                <a:gd name="T4" fmla="*/ 0 w 121"/>
                <a:gd name="T5" fmla="*/ 28 h 128"/>
                <a:gd name="T6" fmla="*/ 29 w 12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8">
                  <a:moveTo>
                    <a:pt x="29" y="0"/>
                  </a:moveTo>
                  <a:lnTo>
                    <a:pt x="121" y="128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î$ľíďê">
              <a:extLst>
                <a:ext uri="{FF2B5EF4-FFF2-40B4-BE49-F238E27FC236}">
                  <a16:creationId xmlns:a16="http://schemas.microsoft.com/office/drawing/2014/main" id="{926018C5-F3E2-4C53-940B-5DF087EDC451}"/>
                </a:ext>
              </a:extLst>
            </p:cNvPr>
            <p:cNvSpPr/>
            <p:nvPr/>
          </p:nvSpPr>
          <p:spPr bwMode="auto">
            <a:xfrm>
              <a:off x="5611019" y="2611437"/>
              <a:ext cx="112713" cy="123825"/>
            </a:xfrm>
            <a:prstGeom prst="ellipse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2ED03AD5-4C54-4E95-85D7-06DC38ED7110}"/>
              </a:ext>
            </a:extLst>
          </p:cNvPr>
          <p:cNvGrpSpPr/>
          <p:nvPr/>
        </p:nvGrpSpPr>
        <p:grpSpPr>
          <a:xfrm>
            <a:off x="2744505" y="5140185"/>
            <a:ext cx="2270072" cy="1323644"/>
            <a:chOff x="2744505" y="5140185"/>
            <a:chExt cx="2270072" cy="1323644"/>
          </a:xfrm>
        </p:grpSpPr>
        <p:grpSp>
          <p:nvGrpSpPr>
            <p:cNvPr id="475" name="1449a2d3-68c2-4ff3-84b2-46e8c40bba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799DB854-6D4A-431E-BB7E-558A1223F9EE}"/>
                </a:ext>
              </a:extLst>
            </p:cNvPr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3466826" y="5140185"/>
              <a:ext cx="1547751" cy="1308294"/>
              <a:chOff x="3771900" y="1678485"/>
              <a:chExt cx="4648201" cy="3929063"/>
            </a:xfrm>
          </p:grpSpPr>
          <p:sp>
            <p:nvSpPr>
              <p:cNvPr id="476" name="îṧḻíḋê">
                <a:extLst>
                  <a:ext uri="{FF2B5EF4-FFF2-40B4-BE49-F238E27FC236}">
                    <a16:creationId xmlns:a16="http://schemas.microsoft.com/office/drawing/2014/main" id="{3DE341F7-6BA5-43D2-8479-A6A386DCBA1A}"/>
                  </a:ext>
                </a:extLst>
              </p:cNvPr>
              <p:cNvSpPr/>
              <p:nvPr/>
            </p:nvSpPr>
            <p:spPr bwMode="auto">
              <a:xfrm>
                <a:off x="3771900" y="2169023"/>
                <a:ext cx="947738" cy="3438525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íŝḷíḓé">
                <a:extLst>
                  <a:ext uri="{FF2B5EF4-FFF2-40B4-BE49-F238E27FC236}">
                    <a16:creationId xmlns:a16="http://schemas.microsoft.com/office/drawing/2014/main" id="{AFE4C39A-DE91-4F02-979B-04F6F655758D}"/>
                  </a:ext>
                </a:extLst>
              </p:cNvPr>
              <p:cNvSpPr/>
              <p:nvPr/>
            </p:nvSpPr>
            <p:spPr bwMode="auto">
              <a:xfrm>
                <a:off x="3771900" y="2648448"/>
                <a:ext cx="947738" cy="755650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iṡḷîḍè">
                <a:extLst>
                  <a:ext uri="{FF2B5EF4-FFF2-40B4-BE49-F238E27FC236}">
                    <a16:creationId xmlns:a16="http://schemas.microsoft.com/office/drawing/2014/main" id="{7E44553D-DCDC-401F-91EE-B13A74CFBB75}"/>
                  </a:ext>
                </a:extLst>
              </p:cNvPr>
              <p:cNvSpPr/>
              <p:nvPr/>
            </p:nvSpPr>
            <p:spPr bwMode="auto">
              <a:xfrm>
                <a:off x="3956050" y="4893173"/>
                <a:ext cx="581025" cy="327025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ïş1ïḑé">
                <a:extLst>
                  <a:ext uri="{FF2B5EF4-FFF2-40B4-BE49-F238E27FC236}">
                    <a16:creationId xmlns:a16="http://schemas.microsoft.com/office/drawing/2014/main" id="{3FA02C1C-C3D3-4478-A3C0-F8627C3EFA02}"/>
                  </a:ext>
                </a:extLst>
              </p:cNvPr>
              <p:cNvSpPr/>
              <p:nvPr/>
            </p:nvSpPr>
            <p:spPr bwMode="auto">
              <a:xfrm>
                <a:off x="3771900" y="3443785"/>
                <a:ext cx="947738" cy="61913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ïṣľidè">
                <a:extLst>
                  <a:ext uri="{FF2B5EF4-FFF2-40B4-BE49-F238E27FC236}">
                    <a16:creationId xmlns:a16="http://schemas.microsoft.com/office/drawing/2014/main" id="{DF3FFBAA-9FB2-4085-85B3-A5E996DC3418}"/>
                  </a:ext>
                </a:extLst>
              </p:cNvPr>
              <p:cNvSpPr/>
              <p:nvPr/>
            </p:nvSpPr>
            <p:spPr bwMode="auto">
              <a:xfrm>
                <a:off x="3771900" y="2535735"/>
                <a:ext cx="947738" cy="61913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íSlïḍé">
                <a:extLst>
                  <a:ext uri="{FF2B5EF4-FFF2-40B4-BE49-F238E27FC236}">
                    <a16:creationId xmlns:a16="http://schemas.microsoft.com/office/drawing/2014/main" id="{FD2B6FA7-1A55-47A2-9FE8-4B607B2BC04B}"/>
                  </a:ext>
                </a:extLst>
              </p:cNvPr>
              <p:cNvSpPr/>
              <p:nvPr/>
            </p:nvSpPr>
            <p:spPr bwMode="auto">
              <a:xfrm>
                <a:off x="3995738" y="2811960"/>
                <a:ext cx="500063" cy="377825"/>
              </a:xfrm>
              <a:custGeom>
                <a:avLst/>
                <a:gdLst>
                  <a:gd name="T0" fmla="*/ 40 w 49"/>
                  <a:gd name="T1" fmla="*/ 6 h 37"/>
                  <a:gd name="T2" fmla="*/ 24 w 49"/>
                  <a:gd name="T3" fmla="*/ 13 h 37"/>
                  <a:gd name="T4" fmla="*/ 8 w 49"/>
                  <a:gd name="T5" fmla="*/ 6 h 37"/>
                  <a:gd name="T6" fmla="*/ 11 w 49"/>
                  <a:gd name="T7" fmla="*/ 27 h 37"/>
                  <a:gd name="T8" fmla="*/ 24 w 49"/>
                  <a:gd name="T9" fmla="*/ 37 h 37"/>
                  <a:gd name="T10" fmla="*/ 37 w 49"/>
                  <a:gd name="T11" fmla="*/ 27 h 37"/>
                  <a:gd name="T12" fmla="*/ 40 w 49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7">
                    <a:moveTo>
                      <a:pt x="40" y="6"/>
                    </a:moveTo>
                    <a:cubicBezTo>
                      <a:pt x="32" y="0"/>
                      <a:pt x="24" y="11"/>
                      <a:pt x="24" y="13"/>
                    </a:cubicBezTo>
                    <a:cubicBezTo>
                      <a:pt x="24" y="11"/>
                      <a:pt x="16" y="0"/>
                      <a:pt x="8" y="6"/>
                    </a:cubicBezTo>
                    <a:cubicBezTo>
                      <a:pt x="0" y="13"/>
                      <a:pt x="6" y="23"/>
                      <a:pt x="11" y="27"/>
                    </a:cubicBezTo>
                    <a:cubicBezTo>
                      <a:pt x="14" y="29"/>
                      <a:pt x="24" y="37"/>
                      <a:pt x="24" y="37"/>
                    </a:cubicBezTo>
                    <a:cubicBezTo>
                      <a:pt x="24" y="37"/>
                      <a:pt x="35" y="29"/>
                      <a:pt x="37" y="27"/>
                    </a:cubicBezTo>
                    <a:cubicBezTo>
                      <a:pt x="42" y="23"/>
                      <a:pt x="49" y="13"/>
                      <a:pt x="4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îṣļiḓê">
                <a:extLst>
                  <a:ext uri="{FF2B5EF4-FFF2-40B4-BE49-F238E27FC236}">
                    <a16:creationId xmlns:a16="http://schemas.microsoft.com/office/drawing/2014/main" id="{C46718BF-A6A1-4F77-B09B-0B3CBA506CB1}"/>
                  </a:ext>
                </a:extLst>
              </p:cNvPr>
              <p:cNvSpPr/>
              <p:nvPr/>
            </p:nvSpPr>
            <p:spPr bwMode="auto">
              <a:xfrm>
                <a:off x="4760913" y="1678485"/>
                <a:ext cx="509588" cy="3929063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íšḷïḋê">
                <a:extLst>
                  <a:ext uri="{FF2B5EF4-FFF2-40B4-BE49-F238E27FC236}">
                    <a16:creationId xmlns:a16="http://schemas.microsoft.com/office/drawing/2014/main" id="{06853336-5CD0-4B13-893A-BB46A6A187A2}"/>
                  </a:ext>
                </a:extLst>
              </p:cNvPr>
              <p:cNvSpPr/>
              <p:nvPr/>
            </p:nvSpPr>
            <p:spPr bwMode="auto">
              <a:xfrm>
                <a:off x="4883150" y="1883273"/>
                <a:ext cx="265113" cy="2000250"/>
              </a:xfrm>
              <a:custGeom>
                <a:avLst/>
                <a:gdLst>
                  <a:gd name="T0" fmla="*/ 26 w 26"/>
                  <a:gd name="T1" fmla="*/ 193 h 196"/>
                  <a:gd name="T2" fmla="*/ 24 w 26"/>
                  <a:gd name="T3" fmla="*/ 196 h 196"/>
                  <a:gd name="T4" fmla="*/ 3 w 26"/>
                  <a:gd name="T5" fmla="*/ 196 h 196"/>
                  <a:gd name="T6" fmla="*/ 0 w 26"/>
                  <a:gd name="T7" fmla="*/ 193 h 196"/>
                  <a:gd name="T8" fmla="*/ 0 w 26"/>
                  <a:gd name="T9" fmla="*/ 3 h 196"/>
                  <a:gd name="T10" fmla="*/ 3 w 26"/>
                  <a:gd name="T11" fmla="*/ 0 h 196"/>
                  <a:gd name="T12" fmla="*/ 24 w 26"/>
                  <a:gd name="T13" fmla="*/ 0 h 196"/>
                  <a:gd name="T14" fmla="*/ 26 w 26"/>
                  <a:gd name="T15" fmla="*/ 3 h 196"/>
                  <a:gd name="T16" fmla="*/ 26 w 26"/>
                  <a:gd name="T17" fmla="*/ 19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96">
                    <a:moveTo>
                      <a:pt x="26" y="193"/>
                    </a:moveTo>
                    <a:cubicBezTo>
                      <a:pt x="26" y="195"/>
                      <a:pt x="25" y="196"/>
                      <a:pt x="24" y="196"/>
                    </a:cubicBezTo>
                    <a:cubicBezTo>
                      <a:pt x="3" y="196"/>
                      <a:pt x="3" y="196"/>
                      <a:pt x="3" y="196"/>
                    </a:cubicBezTo>
                    <a:cubicBezTo>
                      <a:pt x="2" y="196"/>
                      <a:pt x="0" y="195"/>
                      <a:pt x="0" y="19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3"/>
                    </a:cubicBezTo>
                    <a:lnTo>
                      <a:pt x="26" y="193"/>
                    </a:lnTo>
                    <a:close/>
                  </a:path>
                </a:pathLst>
              </a:cu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iś1ïdê">
                <a:extLst>
                  <a:ext uri="{FF2B5EF4-FFF2-40B4-BE49-F238E27FC236}">
                    <a16:creationId xmlns:a16="http://schemas.microsoft.com/office/drawing/2014/main" id="{C51DE1B4-C38B-4392-9351-B055B5D3248E}"/>
                  </a:ext>
                </a:extLst>
              </p:cNvPr>
              <p:cNvSpPr/>
              <p:nvPr/>
            </p:nvSpPr>
            <p:spPr bwMode="auto">
              <a:xfrm>
                <a:off x="4883150" y="5056685"/>
                <a:ext cx="265113" cy="357188"/>
              </a:xfrm>
              <a:prstGeom prst="ellipse">
                <a:avLst/>
              </a:pr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iṣlíḍé">
                <a:extLst>
                  <a:ext uri="{FF2B5EF4-FFF2-40B4-BE49-F238E27FC236}">
                    <a16:creationId xmlns:a16="http://schemas.microsoft.com/office/drawing/2014/main" id="{090DCCF9-34ED-41D8-9BF3-80E91BF60B2C}"/>
                  </a:ext>
                </a:extLst>
              </p:cNvPr>
              <p:cNvSpPr/>
              <p:nvPr/>
            </p:nvSpPr>
            <p:spPr bwMode="auto">
              <a:xfrm>
                <a:off x="6697663" y="2300785"/>
                <a:ext cx="712788" cy="2755900"/>
              </a:xfrm>
              <a:custGeom>
                <a:avLst/>
                <a:gdLst>
                  <a:gd name="T0" fmla="*/ 449 w 449"/>
                  <a:gd name="T1" fmla="*/ 1704 h 1736"/>
                  <a:gd name="T2" fmla="*/ 250 w 449"/>
                  <a:gd name="T3" fmla="*/ 1736 h 1736"/>
                  <a:gd name="T4" fmla="*/ 0 w 449"/>
                  <a:gd name="T5" fmla="*/ 26 h 1736"/>
                  <a:gd name="T6" fmla="*/ 199 w 449"/>
                  <a:gd name="T7" fmla="*/ 0 h 1736"/>
                  <a:gd name="T8" fmla="*/ 449 w 449"/>
                  <a:gd name="T9" fmla="*/ 1704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1736">
                    <a:moveTo>
                      <a:pt x="449" y="1704"/>
                    </a:moveTo>
                    <a:lnTo>
                      <a:pt x="250" y="1736"/>
                    </a:lnTo>
                    <a:lnTo>
                      <a:pt x="0" y="26"/>
                    </a:lnTo>
                    <a:lnTo>
                      <a:pt x="199" y="0"/>
                    </a:lnTo>
                    <a:lnTo>
                      <a:pt x="449" y="1704"/>
                    </a:lnTo>
                    <a:close/>
                  </a:path>
                </a:pathLst>
              </a:cu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îṩļíďé">
                <a:extLst>
                  <a:ext uri="{FF2B5EF4-FFF2-40B4-BE49-F238E27FC236}">
                    <a16:creationId xmlns:a16="http://schemas.microsoft.com/office/drawing/2014/main" id="{F32C4421-327D-4EA6-9452-2894657A3D5A}"/>
                  </a:ext>
                </a:extLst>
              </p:cNvPr>
              <p:cNvSpPr/>
              <p:nvPr/>
            </p:nvSpPr>
            <p:spPr bwMode="auto">
              <a:xfrm>
                <a:off x="6718300" y="2413498"/>
                <a:ext cx="447675" cy="969963"/>
              </a:xfrm>
              <a:custGeom>
                <a:avLst/>
                <a:gdLst>
                  <a:gd name="T0" fmla="*/ 282 w 282"/>
                  <a:gd name="T1" fmla="*/ 579 h 611"/>
                  <a:gd name="T2" fmla="*/ 83 w 282"/>
                  <a:gd name="T3" fmla="*/ 611 h 611"/>
                  <a:gd name="T4" fmla="*/ 0 w 282"/>
                  <a:gd name="T5" fmla="*/ 26 h 611"/>
                  <a:gd name="T6" fmla="*/ 199 w 282"/>
                  <a:gd name="T7" fmla="*/ 0 h 611"/>
                  <a:gd name="T8" fmla="*/ 282 w 282"/>
                  <a:gd name="T9" fmla="*/ 579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611">
                    <a:moveTo>
                      <a:pt x="282" y="579"/>
                    </a:moveTo>
                    <a:lnTo>
                      <a:pt x="83" y="611"/>
                    </a:lnTo>
                    <a:lnTo>
                      <a:pt x="0" y="26"/>
                    </a:lnTo>
                    <a:lnTo>
                      <a:pt x="199" y="0"/>
                    </a:lnTo>
                    <a:lnTo>
                      <a:pt x="282" y="579"/>
                    </a:lnTo>
                    <a:close/>
                  </a:path>
                </a:pathLst>
              </a:cu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í$1idé">
                <a:extLst>
                  <a:ext uri="{FF2B5EF4-FFF2-40B4-BE49-F238E27FC236}">
                    <a16:creationId xmlns:a16="http://schemas.microsoft.com/office/drawing/2014/main" id="{F1C0D220-6E73-445B-A394-FAAACE6A1363}"/>
                  </a:ext>
                </a:extLst>
              </p:cNvPr>
              <p:cNvSpPr/>
              <p:nvPr/>
            </p:nvSpPr>
            <p:spPr bwMode="auto">
              <a:xfrm>
                <a:off x="6799263" y="3015160"/>
                <a:ext cx="336550" cy="163513"/>
              </a:xfrm>
              <a:custGeom>
                <a:avLst/>
                <a:gdLst>
                  <a:gd name="T0" fmla="*/ 13 w 212"/>
                  <a:gd name="T1" fmla="*/ 103 h 103"/>
                  <a:gd name="T2" fmla="*/ 212 w 212"/>
                  <a:gd name="T3" fmla="*/ 71 h 103"/>
                  <a:gd name="T4" fmla="*/ 206 w 212"/>
                  <a:gd name="T5" fmla="*/ 0 h 103"/>
                  <a:gd name="T6" fmla="*/ 0 w 212"/>
                  <a:gd name="T7" fmla="*/ 26 h 103"/>
                  <a:gd name="T8" fmla="*/ 13 w 212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03">
                    <a:moveTo>
                      <a:pt x="13" y="103"/>
                    </a:moveTo>
                    <a:lnTo>
                      <a:pt x="212" y="71"/>
                    </a:lnTo>
                    <a:lnTo>
                      <a:pt x="206" y="0"/>
                    </a:lnTo>
                    <a:lnTo>
                      <a:pt x="0" y="26"/>
                    </a:lnTo>
                    <a:lnTo>
                      <a:pt x="13" y="103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ïṣliḑé">
                <a:extLst>
                  <a:ext uri="{FF2B5EF4-FFF2-40B4-BE49-F238E27FC236}">
                    <a16:creationId xmlns:a16="http://schemas.microsoft.com/office/drawing/2014/main" id="{305C7E8B-4029-4576-A0E3-A2DEF89A423D}"/>
                  </a:ext>
                </a:extLst>
              </p:cNvPr>
              <p:cNvSpPr/>
              <p:nvPr/>
            </p:nvSpPr>
            <p:spPr bwMode="auto">
              <a:xfrm>
                <a:off x="6748463" y="2627810"/>
                <a:ext cx="357188" cy="347663"/>
              </a:xfrm>
              <a:custGeom>
                <a:avLst/>
                <a:gdLst>
                  <a:gd name="T0" fmla="*/ 26 w 225"/>
                  <a:gd name="T1" fmla="*/ 219 h 219"/>
                  <a:gd name="T2" fmla="*/ 225 w 225"/>
                  <a:gd name="T3" fmla="*/ 186 h 219"/>
                  <a:gd name="T4" fmla="*/ 199 w 225"/>
                  <a:gd name="T5" fmla="*/ 0 h 219"/>
                  <a:gd name="T6" fmla="*/ 0 w 225"/>
                  <a:gd name="T7" fmla="*/ 26 h 219"/>
                  <a:gd name="T8" fmla="*/ 26 w 225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19">
                    <a:moveTo>
                      <a:pt x="26" y="219"/>
                    </a:moveTo>
                    <a:lnTo>
                      <a:pt x="225" y="186"/>
                    </a:lnTo>
                    <a:lnTo>
                      <a:pt x="199" y="0"/>
                    </a:lnTo>
                    <a:lnTo>
                      <a:pt x="0" y="26"/>
                    </a:lnTo>
                    <a:lnTo>
                      <a:pt x="26" y="219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iSľíďê">
                <a:extLst>
                  <a:ext uri="{FF2B5EF4-FFF2-40B4-BE49-F238E27FC236}">
                    <a16:creationId xmlns:a16="http://schemas.microsoft.com/office/drawing/2014/main" id="{DAFFB0D7-212A-4681-93F8-027EFD4CB071}"/>
                  </a:ext>
                </a:extLst>
              </p:cNvPr>
              <p:cNvSpPr/>
              <p:nvPr/>
            </p:nvSpPr>
            <p:spPr bwMode="auto">
              <a:xfrm>
                <a:off x="7075488" y="2443660"/>
                <a:ext cx="1120775" cy="2592388"/>
              </a:xfrm>
              <a:custGeom>
                <a:avLst/>
                <a:gdLst>
                  <a:gd name="T0" fmla="*/ 706 w 706"/>
                  <a:gd name="T1" fmla="*/ 1556 h 1633"/>
                  <a:gd name="T2" fmla="*/ 449 w 706"/>
                  <a:gd name="T3" fmla="*/ 1633 h 1633"/>
                  <a:gd name="T4" fmla="*/ 0 w 706"/>
                  <a:gd name="T5" fmla="*/ 78 h 1633"/>
                  <a:gd name="T6" fmla="*/ 256 w 706"/>
                  <a:gd name="T7" fmla="*/ 0 h 1633"/>
                  <a:gd name="T8" fmla="*/ 706 w 706"/>
                  <a:gd name="T9" fmla="*/ 1556 h 1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6" h="1633">
                    <a:moveTo>
                      <a:pt x="706" y="1556"/>
                    </a:moveTo>
                    <a:lnTo>
                      <a:pt x="449" y="1633"/>
                    </a:lnTo>
                    <a:lnTo>
                      <a:pt x="0" y="78"/>
                    </a:lnTo>
                    <a:lnTo>
                      <a:pt x="256" y="0"/>
                    </a:lnTo>
                    <a:lnTo>
                      <a:pt x="706" y="1556"/>
                    </a:lnTo>
                    <a:close/>
                  </a:path>
                </a:pathLst>
              </a:cu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íṣḻíḓê">
                <a:extLst>
                  <a:ext uri="{FF2B5EF4-FFF2-40B4-BE49-F238E27FC236}">
                    <a16:creationId xmlns:a16="http://schemas.microsoft.com/office/drawing/2014/main" id="{A5633D96-A820-4914-9835-C472D9EA3F67}"/>
                  </a:ext>
                </a:extLst>
              </p:cNvPr>
              <p:cNvSpPr/>
              <p:nvPr/>
            </p:nvSpPr>
            <p:spPr bwMode="auto">
              <a:xfrm>
                <a:off x="7543800" y="4077198"/>
                <a:ext cx="652463" cy="958850"/>
              </a:xfrm>
              <a:custGeom>
                <a:avLst/>
                <a:gdLst>
                  <a:gd name="T0" fmla="*/ 411 w 411"/>
                  <a:gd name="T1" fmla="*/ 527 h 604"/>
                  <a:gd name="T2" fmla="*/ 154 w 411"/>
                  <a:gd name="T3" fmla="*/ 604 h 604"/>
                  <a:gd name="T4" fmla="*/ 0 w 411"/>
                  <a:gd name="T5" fmla="*/ 70 h 604"/>
                  <a:gd name="T6" fmla="*/ 257 w 411"/>
                  <a:gd name="T7" fmla="*/ 0 h 604"/>
                  <a:gd name="T8" fmla="*/ 411 w 411"/>
                  <a:gd name="T9" fmla="*/ 527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604">
                    <a:moveTo>
                      <a:pt x="411" y="527"/>
                    </a:moveTo>
                    <a:lnTo>
                      <a:pt x="154" y="604"/>
                    </a:lnTo>
                    <a:lnTo>
                      <a:pt x="0" y="70"/>
                    </a:lnTo>
                    <a:lnTo>
                      <a:pt x="257" y="0"/>
                    </a:lnTo>
                    <a:lnTo>
                      <a:pt x="411" y="527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í$1ïḑè">
                <a:extLst>
                  <a:ext uri="{FF2B5EF4-FFF2-40B4-BE49-F238E27FC236}">
                    <a16:creationId xmlns:a16="http://schemas.microsoft.com/office/drawing/2014/main" id="{C755A2B1-D85D-4E28-916C-4A7DD5A28DA0}"/>
                  </a:ext>
                </a:extLst>
              </p:cNvPr>
              <p:cNvSpPr/>
              <p:nvPr/>
            </p:nvSpPr>
            <p:spPr bwMode="auto">
              <a:xfrm>
                <a:off x="7258050" y="3097710"/>
                <a:ext cx="438150" cy="223838"/>
              </a:xfrm>
              <a:custGeom>
                <a:avLst/>
                <a:gdLst>
                  <a:gd name="T0" fmla="*/ 19 w 276"/>
                  <a:gd name="T1" fmla="*/ 141 h 141"/>
                  <a:gd name="T2" fmla="*/ 276 w 276"/>
                  <a:gd name="T3" fmla="*/ 64 h 141"/>
                  <a:gd name="T4" fmla="*/ 257 w 276"/>
                  <a:gd name="T5" fmla="*/ 0 h 141"/>
                  <a:gd name="T6" fmla="*/ 0 w 276"/>
                  <a:gd name="T7" fmla="*/ 70 h 141"/>
                  <a:gd name="T8" fmla="*/ 19 w 276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1">
                    <a:moveTo>
                      <a:pt x="19" y="141"/>
                    </a:moveTo>
                    <a:lnTo>
                      <a:pt x="276" y="64"/>
                    </a:lnTo>
                    <a:lnTo>
                      <a:pt x="257" y="0"/>
                    </a:lnTo>
                    <a:lnTo>
                      <a:pt x="0" y="70"/>
                    </a:lnTo>
                    <a:lnTo>
                      <a:pt x="19" y="141"/>
                    </a:ln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ísḻïḍe">
                <a:extLst>
                  <a:ext uri="{FF2B5EF4-FFF2-40B4-BE49-F238E27FC236}">
                    <a16:creationId xmlns:a16="http://schemas.microsoft.com/office/drawing/2014/main" id="{44E8D501-4C21-4555-984A-9965E12DEA99}"/>
                  </a:ext>
                </a:extLst>
              </p:cNvPr>
              <p:cNvSpPr/>
              <p:nvPr/>
            </p:nvSpPr>
            <p:spPr bwMode="auto">
              <a:xfrm>
                <a:off x="7156450" y="2740523"/>
                <a:ext cx="488950" cy="396875"/>
              </a:xfrm>
              <a:custGeom>
                <a:avLst/>
                <a:gdLst>
                  <a:gd name="T0" fmla="*/ 51 w 308"/>
                  <a:gd name="T1" fmla="*/ 250 h 250"/>
                  <a:gd name="T2" fmla="*/ 308 w 308"/>
                  <a:gd name="T3" fmla="*/ 173 h 250"/>
                  <a:gd name="T4" fmla="*/ 257 w 308"/>
                  <a:gd name="T5" fmla="*/ 0 h 250"/>
                  <a:gd name="T6" fmla="*/ 0 w 308"/>
                  <a:gd name="T7" fmla="*/ 77 h 250"/>
                  <a:gd name="T8" fmla="*/ 51 w 3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50">
                    <a:moveTo>
                      <a:pt x="51" y="250"/>
                    </a:moveTo>
                    <a:lnTo>
                      <a:pt x="308" y="173"/>
                    </a:lnTo>
                    <a:lnTo>
                      <a:pt x="257" y="0"/>
                    </a:lnTo>
                    <a:lnTo>
                      <a:pt x="0" y="77"/>
                    </a:lnTo>
                    <a:lnTo>
                      <a:pt x="51" y="250"/>
                    </a:ln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ïSlíḓè">
                <a:extLst>
                  <a:ext uri="{FF2B5EF4-FFF2-40B4-BE49-F238E27FC236}">
                    <a16:creationId xmlns:a16="http://schemas.microsoft.com/office/drawing/2014/main" id="{FE69C56C-E882-4299-9F31-3FCA65C7E613}"/>
                  </a:ext>
                </a:extLst>
              </p:cNvPr>
              <p:cNvSpPr/>
              <p:nvPr/>
            </p:nvSpPr>
            <p:spPr bwMode="auto">
              <a:xfrm>
                <a:off x="7758113" y="4515348"/>
                <a:ext cx="304800" cy="315913"/>
              </a:xfrm>
              <a:custGeom>
                <a:avLst/>
                <a:gdLst>
                  <a:gd name="T0" fmla="*/ 26 w 30"/>
                  <a:gd name="T1" fmla="*/ 6 h 31"/>
                  <a:gd name="T2" fmla="*/ 17 w 30"/>
                  <a:gd name="T3" fmla="*/ 10 h 31"/>
                  <a:gd name="T4" fmla="*/ 11 w 30"/>
                  <a:gd name="T5" fmla="*/ 2 h 31"/>
                  <a:gd name="T6" fmla="*/ 11 w 30"/>
                  <a:gd name="T7" fmla="*/ 12 h 31"/>
                  <a:gd name="T8" fmla="*/ 0 w 30"/>
                  <a:gd name="T9" fmla="*/ 14 h 31"/>
                  <a:gd name="T10" fmla="*/ 10 w 30"/>
                  <a:gd name="T11" fmla="*/ 18 h 31"/>
                  <a:gd name="T12" fmla="*/ 8 w 30"/>
                  <a:gd name="T13" fmla="*/ 28 h 31"/>
                  <a:gd name="T14" fmla="*/ 16 w 30"/>
                  <a:gd name="T15" fmla="*/ 19 h 31"/>
                  <a:gd name="T16" fmla="*/ 27 w 30"/>
                  <a:gd name="T17" fmla="*/ 22 h 31"/>
                  <a:gd name="T18" fmla="*/ 20 w 30"/>
                  <a:gd name="T19" fmla="*/ 15 h 31"/>
                  <a:gd name="T20" fmla="*/ 26 w 30"/>
                  <a:gd name="T2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1">
                    <a:moveTo>
                      <a:pt x="26" y="6"/>
                    </a:moveTo>
                    <a:cubicBezTo>
                      <a:pt x="23" y="2"/>
                      <a:pt x="19" y="6"/>
                      <a:pt x="17" y="10"/>
                    </a:cubicBezTo>
                    <a:cubicBezTo>
                      <a:pt x="17" y="5"/>
                      <a:pt x="16" y="0"/>
                      <a:pt x="11" y="2"/>
                    </a:cubicBezTo>
                    <a:cubicBezTo>
                      <a:pt x="6" y="3"/>
                      <a:pt x="8" y="8"/>
                      <a:pt x="11" y="12"/>
                    </a:cubicBezTo>
                    <a:cubicBezTo>
                      <a:pt x="6" y="10"/>
                      <a:pt x="1" y="8"/>
                      <a:pt x="0" y="14"/>
                    </a:cubicBezTo>
                    <a:cubicBezTo>
                      <a:pt x="0" y="19"/>
                      <a:pt x="5" y="19"/>
                      <a:pt x="10" y="18"/>
                    </a:cubicBezTo>
                    <a:cubicBezTo>
                      <a:pt x="7" y="21"/>
                      <a:pt x="3" y="25"/>
                      <a:pt x="8" y="28"/>
                    </a:cubicBezTo>
                    <a:cubicBezTo>
                      <a:pt x="14" y="31"/>
                      <a:pt x="15" y="24"/>
                      <a:pt x="16" y="19"/>
                    </a:cubicBezTo>
                    <a:cubicBezTo>
                      <a:pt x="19" y="23"/>
                      <a:pt x="24" y="28"/>
                      <a:pt x="27" y="22"/>
                    </a:cubicBezTo>
                    <a:cubicBezTo>
                      <a:pt x="30" y="17"/>
                      <a:pt x="25" y="16"/>
                      <a:pt x="20" y="15"/>
                    </a:cubicBezTo>
                    <a:cubicBezTo>
                      <a:pt x="25" y="13"/>
                      <a:pt x="29" y="10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îS1îḋè">
                <a:extLst>
                  <a:ext uri="{FF2B5EF4-FFF2-40B4-BE49-F238E27FC236}">
                    <a16:creationId xmlns:a16="http://schemas.microsoft.com/office/drawing/2014/main" id="{4810CD73-E28C-417E-966D-D423E797F8D8}"/>
                  </a:ext>
                </a:extLst>
              </p:cNvPr>
              <p:cNvSpPr/>
              <p:nvPr/>
            </p:nvSpPr>
            <p:spPr bwMode="auto">
              <a:xfrm>
                <a:off x="7859713" y="4616948"/>
                <a:ext cx="92075" cy="92075"/>
              </a:xfrm>
              <a:custGeom>
                <a:avLst/>
                <a:gdLst>
                  <a:gd name="T0" fmla="*/ 8 w 9"/>
                  <a:gd name="T1" fmla="*/ 4 h 9"/>
                  <a:gd name="T2" fmla="*/ 6 w 9"/>
                  <a:gd name="T3" fmla="*/ 9 h 9"/>
                  <a:gd name="T4" fmla="*/ 1 w 9"/>
                  <a:gd name="T5" fmla="*/ 6 h 9"/>
                  <a:gd name="T6" fmla="*/ 4 w 9"/>
                  <a:gd name="T7" fmla="*/ 1 h 9"/>
                  <a:gd name="T8" fmla="*/ 8 w 9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4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1" y="2"/>
                      <a:pt x="4" y="1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isļïďè">
                <a:extLst>
                  <a:ext uri="{FF2B5EF4-FFF2-40B4-BE49-F238E27FC236}">
                    <a16:creationId xmlns:a16="http://schemas.microsoft.com/office/drawing/2014/main" id="{4329E5FD-61BA-4BDE-8B97-034317B72D7C}"/>
                  </a:ext>
                </a:extLst>
              </p:cNvPr>
              <p:cNvSpPr/>
              <p:nvPr/>
            </p:nvSpPr>
            <p:spPr bwMode="auto">
              <a:xfrm>
                <a:off x="5851525" y="2597648"/>
                <a:ext cx="846138" cy="3009900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ïsľíḓê">
                <a:extLst>
                  <a:ext uri="{FF2B5EF4-FFF2-40B4-BE49-F238E27FC236}">
                    <a16:creationId xmlns:a16="http://schemas.microsoft.com/office/drawing/2014/main" id="{891C1504-F8B6-4699-84F2-401AB9F45DAC}"/>
                  </a:ext>
                </a:extLst>
              </p:cNvPr>
              <p:cNvSpPr/>
              <p:nvPr/>
            </p:nvSpPr>
            <p:spPr bwMode="auto">
              <a:xfrm>
                <a:off x="5851525" y="4729660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îS1ïďè">
                <a:extLst>
                  <a:ext uri="{FF2B5EF4-FFF2-40B4-BE49-F238E27FC236}">
                    <a16:creationId xmlns:a16="http://schemas.microsoft.com/office/drawing/2014/main" id="{50A939C9-82F3-4564-8E7D-834576276421}"/>
                  </a:ext>
                </a:extLst>
              </p:cNvPr>
              <p:cNvSpPr/>
              <p:nvPr/>
            </p:nvSpPr>
            <p:spPr bwMode="auto">
              <a:xfrm>
                <a:off x="5851525" y="4831260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îsļíḍê">
                <a:extLst>
                  <a:ext uri="{FF2B5EF4-FFF2-40B4-BE49-F238E27FC236}">
                    <a16:creationId xmlns:a16="http://schemas.microsoft.com/office/drawing/2014/main" id="{F1A63713-036F-479F-8217-033969FE4FEC}"/>
                  </a:ext>
                </a:extLst>
              </p:cNvPr>
              <p:cNvSpPr/>
              <p:nvPr/>
            </p:nvSpPr>
            <p:spPr bwMode="auto">
              <a:xfrm>
                <a:off x="5851525" y="4934448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îsḷîḑé">
                <a:extLst>
                  <a:ext uri="{FF2B5EF4-FFF2-40B4-BE49-F238E27FC236}">
                    <a16:creationId xmlns:a16="http://schemas.microsoft.com/office/drawing/2014/main" id="{02C7A3D0-BE06-4F54-BA77-24E63ED8C8C0}"/>
                  </a:ext>
                </a:extLst>
              </p:cNvPr>
              <p:cNvSpPr/>
              <p:nvPr/>
            </p:nvSpPr>
            <p:spPr bwMode="auto">
              <a:xfrm>
                <a:off x="5851525" y="3208835"/>
                <a:ext cx="846138" cy="61913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îṧḻîḓè">
                <a:extLst>
                  <a:ext uri="{FF2B5EF4-FFF2-40B4-BE49-F238E27FC236}">
                    <a16:creationId xmlns:a16="http://schemas.microsoft.com/office/drawing/2014/main" id="{CB5D6FD3-1565-4484-8936-DA24BACCEC53}"/>
                  </a:ext>
                </a:extLst>
              </p:cNvPr>
              <p:cNvSpPr/>
              <p:nvPr/>
            </p:nvSpPr>
            <p:spPr bwMode="auto">
              <a:xfrm>
                <a:off x="5851525" y="3312023"/>
                <a:ext cx="846138" cy="60325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îṩlîdè">
                <a:extLst>
                  <a:ext uri="{FF2B5EF4-FFF2-40B4-BE49-F238E27FC236}">
                    <a16:creationId xmlns:a16="http://schemas.microsoft.com/office/drawing/2014/main" id="{DA0A33A0-EC22-466B-90D5-A2A3004F45BD}"/>
                  </a:ext>
                </a:extLst>
              </p:cNvPr>
              <p:cNvSpPr/>
              <p:nvPr/>
            </p:nvSpPr>
            <p:spPr bwMode="auto">
              <a:xfrm>
                <a:off x="5851525" y="3413623"/>
                <a:ext cx="846138" cy="61913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îṣlíḓê">
                <a:extLst>
                  <a:ext uri="{FF2B5EF4-FFF2-40B4-BE49-F238E27FC236}">
                    <a16:creationId xmlns:a16="http://schemas.microsoft.com/office/drawing/2014/main" id="{544E21D3-8A15-4910-B3C0-A2229A8E2323}"/>
                  </a:ext>
                </a:extLst>
              </p:cNvPr>
              <p:cNvSpPr/>
              <p:nvPr/>
            </p:nvSpPr>
            <p:spPr bwMode="auto">
              <a:xfrm>
                <a:off x="5851525" y="3994648"/>
                <a:ext cx="846138" cy="2349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íŝ1îďe">
                <a:extLst>
                  <a:ext uri="{FF2B5EF4-FFF2-40B4-BE49-F238E27FC236}">
                    <a16:creationId xmlns:a16="http://schemas.microsoft.com/office/drawing/2014/main" id="{0F913807-82FC-4CEB-94C1-499F8277FC8A}"/>
                  </a:ext>
                </a:extLst>
              </p:cNvPr>
              <p:cNvSpPr/>
              <p:nvPr/>
            </p:nvSpPr>
            <p:spPr bwMode="auto">
              <a:xfrm>
                <a:off x="6003925" y="3831135"/>
                <a:ext cx="541338" cy="541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ïṧļîḋé">
                <a:extLst>
                  <a:ext uri="{FF2B5EF4-FFF2-40B4-BE49-F238E27FC236}">
                    <a16:creationId xmlns:a16="http://schemas.microsoft.com/office/drawing/2014/main" id="{202C7CA1-4B1A-4B97-9F82-8FDD6247FC84}"/>
                  </a:ext>
                </a:extLst>
              </p:cNvPr>
              <p:cNvSpPr/>
              <p:nvPr/>
            </p:nvSpPr>
            <p:spPr bwMode="auto">
              <a:xfrm>
                <a:off x="6054725" y="3883523"/>
                <a:ext cx="439738" cy="438150"/>
              </a:xfrm>
              <a:prstGeom prst="ellipse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í$ľîḑê">
                <a:extLst>
                  <a:ext uri="{FF2B5EF4-FFF2-40B4-BE49-F238E27FC236}">
                    <a16:creationId xmlns:a16="http://schemas.microsoft.com/office/drawing/2014/main" id="{39F7B26B-7BC6-4412-8A5E-01CCD7C551BF}"/>
                  </a:ext>
                </a:extLst>
              </p:cNvPr>
              <p:cNvSpPr/>
              <p:nvPr/>
            </p:nvSpPr>
            <p:spPr bwMode="auto">
              <a:xfrm>
                <a:off x="6126163" y="3974010"/>
                <a:ext cx="306388" cy="234950"/>
              </a:xfrm>
              <a:custGeom>
                <a:avLst/>
                <a:gdLst>
                  <a:gd name="T0" fmla="*/ 25 w 30"/>
                  <a:gd name="T1" fmla="*/ 4 h 23"/>
                  <a:gd name="T2" fmla="*/ 15 w 30"/>
                  <a:gd name="T3" fmla="*/ 8 h 23"/>
                  <a:gd name="T4" fmla="*/ 5 w 30"/>
                  <a:gd name="T5" fmla="*/ 4 h 23"/>
                  <a:gd name="T6" fmla="*/ 7 w 30"/>
                  <a:gd name="T7" fmla="*/ 17 h 23"/>
                  <a:gd name="T8" fmla="*/ 15 w 30"/>
                  <a:gd name="T9" fmla="*/ 23 h 23"/>
                  <a:gd name="T10" fmla="*/ 23 w 30"/>
                  <a:gd name="T11" fmla="*/ 17 h 23"/>
                  <a:gd name="T12" fmla="*/ 25 w 30"/>
                  <a:gd name="T13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25" y="4"/>
                    </a:moveTo>
                    <a:cubicBezTo>
                      <a:pt x="20" y="0"/>
                      <a:pt x="15" y="7"/>
                      <a:pt x="15" y="8"/>
                    </a:cubicBezTo>
                    <a:cubicBezTo>
                      <a:pt x="15" y="7"/>
                      <a:pt x="10" y="0"/>
                      <a:pt x="5" y="4"/>
                    </a:cubicBezTo>
                    <a:cubicBezTo>
                      <a:pt x="0" y="8"/>
                      <a:pt x="4" y="14"/>
                      <a:pt x="7" y="17"/>
                    </a:cubicBezTo>
                    <a:cubicBezTo>
                      <a:pt x="8" y="18"/>
                      <a:pt x="15" y="23"/>
                      <a:pt x="15" y="23"/>
                    </a:cubicBezTo>
                    <a:cubicBezTo>
                      <a:pt x="15" y="23"/>
                      <a:pt x="21" y="18"/>
                      <a:pt x="23" y="17"/>
                    </a:cubicBezTo>
                    <a:cubicBezTo>
                      <a:pt x="26" y="14"/>
                      <a:pt x="30" y="8"/>
                      <a:pt x="25" y="4"/>
                    </a:cubicBez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ïšlîḋè">
                <a:extLst>
                  <a:ext uri="{FF2B5EF4-FFF2-40B4-BE49-F238E27FC236}">
                    <a16:creationId xmlns:a16="http://schemas.microsoft.com/office/drawing/2014/main" id="{CA515D90-A6EF-4E60-A313-E01715E37D62}"/>
                  </a:ext>
                </a:extLst>
              </p:cNvPr>
              <p:cNvSpPr/>
              <p:nvPr/>
            </p:nvSpPr>
            <p:spPr bwMode="auto">
              <a:xfrm>
                <a:off x="5321300" y="1934073"/>
                <a:ext cx="223838" cy="3673475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iSḻíḓê">
                <a:extLst>
                  <a:ext uri="{FF2B5EF4-FFF2-40B4-BE49-F238E27FC236}">
                    <a16:creationId xmlns:a16="http://schemas.microsoft.com/office/drawing/2014/main" id="{A616507F-F188-4719-B0C3-0FB511B40E6E}"/>
                  </a:ext>
                </a:extLst>
              </p:cNvPr>
              <p:cNvSpPr/>
              <p:nvPr/>
            </p:nvSpPr>
            <p:spPr bwMode="auto">
              <a:xfrm>
                <a:off x="5372100" y="2026148"/>
                <a:ext cx="122238" cy="173038"/>
              </a:xfrm>
              <a:prstGeom prst="ellipse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î$ľïḋê">
                <a:extLst>
                  <a:ext uri="{FF2B5EF4-FFF2-40B4-BE49-F238E27FC236}">
                    <a16:creationId xmlns:a16="http://schemas.microsoft.com/office/drawing/2014/main" id="{433564B3-785D-46DD-B86F-578EE29A70B9}"/>
                  </a:ext>
                </a:extLst>
              </p:cNvPr>
              <p:cNvSpPr/>
              <p:nvPr/>
            </p:nvSpPr>
            <p:spPr bwMode="auto">
              <a:xfrm>
                <a:off x="5586413" y="1934073"/>
                <a:ext cx="223838" cy="3673475"/>
              </a:xfrm>
              <a:prstGeom prst="rect">
                <a:avLst/>
              </a:pr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îSḻïďe">
                <a:extLst>
                  <a:ext uri="{FF2B5EF4-FFF2-40B4-BE49-F238E27FC236}">
                    <a16:creationId xmlns:a16="http://schemas.microsoft.com/office/drawing/2014/main" id="{A0A645EB-1671-4422-9A45-1B349E318A88}"/>
                  </a:ext>
                </a:extLst>
              </p:cNvPr>
              <p:cNvSpPr/>
              <p:nvPr/>
            </p:nvSpPr>
            <p:spPr bwMode="auto">
              <a:xfrm>
                <a:off x="5637213" y="2026148"/>
                <a:ext cx="122238" cy="173038"/>
              </a:xfrm>
              <a:prstGeom prst="ellipse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ïslîḋê">
                <a:extLst>
                  <a:ext uri="{FF2B5EF4-FFF2-40B4-BE49-F238E27FC236}">
                    <a16:creationId xmlns:a16="http://schemas.microsoft.com/office/drawing/2014/main" id="{6A3FB357-5299-4237-9B27-4E0E530BFB71}"/>
                  </a:ext>
                </a:extLst>
              </p:cNvPr>
              <p:cNvSpPr/>
              <p:nvPr/>
            </p:nvSpPr>
            <p:spPr bwMode="auto">
              <a:xfrm>
                <a:off x="6738938" y="5066210"/>
                <a:ext cx="1681163" cy="541338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ïṧ1íḑê">
                <a:extLst>
                  <a:ext uri="{FF2B5EF4-FFF2-40B4-BE49-F238E27FC236}">
                    <a16:creationId xmlns:a16="http://schemas.microsoft.com/office/drawing/2014/main" id="{F8829E13-D65D-4F95-B249-155C15D97BC2}"/>
                  </a:ext>
                </a:extLst>
              </p:cNvPr>
              <p:cNvSpPr/>
              <p:nvPr/>
            </p:nvSpPr>
            <p:spPr bwMode="auto">
              <a:xfrm>
                <a:off x="7808913" y="5066210"/>
                <a:ext cx="438150" cy="541338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îšľîḍê">
                <a:extLst>
                  <a:ext uri="{FF2B5EF4-FFF2-40B4-BE49-F238E27FC236}">
                    <a16:creationId xmlns:a16="http://schemas.microsoft.com/office/drawing/2014/main" id="{784CF7B9-AC4A-4960-BC6B-C27CAC7BD094}"/>
                  </a:ext>
                </a:extLst>
              </p:cNvPr>
              <p:cNvSpPr/>
              <p:nvPr/>
            </p:nvSpPr>
            <p:spPr bwMode="auto">
              <a:xfrm>
                <a:off x="7656513" y="5066210"/>
                <a:ext cx="71438" cy="541338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iṩḻïďê">
                <a:extLst>
                  <a:ext uri="{FF2B5EF4-FFF2-40B4-BE49-F238E27FC236}">
                    <a16:creationId xmlns:a16="http://schemas.microsoft.com/office/drawing/2014/main" id="{380F3125-C302-4860-BF85-0AF2705BD465}"/>
                  </a:ext>
                </a:extLst>
              </p:cNvPr>
              <p:cNvSpPr/>
              <p:nvPr/>
            </p:nvSpPr>
            <p:spPr bwMode="auto">
              <a:xfrm>
                <a:off x="7972425" y="5107485"/>
                <a:ext cx="111125" cy="469900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íṩ1îdé">
                <a:extLst>
                  <a:ext uri="{FF2B5EF4-FFF2-40B4-BE49-F238E27FC236}">
                    <a16:creationId xmlns:a16="http://schemas.microsoft.com/office/drawing/2014/main" id="{A69CBA75-500A-4F3E-9B65-E9248DC02689}"/>
                  </a:ext>
                </a:extLst>
              </p:cNvPr>
              <p:cNvSpPr/>
              <p:nvPr/>
            </p:nvSpPr>
            <p:spPr bwMode="auto">
              <a:xfrm>
                <a:off x="7889875" y="5209085"/>
                <a:ext cx="276225" cy="265113"/>
              </a:xfrm>
              <a:prstGeom prst="ellipse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ïSḻiḓe">
                <a:extLst>
                  <a:ext uri="{FF2B5EF4-FFF2-40B4-BE49-F238E27FC236}">
                    <a16:creationId xmlns:a16="http://schemas.microsoft.com/office/drawing/2014/main" id="{187FAA1B-3342-4896-AAFF-9908DA3BC709}"/>
                  </a:ext>
                </a:extLst>
              </p:cNvPr>
              <p:cNvSpPr/>
              <p:nvPr/>
            </p:nvSpPr>
            <p:spPr bwMode="auto">
              <a:xfrm>
                <a:off x="7931150" y="5250360"/>
                <a:ext cx="193675" cy="1841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17" name="îṣļiḓê">
              <a:extLst>
                <a:ext uri="{FF2B5EF4-FFF2-40B4-BE49-F238E27FC236}">
                  <a16:creationId xmlns:a16="http://schemas.microsoft.com/office/drawing/2014/main" id="{708E6438-B2A7-4BFD-83BB-7087A6ABA3D8}"/>
                </a:ext>
              </a:extLst>
            </p:cNvPr>
            <p:cNvSpPr/>
            <p:nvPr/>
          </p:nvSpPr>
          <p:spPr bwMode="auto">
            <a:xfrm>
              <a:off x="3268072" y="5146560"/>
              <a:ext cx="169682" cy="1308294"/>
            </a:xfrm>
            <a:prstGeom prst="rect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íšḷïḋê">
              <a:extLst>
                <a:ext uri="{FF2B5EF4-FFF2-40B4-BE49-F238E27FC236}">
                  <a16:creationId xmlns:a16="http://schemas.microsoft.com/office/drawing/2014/main" id="{1CF6E239-C3C5-4831-92CF-51D39DCA2AE2}"/>
                </a:ext>
              </a:extLst>
            </p:cNvPr>
            <p:cNvSpPr/>
            <p:nvPr/>
          </p:nvSpPr>
          <p:spPr bwMode="auto">
            <a:xfrm>
              <a:off x="3308774" y="5214750"/>
              <a:ext cx="88277" cy="666040"/>
            </a:xfrm>
            <a:custGeom>
              <a:avLst/>
              <a:gdLst>
                <a:gd name="T0" fmla="*/ 26 w 26"/>
                <a:gd name="T1" fmla="*/ 193 h 196"/>
                <a:gd name="T2" fmla="*/ 24 w 26"/>
                <a:gd name="T3" fmla="*/ 196 h 196"/>
                <a:gd name="T4" fmla="*/ 3 w 26"/>
                <a:gd name="T5" fmla="*/ 196 h 196"/>
                <a:gd name="T6" fmla="*/ 0 w 26"/>
                <a:gd name="T7" fmla="*/ 193 h 196"/>
                <a:gd name="T8" fmla="*/ 0 w 26"/>
                <a:gd name="T9" fmla="*/ 3 h 196"/>
                <a:gd name="T10" fmla="*/ 3 w 26"/>
                <a:gd name="T11" fmla="*/ 0 h 196"/>
                <a:gd name="T12" fmla="*/ 24 w 26"/>
                <a:gd name="T13" fmla="*/ 0 h 196"/>
                <a:gd name="T14" fmla="*/ 26 w 26"/>
                <a:gd name="T15" fmla="*/ 3 h 196"/>
                <a:gd name="T16" fmla="*/ 26 w 26"/>
                <a:gd name="T17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6">
                  <a:moveTo>
                    <a:pt x="26" y="193"/>
                  </a:moveTo>
                  <a:cubicBezTo>
                    <a:pt x="26" y="195"/>
                    <a:pt x="25" y="196"/>
                    <a:pt x="24" y="196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" y="196"/>
                    <a:pt x="0" y="195"/>
                    <a:pt x="0" y="19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3"/>
                  </a:cubicBezTo>
                  <a:lnTo>
                    <a:pt x="26" y="193"/>
                  </a:lnTo>
                  <a:close/>
                </a:path>
              </a:pathLst>
            </a:custGeom>
            <a:solidFill>
              <a:srgbClr val="9DB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iś1ïdê">
              <a:extLst>
                <a:ext uri="{FF2B5EF4-FFF2-40B4-BE49-F238E27FC236}">
                  <a16:creationId xmlns:a16="http://schemas.microsoft.com/office/drawing/2014/main" id="{30ABD681-059D-41A4-8308-6DD1D56D921E}"/>
                </a:ext>
              </a:extLst>
            </p:cNvPr>
            <p:cNvSpPr/>
            <p:nvPr/>
          </p:nvSpPr>
          <p:spPr bwMode="auto">
            <a:xfrm>
              <a:off x="3308774" y="6271428"/>
              <a:ext cx="88277" cy="118936"/>
            </a:xfrm>
            <a:prstGeom prst="ellipse">
              <a:avLst/>
            </a:pr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îṧḻíḋê">
              <a:extLst>
                <a:ext uri="{FF2B5EF4-FFF2-40B4-BE49-F238E27FC236}">
                  <a16:creationId xmlns:a16="http://schemas.microsoft.com/office/drawing/2014/main" id="{4D54CACE-707B-47B6-99D0-66C54D0DAB8B}"/>
                </a:ext>
              </a:extLst>
            </p:cNvPr>
            <p:cNvSpPr/>
            <p:nvPr/>
          </p:nvSpPr>
          <p:spPr bwMode="auto">
            <a:xfrm>
              <a:off x="2937167" y="5318874"/>
              <a:ext cx="315576" cy="1144955"/>
            </a:xfrm>
            <a:prstGeom prst="rect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iṡḷîḍè">
              <a:extLst>
                <a:ext uri="{FF2B5EF4-FFF2-40B4-BE49-F238E27FC236}">
                  <a16:creationId xmlns:a16="http://schemas.microsoft.com/office/drawing/2014/main" id="{EDA68243-51ED-4661-83B1-C123FFE8BEE7}"/>
                </a:ext>
              </a:extLst>
            </p:cNvPr>
            <p:cNvSpPr/>
            <p:nvPr/>
          </p:nvSpPr>
          <p:spPr bwMode="auto">
            <a:xfrm>
              <a:off x="2998485" y="6225957"/>
              <a:ext cx="193469" cy="108892"/>
            </a:xfrm>
            <a:prstGeom prst="rect">
              <a:avLst/>
            </a:prstGeom>
            <a:solidFill>
              <a:srgbClr val="9DB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ïṣľidè">
              <a:extLst>
                <a:ext uri="{FF2B5EF4-FFF2-40B4-BE49-F238E27FC236}">
                  <a16:creationId xmlns:a16="http://schemas.microsoft.com/office/drawing/2014/main" id="{58403D06-EE20-44D9-AE36-15E32323B28E}"/>
                </a:ext>
              </a:extLst>
            </p:cNvPr>
            <p:cNvSpPr/>
            <p:nvPr/>
          </p:nvSpPr>
          <p:spPr bwMode="auto">
            <a:xfrm>
              <a:off x="2937167" y="5440981"/>
              <a:ext cx="315576" cy="20616"/>
            </a:xfrm>
            <a:prstGeom prst="rect">
              <a:avLst/>
            </a:pr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ïšlîḋè">
              <a:extLst>
                <a:ext uri="{FF2B5EF4-FFF2-40B4-BE49-F238E27FC236}">
                  <a16:creationId xmlns:a16="http://schemas.microsoft.com/office/drawing/2014/main" id="{9E2B51E6-A982-4D1C-9F92-3D4579D1825E}"/>
                </a:ext>
              </a:extLst>
            </p:cNvPr>
            <p:cNvSpPr/>
            <p:nvPr/>
          </p:nvSpPr>
          <p:spPr bwMode="auto">
            <a:xfrm>
              <a:off x="2744505" y="5221899"/>
              <a:ext cx="74533" cy="1223189"/>
            </a:xfrm>
            <a:prstGeom prst="rect">
              <a:avLst/>
            </a:pr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î$ľïḋê">
              <a:extLst>
                <a:ext uri="{FF2B5EF4-FFF2-40B4-BE49-F238E27FC236}">
                  <a16:creationId xmlns:a16="http://schemas.microsoft.com/office/drawing/2014/main" id="{C78B5089-DE8A-426D-8196-4415330FDDCF}"/>
                </a:ext>
              </a:extLst>
            </p:cNvPr>
            <p:cNvSpPr/>
            <p:nvPr/>
          </p:nvSpPr>
          <p:spPr bwMode="auto">
            <a:xfrm>
              <a:off x="2832782" y="5221899"/>
              <a:ext cx="74533" cy="1223189"/>
            </a:xfrm>
            <a:prstGeom prst="rect">
              <a:avLst/>
            </a:pr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3610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B1C6EAB-D5C9-4664-98B8-F02090F5F254}"/>
              </a:ext>
            </a:extLst>
          </p:cNvPr>
          <p:cNvSpPr txBox="1"/>
          <p:nvPr/>
        </p:nvSpPr>
        <p:spPr>
          <a:xfrm>
            <a:off x="4006770" y="1238491"/>
            <a:ext cx="4178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浅谈合作学习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5A6AC73-B5D9-470A-9050-9D0BA6B02BE4}"/>
              </a:ext>
            </a:extLst>
          </p:cNvPr>
          <p:cNvSpPr/>
          <p:nvPr/>
        </p:nvSpPr>
        <p:spPr>
          <a:xfrm>
            <a:off x="5161669" y="2589275"/>
            <a:ext cx="6459313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合作学习是指为了完成共同的任务，有明确的责任分工的互助性学习。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合作学习是建立在自主学习基础上更高层次上的学习，重视预习先学，重视口语表达。</a:t>
            </a:r>
          </a:p>
        </p:txBody>
      </p:sp>
      <p:grpSp>
        <p:nvGrpSpPr>
          <p:cNvPr id="4" name="f4789b82-351b-4a56-a580-a3dbd0248be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B4D3874-E8CA-417B-9443-83AB4330393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62582" y="1884822"/>
            <a:ext cx="3055717" cy="4597481"/>
            <a:chOff x="4541837" y="1396213"/>
            <a:chExt cx="3140074" cy="4724400"/>
          </a:xfrm>
        </p:grpSpPr>
        <p:sp>
          <p:nvSpPr>
            <p:cNvPr id="5" name="išḷîḓe">
              <a:extLst>
                <a:ext uri="{FF2B5EF4-FFF2-40B4-BE49-F238E27FC236}">
                  <a16:creationId xmlns:a16="http://schemas.microsoft.com/office/drawing/2014/main" id="{BF332F5C-40AB-4D46-90AF-9FF3DF88A9E9}"/>
                </a:ext>
              </a:extLst>
            </p:cNvPr>
            <p:cNvSpPr/>
            <p:nvPr/>
          </p:nvSpPr>
          <p:spPr bwMode="auto">
            <a:xfrm>
              <a:off x="4841874" y="6038063"/>
              <a:ext cx="206375" cy="79375"/>
            </a:xfrm>
            <a:custGeom>
              <a:avLst/>
              <a:gdLst>
                <a:gd name="T0" fmla="*/ 41 w 73"/>
                <a:gd name="T1" fmla="*/ 1 h 28"/>
                <a:gd name="T2" fmla="*/ 73 w 73"/>
                <a:gd name="T3" fmla="*/ 3 h 28"/>
                <a:gd name="T4" fmla="*/ 73 w 73"/>
                <a:gd name="T5" fmla="*/ 28 h 28"/>
                <a:gd name="T6" fmla="*/ 8 w 73"/>
                <a:gd name="T7" fmla="*/ 28 h 28"/>
                <a:gd name="T8" fmla="*/ 41 w 73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8">
                  <a:moveTo>
                    <a:pt x="41" y="1"/>
                  </a:moveTo>
                  <a:cubicBezTo>
                    <a:pt x="42" y="0"/>
                    <a:pt x="73" y="3"/>
                    <a:pt x="73" y="3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0" y="17"/>
                    <a:pt x="4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ṣľïḍê">
              <a:extLst>
                <a:ext uri="{FF2B5EF4-FFF2-40B4-BE49-F238E27FC236}">
                  <a16:creationId xmlns:a16="http://schemas.microsoft.com/office/drawing/2014/main" id="{D8ECE202-5A2B-4134-9D57-3C105B8C6012}"/>
                </a:ext>
              </a:extLst>
            </p:cNvPr>
            <p:cNvSpPr/>
            <p:nvPr/>
          </p:nvSpPr>
          <p:spPr bwMode="auto">
            <a:xfrm>
              <a:off x="5138737" y="6038063"/>
              <a:ext cx="212725" cy="79375"/>
            </a:xfrm>
            <a:custGeom>
              <a:avLst/>
              <a:gdLst>
                <a:gd name="T0" fmla="*/ 33 w 75"/>
                <a:gd name="T1" fmla="*/ 1 h 28"/>
                <a:gd name="T2" fmla="*/ 0 w 75"/>
                <a:gd name="T3" fmla="*/ 3 h 28"/>
                <a:gd name="T4" fmla="*/ 0 w 75"/>
                <a:gd name="T5" fmla="*/ 28 h 28"/>
                <a:gd name="T6" fmla="*/ 67 w 75"/>
                <a:gd name="T7" fmla="*/ 28 h 28"/>
                <a:gd name="T8" fmla="*/ 33 w 75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28">
                  <a:moveTo>
                    <a:pt x="33" y="1"/>
                  </a:moveTo>
                  <a:cubicBezTo>
                    <a:pt x="32" y="0"/>
                    <a:pt x="0" y="3"/>
                    <a:pt x="0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75" y="17"/>
                    <a:pt x="3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ḻïḓé">
              <a:extLst>
                <a:ext uri="{FF2B5EF4-FFF2-40B4-BE49-F238E27FC236}">
                  <a16:creationId xmlns:a16="http://schemas.microsoft.com/office/drawing/2014/main" id="{237E9430-07F6-46D4-B393-8123893D6E3E}"/>
                </a:ext>
              </a:extLst>
            </p:cNvPr>
            <p:cNvSpPr/>
            <p:nvPr/>
          </p:nvSpPr>
          <p:spPr bwMode="auto">
            <a:xfrm>
              <a:off x="5540374" y="5296701"/>
              <a:ext cx="87312" cy="115888"/>
            </a:xfrm>
            <a:custGeom>
              <a:avLst/>
              <a:gdLst>
                <a:gd name="T0" fmla="*/ 8 w 31"/>
                <a:gd name="T1" fmla="*/ 37 h 41"/>
                <a:gd name="T2" fmla="*/ 9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7"/>
                  </a:moveTo>
                  <a:cubicBezTo>
                    <a:pt x="9" y="39"/>
                    <a:pt x="9" y="40"/>
                    <a:pt x="9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4" y="24"/>
                    <a:pt x="7" y="34"/>
                    <a:pt x="8" y="3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sľïḓè">
              <a:extLst>
                <a:ext uri="{FF2B5EF4-FFF2-40B4-BE49-F238E27FC236}">
                  <a16:creationId xmlns:a16="http://schemas.microsoft.com/office/drawing/2014/main" id="{75F01823-59C9-41C3-A285-0E111C8A0D11}"/>
                </a:ext>
              </a:extLst>
            </p:cNvPr>
            <p:cNvSpPr/>
            <p:nvPr/>
          </p:nvSpPr>
          <p:spPr bwMode="auto">
            <a:xfrm>
              <a:off x="4906962" y="5677701"/>
              <a:ext cx="376237" cy="381000"/>
            </a:xfrm>
            <a:custGeom>
              <a:avLst/>
              <a:gdLst>
                <a:gd name="T0" fmla="*/ 49 w 133"/>
                <a:gd name="T1" fmla="*/ 135 h 135"/>
                <a:gd name="T2" fmla="*/ 67 w 133"/>
                <a:gd name="T3" fmla="*/ 31 h 135"/>
                <a:gd name="T4" fmla="*/ 79 w 133"/>
                <a:gd name="T5" fmla="*/ 135 h 135"/>
                <a:gd name="T6" fmla="*/ 128 w 133"/>
                <a:gd name="T7" fmla="*/ 133 h 135"/>
                <a:gd name="T8" fmla="*/ 133 w 133"/>
                <a:gd name="T9" fmla="*/ 0 h 135"/>
                <a:gd name="T10" fmla="*/ 0 w 133"/>
                <a:gd name="T11" fmla="*/ 0 h 135"/>
                <a:gd name="T12" fmla="*/ 5 w 133"/>
                <a:gd name="T13" fmla="*/ 134 h 135"/>
                <a:gd name="T14" fmla="*/ 49 w 13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35">
                  <a:moveTo>
                    <a:pt x="49" y="135"/>
                  </a:moveTo>
                  <a:cubicBezTo>
                    <a:pt x="50" y="120"/>
                    <a:pt x="60" y="32"/>
                    <a:pt x="67" y="31"/>
                  </a:cubicBezTo>
                  <a:cubicBezTo>
                    <a:pt x="74" y="32"/>
                    <a:pt x="79" y="119"/>
                    <a:pt x="79" y="135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8" y="133"/>
                    <a:pt x="130" y="49"/>
                    <a:pt x="1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2" y="113"/>
                    <a:pt x="5" y="134"/>
                  </a:cubicBezTo>
                  <a:lnTo>
                    <a:pt x="49" y="135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Sļídè">
              <a:extLst>
                <a:ext uri="{FF2B5EF4-FFF2-40B4-BE49-F238E27FC236}">
                  <a16:creationId xmlns:a16="http://schemas.microsoft.com/office/drawing/2014/main" id="{0D31584F-0447-4E6A-99C3-AE46D8BC74E2}"/>
                </a:ext>
              </a:extLst>
            </p:cNvPr>
            <p:cNvSpPr/>
            <p:nvPr/>
          </p:nvSpPr>
          <p:spPr bwMode="auto">
            <a:xfrm>
              <a:off x="4595812" y="5296701"/>
              <a:ext cx="969962" cy="414338"/>
            </a:xfrm>
            <a:custGeom>
              <a:avLst/>
              <a:gdLst>
                <a:gd name="T0" fmla="*/ 103 w 343"/>
                <a:gd name="T1" fmla="*/ 147 h 147"/>
                <a:gd name="T2" fmla="*/ 250 w 343"/>
                <a:gd name="T3" fmla="*/ 147 h 147"/>
                <a:gd name="T4" fmla="*/ 248 w 343"/>
                <a:gd name="T5" fmla="*/ 71 h 147"/>
                <a:gd name="T6" fmla="*/ 343 w 343"/>
                <a:gd name="T7" fmla="*/ 41 h 147"/>
                <a:gd name="T8" fmla="*/ 335 w 343"/>
                <a:gd name="T9" fmla="*/ 16 h 147"/>
                <a:gd name="T10" fmla="*/ 279 w 343"/>
                <a:gd name="T11" fmla="*/ 29 h 147"/>
                <a:gd name="T12" fmla="*/ 203 w 343"/>
                <a:gd name="T13" fmla="*/ 0 h 147"/>
                <a:gd name="T14" fmla="*/ 150 w 343"/>
                <a:gd name="T15" fmla="*/ 0 h 147"/>
                <a:gd name="T16" fmla="*/ 98 w 343"/>
                <a:gd name="T17" fmla="*/ 22 h 147"/>
                <a:gd name="T18" fmla="*/ 10 w 343"/>
                <a:gd name="T19" fmla="*/ 17 h 147"/>
                <a:gd name="T20" fmla="*/ 0 w 343"/>
                <a:gd name="T21" fmla="*/ 41 h 147"/>
                <a:gd name="T22" fmla="*/ 105 w 343"/>
                <a:gd name="T23" fmla="*/ 66 h 147"/>
                <a:gd name="T24" fmla="*/ 103 w 343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3" h="147">
                  <a:moveTo>
                    <a:pt x="103" y="147"/>
                  </a:moveTo>
                  <a:cubicBezTo>
                    <a:pt x="250" y="147"/>
                    <a:pt x="250" y="147"/>
                    <a:pt x="250" y="147"/>
                  </a:cubicBezTo>
                  <a:cubicBezTo>
                    <a:pt x="250" y="134"/>
                    <a:pt x="248" y="84"/>
                    <a:pt x="248" y="71"/>
                  </a:cubicBezTo>
                  <a:cubicBezTo>
                    <a:pt x="248" y="71"/>
                    <a:pt x="295" y="87"/>
                    <a:pt x="343" y="41"/>
                  </a:cubicBezTo>
                  <a:cubicBezTo>
                    <a:pt x="341" y="33"/>
                    <a:pt x="338" y="24"/>
                    <a:pt x="335" y="16"/>
                  </a:cubicBezTo>
                  <a:cubicBezTo>
                    <a:pt x="317" y="29"/>
                    <a:pt x="305" y="32"/>
                    <a:pt x="279" y="29"/>
                  </a:cubicBezTo>
                  <a:cubicBezTo>
                    <a:pt x="245" y="24"/>
                    <a:pt x="236" y="0"/>
                    <a:pt x="203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25" y="3"/>
                    <a:pt x="98" y="22"/>
                  </a:cubicBezTo>
                  <a:cubicBezTo>
                    <a:pt x="73" y="39"/>
                    <a:pt x="26" y="34"/>
                    <a:pt x="10" y="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4" y="79"/>
                    <a:pt x="105" y="66"/>
                  </a:cubicBezTo>
                  <a:lnTo>
                    <a:pt x="103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îs1íḍè">
              <a:extLst>
                <a:ext uri="{FF2B5EF4-FFF2-40B4-BE49-F238E27FC236}">
                  <a16:creationId xmlns:a16="http://schemas.microsoft.com/office/drawing/2014/main" id="{27859D3C-5C95-4628-868F-49F121CF1085}"/>
                </a:ext>
              </a:extLst>
            </p:cNvPr>
            <p:cNvSpPr/>
            <p:nvPr/>
          </p:nvSpPr>
          <p:spPr bwMode="auto">
            <a:xfrm>
              <a:off x="5003799" y="5287176"/>
              <a:ext cx="169862" cy="115888"/>
            </a:xfrm>
            <a:custGeom>
              <a:avLst/>
              <a:gdLst>
                <a:gd name="T0" fmla="*/ 0 w 60"/>
                <a:gd name="T1" fmla="*/ 0 h 41"/>
                <a:gd name="T2" fmla="*/ 0 w 60"/>
                <a:gd name="T3" fmla="*/ 8 h 41"/>
                <a:gd name="T4" fmla="*/ 3 w 60"/>
                <a:gd name="T5" fmla="*/ 19 h 41"/>
                <a:gd name="T6" fmla="*/ 59 w 60"/>
                <a:gd name="T7" fmla="*/ 15 h 41"/>
                <a:gd name="T8" fmla="*/ 60 w 60"/>
                <a:gd name="T9" fmla="*/ 8 h 41"/>
                <a:gd name="T10" fmla="*/ 60 w 60"/>
                <a:gd name="T11" fmla="*/ 0 h 41"/>
                <a:gd name="T12" fmla="*/ 0 w 6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1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1" y="15"/>
                    <a:pt x="3" y="19"/>
                  </a:cubicBezTo>
                  <a:cubicBezTo>
                    <a:pt x="16" y="41"/>
                    <a:pt x="50" y="39"/>
                    <a:pt x="59" y="15"/>
                  </a:cubicBezTo>
                  <a:cubicBezTo>
                    <a:pt x="59" y="12"/>
                    <a:pt x="60" y="10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ļîḍe">
              <a:extLst>
                <a:ext uri="{FF2B5EF4-FFF2-40B4-BE49-F238E27FC236}">
                  <a16:creationId xmlns:a16="http://schemas.microsoft.com/office/drawing/2014/main" id="{CDA4B061-BC29-4322-9B53-795276B26BE4}"/>
                </a:ext>
              </a:extLst>
            </p:cNvPr>
            <p:cNvSpPr/>
            <p:nvPr/>
          </p:nvSpPr>
          <p:spPr bwMode="auto">
            <a:xfrm>
              <a:off x="4541837" y="5293526"/>
              <a:ext cx="82550" cy="119063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8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1" y="33"/>
                    <a:pt x="0" y="7"/>
                    <a:pt x="5" y="4"/>
                  </a:cubicBezTo>
                  <a:cubicBezTo>
                    <a:pt x="12" y="0"/>
                    <a:pt x="29" y="18"/>
                    <a:pt x="29" y="18"/>
                  </a:cubicBezTo>
                  <a:cubicBezTo>
                    <a:pt x="25" y="28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şľiḋe">
              <a:extLst>
                <a:ext uri="{FF2B5EF4-FFF2-40B4-BE49-F238E27FC236}">
                  <a16:creationId xmlns:a16="http://schemas.microsoft.com/office/drawing/2014/main" id="{69D752C3-9540-48A5-9A9E-ECCF7A1749D5}"/>
                </a:ext>
              </a:extLst>
            </p:cNvPr>
            <p:cNvSpPr/>
            <p:nvPr/>
          </p:nvSpPr>
          <p:spPr bwMode="auto">
            <a:xfrm>
              <a:off x="4743449" y="4601376"/>
              <a:ext cx="700087" cy="735013"/>
            </a:xfrm>
            <a:custGeom>
              <a:avLst/>
              <a:gdLst>
                <a:gd name="T0" fmla="*/ 248 w 248"/>
                <a:gd name="T1" fmla="*/ 168 h 260"/>
                <a:gd name="T2" fmla="*/ 125 w 248"/>
                <a:gd name="T3" fmla="*/ 260 h 260"/>
                <a:gd name="T4" fmla="*/ 0 w 248"/>
                <a:gd name="T5" fmla="*/ 169 h 260"/>
                <a:gd name="T6" fmla="*/ 8 w 248"/>
                <a:gd name="T7" fmla="*/ 62 h 260"/>
                <a:gd name="T8" fmla="*/ 124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5" y="260"/>
                  </a:cubicBezTo>
                  <a:cubicBezTo>
                    <a:pt x="56" y="260"/>
                    <a:pt x="1" y="237"/>
                    <a:pt x="0" y="169"/>
                  </a:cubicBezTo>
                  <a:cubicBezTo>
                    <a:pt x="0" y="144"/>
                    <a:pt x="1" y="83"/>
                    <a:pt x="8" y="62"/>
                  </a:cubicBezTo>
                  <a:cubicBezTo>
                    <a:pt x="19" y="26"/>
                    <a:pt x="48" y="0"/>
                    <a:pt x="124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1"/>
                    <a:pt x="248" y="142"/>
                    <a:pt x="248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ṡlíḋê">
              <a:extLst>
                <a:ext uri="{FF2B5EF4-FFF2-40B4-BE49-F238E27FC236}">
                  <a16:creationId xmlns:a16="http://schemas.microsoft.com/office/drawing/2014/main" id="{6F10C7C4-DE5A-4EFA-A9B3-55B3727043B0}"/>
                </a:ext>
              </a:extLst>
            </p:cNvPr>
            <p:cNvSpPr/>
            <p:nvPr/>
          </p:nvSpPr>
          <p:spPr bwMode="auto">
            <a:xfrm>
              <a:off x="4657724" y="4952213"/>
              <a:ext cx="147637" cy="146050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52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1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S1íḋé">
              <a:extLst>
                <a:ext uri="{FF2B5EF4-FFF2-40B4-BE49-F238E27FC236}">
                  <a16:creationId xmlns:a16="http://schemas.microsoft.com/office/drawing/2014/main" id="{1AA9FE21-D04F-4183-894B-7289C5359413}"/>
                </a:ext>
              </a:extLst>
            </p:cNvPr>
            <p:cNvSpPr/>
            <p:nvPr/>
          </p:nvSpPr>
          <p:spPr bwMode="auto">
            <a:xfrm>
              <a:off x="4684712" y="4974438"/>
              <a:ext cx="55562" cy="55563"/>
            </a:xfrm>
            <a:custGeom>
              <a:avLst/>
              <a:gdLst>
                <a:gd name="T0" fmla="*/ 5 w 20"/>
                <a:gd name="T1" fmla="*/ 17 h 20"/>
                <a:gd name="T2" fmla="*/ 17 w 20"/>
                <a:gd name="T3" fmla="*/ 5 h 20"/>
                <a:gd name="T4" fmla="*/ 20 w 20"/>
                <a:gd name="T5" fmla="*/ 3 h 20"/>
                <a:gd name="T6" fmla="*/ 17 w 20"/>
                <a:gd name="T7" fmla="*/ 0 h 20"/>
                <a:gd name="T8" fmla="*/ 0 w 20"/>
                <a:gd name="T9" fmla="*/ 17 h 20"/>
                <a:gd name="T10" fmla="*/ 3 w 20"/>
                <a:gd name="T11" fmla="*/ 20 h 20"/>
                <a:gd name="T12" fmla="*/ 5 w 20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0">
                  <a:moveTo>
                    <a:pt x="5" y="17"/>
                  </a:moveTo>
                  <a:cubicBezTo>
                    <a:pt x="5" y="11"/>
                    <a:pt x="11" y="5"/>
                    <a:pt x="17" y="5"/>
                  </a:cubicBezTo>
                  <a:cubicBezTo>
                    <a:pt x="19" y="5"/>
                    <a:pt x="20" y="4"/>
                    <a:pt x="20" y="3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9"/>
                    <a:pt x="1" y="20"/>
                    <a:pt x="3" y="20"/>
                  </a:cubicBezTo>
                  <a:cubicBezTo>
                    <a:pt x="4" y="20"/>
                    <a:pt x="5" y="19"/>
                    <a:pt x="5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ļiḋè">
              <a:extLst>
                <a:ext uri="{FF2B5EF4-FFF2-40B4-BE49-F238E27FC236}">
                  <a16:creationId xmlns:a16="http://schemas.microsoft.com/office/drawing/2014/main" id="{312003C0-CF01-40F4-9B73-D26B6D256CC9}"/>
                </a:ext>
              </a:extLst>
            </p:cNvPr>
            <p:cNvSpPr/>
            <p:nvPr/>
          </p:nvSpPr>
          <p:spPr bwMode="auto">
            <a:xfrm>
              <a:off x="5381624" y="4945863"/>
              <a:ext cx="147637" cy="149225"/>
            </a:xfrm>
            <a:custGeom>
              <a:avLst/>
              <a:gdLst>
                <a:gd name="T0" fmla="*/ 0 w 52"/>
                <a:gd name="T1" fmla="*/ 27 h 53"/>
                <a:gd name="T2" fmla="*/ 26 w 52"/>
                <a:gd name="T3" fmla="*/ 53 h 53"/>
                <a:gd name="T4" fmla="*/ 52 w 52"/>
                <a:gd name="T5" fmla="*/ 26 h 53"/>
                <a:gd name="T6" fmla="*/ 26 w 52"/>
                <a:gd name="T7" fmla="*/ 0 h 53"/>
                <a:gd name="T8" fmla="*/ 0 w 52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0" y="27"/>
                  </a:moveTo>
                  <a:cubicBezTo>
                    <a:pt x="0" y="41"/>
                    <a:pt x="12" y="53"/>
                    <a:pt x="26" y="53"/>
                  </a:cubicBezTo>
                  <a:cubicBezTo>
                    <a:pt x="41" y="53"/>
                    <a:pt x="52" y="41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ṡļîḋe">
              <a:extLst>
                <a:ext uri="{FF2B5EF4-FFF2-40B4-BE49-F238E27FC236}">
                  <a16:creationId xmlns:a16="http://schemas.microsoft.com/office/drawing/2014/main" id="{AD13F681-F060-4E46-B659-74A9CA3A1436}"/>
                </a:ext>
              </a:extLst>
            </p:cNvPr>
            <p:cNvSpPr/>
            <p:nvPr/>
          </p:nvSpPr>
          <p:spPr bwMode="auto">
            <a:xfrm>
              <a:off x="5449887" y="4974438"/>
              <a:ext cx="53975" cy="55563"/>
            </a:xfrm>
            <a:custGeom>
              <a:avLst/>
              <a:gdLst>
                <a:gd name="T0" fmla="*/ 19 w 19"/>
                <a:gd name="T1" fmla="*/ 17 h 20"/>
                <a:gd name="T2" fmla="*/ 2 w 19"/>
                <a:gd name="T3" fmla="*/ 0 h 20"/>
                <a:gd name="T4" fmla="*/ 0 w 19"/>
                <a:gd name="T5" fmla="*/ 3 h 20"/>
                <a:gd name="T6" fmla="*/ 2 w 19"/>
                <a:gd name="T7" fmla="*/ 5 h 20"/>
                <a:gd name="T8" fmla="*/ 14 w 19"/>
                <a:gd name="T9" fmla="*/ 17 h 20"/>
                <a:gd name="T10" fmla="*/ 17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9" y="8"/>
                    <a:pt x="1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9" y="5"/>
                    <a:pt x="14" y="11"/>
                    <a:pt x="14" y="17"/>
                  </a:cubicBezTo>
                  <a:cubicBezTo>
                    <a:pt x="14" y="19"/>
                    <a:pt x="15" y="20"/>
                    <a:pt x="17" y="20"/>
                  </a:cubicBezTo>
                  <a:cubicBezTo>
                    <a:pt x="18" y="20"/>
                    <a:pt x="19" y="19"/>
                    <a:pt x="19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šḷíḑê">
              <a:extLst>
                <a:ext uri="{FF2B5EF4-FFF2-40B4-BE49-F238E27FC236}">
                  <a16:creationId xmlns:a16="http://schemas.microsoft.com/office/drawing/2014/main" id="{C54E85B7-4D3A-4362-9C06-870A3A7CF025}"/>
                </a:ext>
              </a:extLst>
            </p:cNvPr>
            <p:cNvSpPr/>
            <p:nvPr/>
          </p:nvSpPr>
          <p:spPr bwMode="auto">
            <a:xfrm>
              <a:off x="4838699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$ḷíḑê">
              <a:extLst>
                <a:ext uri="{FF2B5EF4-FFF2-40B4-BE49-F238E27FC236}">
                  <a16:creationId xmlns:a16="http://schemas.microsoft.com/office/drawing/2014/main" id="{642BE074-671F-42A6-BF79-93F9A0565EC3}"/>
                </a:ext>
              </a:extLst>
            </p:cNvPr>
            <p:cNvSpPr/>
            <p:nvPr/>
          </p:nvSpPr>
          <p:spPr bwMode="auto">
            <a:xfrm>
              <a:off x="5195887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sḻiḋè">
              <a:extLst>
                <a:ext uri="{FF2B5EF4-FFF2-40B4-BE49-F238E27FC236}">
                  <a16:creationId xmlns:a16="http://schemas.microsoft.com/office/drawing/2014/main" id="{10FC1362-BA45-4B22-84D8-00521FB01D18}"/>
                </a:ext>
              </a:extLst>
            </p:cNvPr>
            <p:cNvSpPr/>
            <p:nvPr/>
          </p:nvSpPr>
          <p:spPr bwMode="auto">
            <a:xfrm>
              <a:off x="4881562" y="4960151"/>
              <a:ext cx="68262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$ľïďé">
              <a:extLst>
                <a:ext uri="{FF2B5EF4-FFF2-40B4-BE49-F238E27FC236}">
                  <a16:creationId xmlns:a16="http://schemas.microsoft.com/office/drawing/2014/main" id="{1EEC34AD-6B09-4E91-8E9E-DC2D6ADC5AEA}"/>
                </a:ext>
              </a:extLst>
            </p:cNvPr>
            <p:cNvSpPr/>
            <p:nvPr/>
          </p:nvSpPr>
          <p:spPr bwMode="auto">
            <a:xfrm>
              <a:off x="5237162" y="4960151"/>
              <a:ext cx="71437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śļiḍê">
              <a:extLst>
                <a:ext uri="{FF2B5EF4-FFF2-40B4-BE49-F238E27FC236}">
                  <a16:creationId xmlns:a16="http://schemas.microsoft.com/office/drawing/2014/main" id="{3F1206CC-877C-4DC1-9172-D7C10E937567}"/>
                </a:ext>
              </a:extLst>
            </p:cNvPr>
            <p:cNvSpPr/>
            <p:nvPr/>
          </p:nvSpPr>
          <p:spPr bwMode="auto">
            <a:xfrm>
              <a:off x="4986337" y="5152238"/>
              <a:ext cx="214312" cy="68263"/>
            </a:xfrm>
            <a:custGeom>
              <a:avLst/>
              <a:gdLst>
                <a:gd name="T0" fmla="*/ 2 w 76"/>
                <a:gd name="T1" fmla="*/ 9 h 24"/>
                <a:gd name="T2" fmla="*/ 38 w 76"/>
                <a:gd name="T3" fmla="*/ 24 h 24"/>
                <a:gd name="T4" fmla="*/ 74 w 76"/>
                <a:gd name="T5" fmla="*/ 9 h 24"/>
                <a:gd name="T6" fmla="*/ 74 w 76"/>
                <a:gd name="T7" fmla="*/ 2 h 24"/>
                <a:gd name="T8" fmla="*/ 67 w 76"/>
                <a:gd name="T9" fmla="*/ 2 h 24"/>
                <a:gd name="T10" fmla="*/ 38 w 76"/>
                <a:gd name="T11" fmla="*/ 14 h 24"/>
                <a:gd name="T12" fmla="*/ 9 w 76"/>
                <a:gd name="T13" fmla="*/ 2 h 24"/>
                <a:gd name="T14" fmla="*/ 2 w 76"/>
                <a:gd name="T15" fmla="*/ 2 h 24"/>
                <a:gd name="T16" fmla="*/ 2 w 76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4">
                  <a:moveTo>
                    <a:pt x="2" y="9"/>
                  </a:moveTo>
                  <a:cubicBezTo>
                    <a:pt x="12" y="18"/>
                    <a:pt x="24" y="24"/>
                    <a:pt x="38" y="24"/>
                  </a:cubicBezTo>
                  <a:cubicBezTo>
                    <a:pt x="52" y="24"/>
                    <a:pt x="65" y="18"/>
                    <a:pt x="74" y="9"/>
                  </a:cubicBezTo>
                  <a:cubicBezTo>
                    <a:pt x="76" y="7"/>
                    <a:pt x="76" y="4"/>
                    <a:pt x="74" y="2"/>
                  </a:cubicBezTo>
                  <a:cubicBezTo>
                    <a:pt x="72" y="0"/>
                    <a:pt x="69" y="0"/>
                    <a:pt x="67" y="2"/>
                  </a:cubicBezTo>
                  <a:cubicBezTo>
                    <a:pt x="60" y="9"/>
                    <a:pt x="49" y="14"/>
                    <a:pt x="38" y="14"/>
                  </a:cubicBezTo>
                  <a:cubicBezTo>
                    <a:pt x="27" y="14"/>
                    <a:pt x="17" y="9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$1iḍè">
              <a:extLst>
                <a:ext uri="{FF2B5EF4-FFF2-40B4-BE49-F238E27FC236}">
                  <a16:creationId xmlns:a16="http://schemas.microsoft.com/office/drawing/2014/main" id="{EA28D731-EE0E-4E12-807F-06420E998D1D}"/>
                </a:ext>
              </a:extLst>
            </p:cNvPr>
            <p:cNvSpPr/>
            <p:nvPr/>
          </p:nvSpPr>
          <p:spPr bwMode="auto">
            <a:xfrm>
              <a:off x="4946649" y="5115726"/>
              <a:ext cx="163512" cy="87313"/>
            </a:xfrm>
            <a:custGeom>
              <a:avLst/>
              <a:gdLst>
                <a:gd name="T0" fmla="*/ 57 w 58"/>
                <a:gd name="T1" fmla="*/ 12 h 31"/>
                <a:gd name="T2" fmla="*/ 31 w 58"/>
                <a:gd name="T3" fmla="*/ 4 h 31"/>
                <a:gd name="T4" fmla="*/ 0 w 58"/>
                <a:gd name="T5" fmla="*/ 18 h 31"/>
                <a:gd name="T6" fmla="*/ 32 w 58"/>
                <a:gd name="T7" fmla="*/ 31 h 31"/>
                <a:gd name="T8" fmla="*/ 57 w 58"/>
                <a:gd name="T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57" y="12"/>
                  </a:moveTo>
                  <a:cubicBezTo>
                    <a:pt x="56" y="0"/>
                    <a:pt x="41" y="0"/>
                    <a:pt x="31" y="4"/>
                  </a:cubicBezTo>
                  <a:cubicBezTo>
                    <a:pt x="22" y="7"/>
                    <a:pt x="6" y="19"/>
                    <a:pt x="0" y="18"/>
                  </a:cubicBezTo>
                  <a:cubicBezTo>
                    <a:pt x="0" y="18"/>
                    <a:pt x="17" y="31"/>
                    <a:pt x="32" y="31"/>
                  </a:cubicBezTo>
                  <a:cubicBezTo>
                    <a:pt x="53" y="31"/>
                    <a:pt x="58" y="18"/>
                    <a:pt x="57" y="1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ṣľíḑe">
              <a:extLst>
                <a:ext uri="{FF2B5EF4-FFF2-40B4-BE49-F238E27FC236}">
                  <a16:creationId xmlns:a16="http://schemas.microsoft.com/office/drawing/2014/main" id="{7A9A5C8A-2109-4250-B2E1-A03914FFEC49}"/>
                </a:ext>
              </a:extLst>
            </p:cNvPr>
            <p:cNvSpPr/>
            <p:nvPr/>
          </p:nvSpPr>
          <p:spPr bwMode="auto">
            <a:xfrm>
              <a:off x="5084762" y="5115726"/>
              <a:ext cx="165100" cy="87313"/>
            </a:xfrm>
            <a:custGeom>
              <a:avLst/>
              <a:gdLst>
                <a:gd name="T0" fmla="*/ 1 w 58"/>
                <a:gd name="T1" fmla="*/ 12 h 31"/>
                <a:gd name="T2" fmla="*/ 27 w 58"/>
                <a:gd name="T3" fmla="*/ 4 h 31"/>
                <a:gd name="T4" fmla="*/ 58 w 58"/>
                <a:gd name="T5" fmla="*/ 18 h 31"/>
                <a:gd name="T6" fmla="*/ 26 w 58"/>
                <a:gd name="T7" fmla="*/ 31 h 31"/>
                <a:gd name="T8" fmla="*/ 1 w 58"/>
                <a:gd name="T9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1">
                  <a:moveTo>
                    <a:pt x="1" y="12"/>
                  </a:moveTo>
                  <a:cubicBezTo>
                    <a:pt x="2" y="0"/>
                    <a:pt x="17" y="0"/>
                    <a:pt x="27" y="4"/>
                  </a:cubicBezTo>
                  <a:cubicBezTo>
                    <a:pt x="36" y="7"/>
                    <a:pt x="52" y="19"/>
                    <a:pt x="58" y="18"/>
                  </a:cubicBezTo>
                  <a:cubicBezTo>
                    <a:pt x="58" y="18"/>
                    <a:pt x="41" y="31"/>
                    <a:pt x="26" y="31"/>
                  </a:cubicBezTo>
                  <a:cubicBezTo>
                    <a:pt x="5" y="31"/>
                    <a:pt x="0" y="18"/>
                    <a:pt x="1" y="1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ṩľïďe">
              <a:extLst>
                <a:ext uri="{FF2B5EF4-FFF2-40B4-BE49-F238E27FC236}">
                  <a16:creationId xmlns:a16="http://schemas.microsoft.com/office/drawing/2014/main" id="{718EF9D9-60E2-4FEF-97C6-691A5216961F}"/>
                </a:ext>
              </a:extLst>
            </p:cNvPr>
            <p:cNvSpPr/>
            <p:nvPr/>
          </p:nvSpPr>
          <p:spPr bwMode="auto">
            <a:xfrm>
              <a:off x="4635499" y="4480726"/>
              <a:ext cx="833437" cy="533400"/>
            </a:xfrm>
            <a:custGeom>
              <a:avLst/>
              <a:gdLst>
                <a:gd name="T0" fmla="*/ 285 w 295"/>
                <a:gd name="T1" fmla="*/ 167 h 189"/>
                <a:gd name="T2" fmla="*/ 280 w 295"/>
                <a:gd name="T3" fmla="*/ 188 h 189"/>
                <a:gd name="T4" fmla="*/ 267 w 295"/>
                <a:gd name="T5" fmla="*/ 135 h 189"/>
                <a:gd name="T6" fmla="*/ 213 w 295"/>
                <a:gd name="T7" fmla="*/ 94 h 189"/>
                <a:gd name="T8" fmla="*/ 40 w 295"/>
                <a:gd name="T9" fmla="*/ 65 h 189"/>
                <a:gd name="T10" fmla="*/ 68 w 295"/>
                <a:gd name="T11" fmla="*/ 32 h 189"/>
                <a:gd name="T12" fmla="*/ 96 w 295"/>
                <a:gd name="T13" fmla="*/ 7 h 189"/>
                <a:gd name="T14" fmla="*/ 160 w 295"/>
                <a:gd name="T15" fmla="*/ 30 h 189"/>
                <a:gd name="T16" fmla="*/ 268 w 295"/>
                <a:gd name="T17" fmla="*/ 48 h 189"/>
                <a:gd name="T18" fmla="*/ 285 w 295"/>
                <a:gd name="T19" fmla="*/ 16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5" h="189">
                  <a:moveTo>
                    <a:pt x="285" y="167"/>
                  </a:moveTo>
                  <a:cubicBezTo>
                    <a:pt x="285" y="167"/>
                    <a:pt x="287" y="187"/>
                    <a:pt x="280" y="188"/>
                  </a:cubicBezTo>
                  <a:cubicBezTo>
                    <a:pt x="272" y="189"/>
                    <a:pt x="270" y="156"/>
                    <a:pt x="267" y="135"/>
                  </a:cubicBezTo>
                  <a:cubicBezTo>
                    <a:pt x="265" y="114"/>
                    <a:pt x="237" y="84"/>
                    <a:pt x="213" y="94"/>
                  </a:cubicBezTo>
                  <a:cubicBezTo>
                    <a:pt x="190" y="105"/>
                    <a:pt x="80" y="118"/>
                    <a:pt x="40" y="65"/>
                  </a:cubicBezTo>
                  <a:cubicBezTo>
                    <a:pt x="0" y="12"/>
                    <a:pt x="52" y="39"/>
                    <a:pt x="68" y="32"/>
                  </a:cubicBezTo>
                  <a:cubicBezTo>
                    <a:pt x="84" y="24"/>
                    <a:pt x="75" y="0"/>
                    <a:pt x="96" y="7"/>
                  </a:cubicBezTo>
                  <a:cubicBezTo>
                    <a:pt x="118" y="14"/>
                    <a:pt x="136" y="34"/>
                    <a:pt x="160" y="30"/>
                  </a:cubicBezTo>
                  <a:cubicBezTo>
                    <a:pt x="184" y="25"/>
                    <a:pt x="242" y="11"/>
                    <a:pt x="268" y="48"/>
                  </a:cubicBezTo>
                  <a:cubicBezTo>
                    <a:pt x="295" y="85"/>
                    <a:pt x="285" y="167"/>
                    <a:pt x="285" y="16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ṥ1íḑê">
              <a:extLst>
                <a:ext uri="{FF2B5EF4-FFF2-40B4-BE49-F238E27FC236}">
                  <a16:creationId xmlns:a16="http://schemas.microsoft.com/office/drawing/2014/main" id="{E9E49066-70C0-4E04-8FF2-A81CF762D79A}"/>
                </a:ext>
              </a:extLst>
            </p:cNvPr>
            <p:cNvSpPr/>
            <p:nvPr/>
          </p:nvSpPr>
          <p:spPr bwMode="auto">
            <a:xfrm>
              <a:off x="4722812" y="4579151"/>
              <a:ext cx="271462" cy="434975"/>
            </a:xfrm>
            <a:custGeom>
              <a:avLst/>
              <a:gdLst>
                <a:gd name="T0" fmla="*/ 51 w 96"/>
                <a:gd name="T1" fmla="*/ 9 h 154"/>
                <a:gd name="T2" fmla="*/ 40 w 96"/>
                <a:gd name="T3" fmla="*/ 0 h 154"/>
                <a:gd name="T4" fmla="*/ 27 w 96"/>
                <a:gd name="T5" fmla="*/ 13 h 154"/>
                <a:gd name="T6" fmla="*/ 10 w 96"/>
                <a:gd name="T7" fmla="*/ 132 h 154"/>
                <a:gd name="T8" fmla="*/ 16 w 96"/>
                <a:gd name="T9" fmla="*/ 153 h 154"/>
                <a:gd name="T10" fmla="*/ 28 w 96"/>
                <a:gd name="T11" fmla="*/ 100 h 154"/>
                <a:gd name="T12" fmla="*/ 82 w 96"/>
                <a:gd name="T13" fmla="*/ 59 h 154"/>
                <a:gd name="T14" fmla="*/ 96 w 96"/>
                <a:gd name="T15" fmla="*/ 64 h 154"/>
                <a:gd name="T16" fmla="*/ 51 w 96"/>
                <a:gd name="T17" fmla="*/ 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154">
                  <a:moveTo>
                    <a:pt x="51" y="9"/>
                  </a:moveTo>
                  <a:cubicBezTo>
                    <a:pt x="47" y="7"/>
                    <a:pt x="43" y="3"/>
                    <a:pt x="40" y="0"/>
                  </a:cubicBezTo>
                  <a:cubicBezTo>
                    <a:pt x="35" y="3"/>
                    <a:pt x="31" y="7"/>
                    <a:pt x="27" y="13"/>
                  </a:cubicBezTo>
                  <a:cubicBezTo>
                    <a:pt x="0" y="50"/>
                    <a:pt x="10" y="132"/>
                    <a:pt x="10" y="132"/>
                  </a:cubicBezTo>
                  <a:cubicBezTo>
                    <a:pt x="10" y="132"/>
                    <a:pt x="8" y="152"/>
                    <a:pt x="16" y="153"/>
                  </a:cubicBezTo>
                  <a:cubicBezTo>
                    <a:pt x="23" y="154"/>
                    <a:pt x="25" y="121"/>
                    <a:pt x="28" y="100"/>
                  </a:cubicBezTo>
                  <a:cubicBezTo>
                    <a:pt x="31" y="79"/>
                    <a:pt x="58" y="49"/>
                    <a:pt x="82" y="59"/>
                  </a:cubicBezTo>
                  <a:cubicBezTo>
                    <a:pt x="85" y="61"/>
                    <a:pt x="90" y="62"/>
                    <a:pt x="96" y="64"/>
                  </a:cubicBezTo>
                  <a:cubicBezTo>
                    <a:pt x="83" y="44"/>
                    <a:pt x="70" y="23"/>
                    <a:pt x="51" y="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ḻiḑè">
              <a:extLst>
                <a:ext uri="{FF2B5EF4-FFF2-40B4-BE49-F238E27FC236}">
                  <a16:creationId xmlns:a16="http://schemas.microsoft.com/office/drawing/2014/main" id="{DEBB508A-C0F5-4440-9AE1-FE78442E0AB0}"/>
                </a:ext>
              </a:extLst>
            </p:cNvPr>
            <p:cNvSpPr/>
            <p:nvPr/>
          </p:nvSpPr>
          <p:spPr bwMode="auto">
            <a:xfrm>
              <a:off x="5848349" y="6038063"/>
              <a:ext cx="206375" cy="79375"/>
            </a:xfrm>
            <a:custGeom>
              <a:avLst/>
              <a:gdLst>
                <a:gd name="T0" fmla="*/ 41 w 73"/>
                <a:gd name="T1" fmla="*/ 1 h 28"/>
                <a:gd name="T2" fmla="*/ 73 w 73"/>
                <a:gd name="T3" fmla="*/ 3 h 28"/>
                <a:gd name="T4" fmla="*/ 73 w 73"/>
                <a:gd name="T5" fmla="*/ 28 h 28"/>
                <a:gd name="T6" fmla="*/ 9 w 73"/>
                <a:gd name="T7" fmla="*/ 28 h 28"/>
                <a:gd name="T8" fmla="*/ 41 w 73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8">
                  <a:moveTo>
                    <a:pt x="41" y="1"/>
                  </a:moveTo>
                  <a:cubicBezTo>
                    <a:pt x="43" y="0"/>
                    <a:pt x="73" y="3"/>
                    <a:pt x="73" y="3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0" y="17"/>
                    <a:pt x="41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ṧḷïḑè">
              <a:extLst>
                <a:ext uri="{FF2B5EF4-FFF2-40B4-BE49-F238E27FC236}">
                  <a16:creationId xmlns:a16="http://schemas.microsoft.com/office/drawing/2014/main" id="{890CF0BC-CEED-4B51-A35A-2F629A551633}"/>
                </a:ext>
              </a:extLst>
            </p:cNvPr>
            <p:cNvSpPr/>
            <p:nvPr/>
          </p:nvSpPr>
          <p:spPr bwMode="auto">
            <a:xfrm>
              <a:off x="6156324" y="6038063"/>
              <a:ext cx="206375" cy="79375"/>
            </a:xfrm>
            <a:custGeom>
              <a:avLst/>
              <a:gdLst>
                <a:gd name="T0" fmla="*/ 32 w 73"/>
                <a:gd name="T1" fmla="*/ 1 h 28"/>
                <a:gd name="T2" fmla="*/ 0 w 73"/>
                <a:gd name="T3" fmla="*/ 3 h 28"/>
                <a:gd name="T4" fmla="*/ 0 w 73"/>
                <a:gd name="T5" fmla="*/ 28 h 28"/>
                <a:gd name="T6" fmla="*/ 64 w 73"/>
                <a:gd name="T7" fmla="*/ 28 h 28"/>
                <a:gd name="T8" fmla="*/ 32 w 73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8">
                  <a:moveTo>
                    <a:pt x="32" y="1"/>
                  </a:moveTo>
                  <a:cubicBezTo>
                    <a:pt x="30" y="0"/>
                    <a:pt x="0" y="3"/>
                    <a:pt x="0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4" y="28"/>
                    <a:pt x="73" y="17"/>
                    <a:pt x="32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Sļîdé">
              <a:extLst>
                <a:ext uri="{FF2B5EF4-FFF2-40B4-BE49-F238E27FC236}">
                  <a16:creationId xmlns:a16="http://schemas.microsoft.com/office/drawing/2014/main" id="{FF7BCC78-73F8-488C-97E7-5C97E393C991}"/>
                </a:ext>
              </a:extLst>
            </p:cNvPr>
            <p:cNvSpPr/>
            <p:nvPr/>
          </p:nvSpPr>
          <p:spPr bwMode="auto">
            <a:xfrm>
              <a:off x="5862637" y="6047588"/>
              <a:ext cx="195262" cy="73025"/>
            </a:xfrm>
            <a:custGeom>
              <a:avLst/>
              <a:gdLst>
                <a:gd name="T0" fmla="*/ 34 w 69"/>
                <a:gd name="T1" fmla="*/ 19 h 26"/>
                <a:gd name="T2" fmla="*/ 11 w 69"/>
                <a:gd name="T3" fmla="*/ 12 h 26"/>
                <a:gd name="T4" fmla="*/ 4 w 69"/>
                <a:gd name="T5" fmla="*/ 26 h 26"/>
                <a:gd name="T6" fmla="*/ 69 w 69"/>
                <a:gd name="T7" fmla="*/ 26 h 26"/>
                <a:gd name="T8" fmla="*/ 69 w 69"/>
                <a:gd name="T9" fmla="*/ 0 h 26"/>
                <a:gd name="T10" fmla="*/ 67 w 69"/>
                <a:gd name="T11" fmla="*/ 0 h 26"/>
                <a:gd name="T12" fmla="*/ 34 w 69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6">
                  <a:moveTo>
                    <a:pt x="34" y="19"/>
                  </a:moveTo>
                  <a:cubicBezTo>
                    <a:pt x="24" y="19"/>
                    <a:pt x="17" y="16"/>
                    <a:pt x="11" y="12"/>
                  </a:cubicBezTo>
                  <a:cubicBezTo>
                    <a:pt x="0" y="20"/>
                    <a:pt x="4" y="26"/>
                    <a:pt x="4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1" y="11"/>
                    <a:pt x="50" y="19"/>
                    <a:pt x="34" y="19"/>
                  </a:cubicBezTo>
                  <a:close/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šḷíďè">
              <a:extLst>
                <a:ext uri="{FF2B5EF4-FFF2-40B4-BE49-F238E27FC236}">
                  <a16:creationId xmlns:a16="http://schemas.microsoft.com/office/drawing/2014/main" id="{0CE32015-3781-4C53-B299-998633983937}"/>
                </a:ext>
              </a:extLst>
            </p:cNvPr>
            <p:cNvSpPr/>
            <p:nvPr/>
          </p:nvSpPr>
          <p:spPr bwMode="auto">
            <a:xfrm>
              <a:off x="6153149" y="6047588"/>
              <a:ext cx="198437" cy="73025"/>
            </a:xfrm>
            <a:custGeom>
              <a:avLst/>
              <a:gdLst>
                <a:gd name="T0" fmla="*/ 56 w 70"/>
                <a:gd name="T1" fmla="*/ 10 h 26"/>
                <a:gd name="T2" fmla="*/ 33 w 70"/>
                <a:gd name="T3" fmla="*/ 17 h 26"/>
                <a:gd name="T4" fmla="*/ 1 w 70"/>
                <a:gd name="T5" fmla="*/ 0 h 26"/>
                <a:gd name="T6" fmla="*/ 0 w 70"/>
                <a:gd name="T7" fmla="*/ 0 h 26"/>
                <a:gd name="T8" fmla="*/ 0 w 70"/>
                <a:gd name="T9" fmla="*/ 26 h 26"/>
                <a:gd name="T10" fmla="*/ 65 w 70"/>
                <a:gd name="T11" fmla="*/ 26 h 26"/>
                <a:gd name="T12" fmla="*/ 56 w 70"/>
                <a:gd name="T13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6">
                  <a:moveTo>
                    <a:pt x="56" y="10"/>
                  </a:moveTo>
                  <a:cubicBezTo>
                    <a:pt x="51" y="15"/>
                    <a:pt x="43" y="17"/>
                    <a:pt x="33" y="17"/>
                  </a:cubicBezTo>
                  <a:cubicBezTo>
                    <a:pt x="18" y="17"/>
                    <a:pt x="7" y="1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6"/>
                    <a:pt x="70" y="20"/>
                    <a:pt x="56" y="10"/>
                  </a:cubicBezTo>
                  <a:close/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šľíḑê">
              <a:extLst>
                <a:ext uri="{FF2B5EF4-FFF2-40B4-BE49-F238E27FC236}">
                  <a16:creationId xmlns:a16="http://schemas.microsoft.com/office/drawing/2014/main" id="{5761CF11-F1E6-44FD-8103-6FB541007487}"/>
                </a:ext>
              </a:extLst>
            </p:cNvPr>
            <p:cNvSpPr/>
            <p:nvPr/>
          </p:nvSpPr>
          <p:spPr bwMode="auto">
            <a:xfrm>
              <a:off x="5718174" y="5058576"/>
              <a:ext cx="147637" cy="214313"/>
            </a:xfrm>
            <a:custGeom>
              <a:avLst/>
              <a:gdLst>
                <a:gd name="T0" fmla="*/ 1 w 52"/>
                <a:gd name="T1" fmla="*/ 6 h 76"/>
                <a:gd name="T2" fmla="*/ 11 w 52"/>
                <a:gd name="T3" fmla="*/ 70 h 76"/>
                <a:gd name="T4" fmla="*/ 52 w 52"/>
                <a:gd name="T5" fmla="*/ 73 h 76"/>
                <a:gd name="T6" fmla="*/ 38 w 52"/>
                <a:gd name="T7" fmla="*/ 23 h 76"/>
                <a:gd name="T8" fmla="*/ 26 w 52"/>
                <a:gd name="T9" fmla="*/ 0 h 76"/>
                <a:gd name="T10" fmla="*/ 1 w 52"/>
                <a:gd name="T1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76">
                  <a:moveTo>
                    <a:pt x="1" y="6"/>
                  </a:moveTo>
                  <a:cubicBezTo>
                    <a:pt x="1" y="6"/>
                    <a:pt x="0" y="63"/>
                    <a:pt x="11" y="70"/>
                  </a:cubicBezTo>
                  <a:cubicBezTo>
                    <a:pt x="21" y="76"/>
                    <a:pt x="52" y="73"/>
                    <a:pt x="52" y="7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ṡḷiḑè">
              <a:extLst>
                <a:ext uri="{FF2B5EF4-FFF2-40B4-BE49-F238E27FC236}">
                  <a16:creationId xmlns:a16="http://schemas.microsoft.com/office/drawing/2014/main" id="{22E65A8E-32DE-42AF-95E4-12C6E06B44BC}"/>
                </a:ext>
              </a:extLst>
            </p:cNvPr>
            <p:cNvSpPr/>
            <p:nvPr/>
          </p:nvSpPr>
          <p:spPr bwMode="auto">
            <a:xfrm>
              <a:off x="6354761" y="5058576"/>
              <a:ext cx="144462" cy="214313"/>
            </a:xfrm>
            <a:custGeom>
              <a:avLst/>
              <a:gdLst>
                <a:gd name="T0" fmla="*/ 50 w 51"/>
                <a:gd name="T1" fmla="*/ 6 h 76"/>
                <a:gd name="T2" fmla="*/ 40 w 51"/>
                <a:gd name="T3" fmla="*/ 70 h 76"/>
                <a:gd name="T4" fmla="*/ 0 w 51"/>
                <a:gd name="T5" fmla="*/ 73 h 76"/>
                <a:gd name="T6" fmla="*/ 13 w 51"/>
                <a:gd name="T7" fmla="*/ 23 h 76"/>
                <a:gd name="T8" fmla="*/ 25 w 51"/>
                <a:gd name="T9" fmla="*/ 0 h 76"/>
                <a:gd name="T10" fmla="*/ 50 w 51"/>
                <a:gd name="T1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76">
                  <a:moveTo>
                    <a:pt x="50" y="6"/>
                  </a:moveTo>
                  <a:cubicBezTo>
                    <a:pt x="50" y="6"/>
                    <a:pt x="51" y="63"/>
                    <a:pt x="40" y="70"/>
                  </a:cubicBezTo>
                  <a:cubicBezTo>
                    <a:pt x="30" y="76"/>
                    <a:pt x="0" y="73"/>
                    <a:pt x="0" y="7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25" y="0"/>
                    <a:pt x="25" y="0"/>
                    <a:pt x="25" y="0"/>
                  </a:cubicBezTo>
                  <a:lnTo>
                    <a:pt x="5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1idé">
              <a:extLst>
                <a:ext uri="{FF2B5EF4-FFF2-40B4-BE49-F238E27FC236}">
                  <a16:creationId xmlns:a16="http://schemas.microsoft.com/office/drawing/2014/main" id="{55C5C3EE-80AB-4B88-9058-23819319B917}"/>
                </a:ext>
              </a:extLst>
            </p:cNvPr>
            <p:cNvSpPr/>
            <p:nvPr/>
          </p:nvSpPr>
          <p:spPr bwMode="auto">
            <a:xfrm>
              <a:off x="6550024" y="5296701"/>
              <a:ext cx="90487" cy="115888"/>
            </a:xfrm>
            <a:custGeom>
              <a:avLst/>
              <a:gdLst>
                <a:gd name="T0" fmla="*/ 8 w 32"/>
                <a:gd name="T1" fmla="*/ 37 h 41"/>
                <a:gd name="T2" fmla="*/ 9 w 32"/>
                <a:gd name="T3" fmla="*/ 41 h 41"/>
                <a:gd name="T4" fmla="*/ 27 w 32"/>
                <a:gd name="T5" fmla="*/ 5 h 41"/>
                <a:gd name="T6" fmla="*/ 0 w 32"/>
                <a:gd name="T7" fmla="*/ 18 h 41"/>
                <a:gd name="T8" fmla="*/ 8 w 32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1">
                  <a:moveTo>
                    <a:pt x="8" y="37"/>
                  </a:moveTo>
                  <a:cubicBezTo>
                    <a:pt x="9" y="39"/>
                    <a:pt x="9" y="40"/>
                    <a:pt x="9" y="41"/>
                  </a:cubicBezTo>
                  <a:cubicBezTo>
                    <a:pt x="27" y="34"/>
                    <a:pt x="32" y="8"/>
                    <a:pt x="27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4" y="24"/>
                    <a:pt x="7" y="34"/>
                    <a:pt x="8" y="3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$ḷidê">
              <a:extLst>
                <a:ext uri="{FF2B5EF4-FFF2-40B4-BE49-F238E27FC236}">
                  <a16:creationId xmlns:a16="http://schemas.microsoft.com/office/drawing/2014/main" id="{E50E29F7-55E0-404E-A2B3-68DE281EF7F1}"/>
                </a:ext>
              </a:extLst>
            </p:cNvPr>
            <p:cNvSpPr/>
            <p:nvPr/>
          </p:nvSpPr>
          <p:spPr bwMode="auto">
            <a:xfrm>
              <a:off x="5916612" y="5677701"/>
              <a:ext cx="376237" cy="381000"/>
            </a:xfrm>
            <a:custGeom>
              <a:avLst/>
              <a:gdLst>
                <a:gd name="T0" fmla="*/ 50 w 133"/>
                <a:gd name="T1" fmla="*/ 135 h 135"/>
                <a:gd name="T2" fmla="*/ 67 w 133"/>
                <a:gd name="T3" fmla="*/ 31 h 135"/>
                <a:gd name="T4" fmla="*/ 80 w 133"/>
                <a:gd name="T5" fmla="*/ 135 h 135"/>
                <a:gd name="T6" fmla="*/ 125 w 133"/>
                <a:gd name="T7" fmla="*/ 129 h 135"/>
                <a:gd name="T8" fmla="*/ 133 w 133"/>
                <a:gd name="T9" fmla="*/ 0 h 135"/>
                <a:gd name="T10" fmla="*/ 0 w 133"/>
                <a:gd name="T11" fmla="*/ 0 h 135"/>
                <a:gd name="T12" fmla="*/ 9 w 133"/>
                <a:gd name="T13" fmla="*/ 130 h 135"/>
                <a:gd name="T14" fmla="*/ 50 w 133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135">
                  <a:moveTo>
                    <a:pt x="50" y="135"/>
                  </a:moveTo>
                  <a:cubicBezTo>
                    <a:pt x="50" y="120"/>
                    <a:pt x="60" y="32"/>
                    <a:pt x="67" y="31"/>
                  </a:cubicBezTo>
                  <a:cubicBezTo>
                    <a:pt x="74" y="32"/>
                    <a:pt x="79" y="119"/>
                    <a:pt x="80" y="135"/>
                  </a:cubicBezTo>
                  <a:cubicBezTo>
                    <a:pt x="125" y="129"/>
                    <a:pt x="125" y="129"/>
                    <a:pt x="125" y="129"/>
                  </a:cubicBezTo>
                  <a:cubicBezTo>
                    <a:pt x="125" y="129"/>
                    <a:pt x="130" y="49"/>
                    <a:pt x="13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0"/>
                    <a:pt x="6" y="106"/>
                    <a:pt x="9" y="130"/>
                  </a:cubicBezTo>
                  <a:lnTo>
                    <a:pt x="50" y="135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şľíḍé">
              <a:extLst>
                <a:ext uri="{FF2B5EF4-FFF2-40B4-BE49-F238E27FC236}">
                  <a16:creationId xmlns:a16="http://schemas.microsoft.com/office/drawing/2014/main" id="{E3C988E9-E31A-42E3-B799-804D36CEED65}"/>
                </a:ext>
              </a:extLst>
            </p:cNvPr>
            <p:cNvSpPr/>
            <p:nvPr/>
          </p:nvSpPr>
          <p:spPr bwMode="auto">
            <a:xfrm>
              <a:off x="5638799" y="5296701"/>
              <a:ext cx="936625" cy="414338"/>
            </a:xfrm>
            <a:custGeom>
              <a:avLst/>
              <a:gdLst>
                <a:gd name="T0" fmla="*/ 91 w 331"/>
                <a:gd name="T1" fmla="*/ 147 h 147"/>
                <a:gd name="T2" fmla="*/ 238 w 331"/>
                <a:gd name="T3" fmla="*/ 147 h 147"/>
                <a:gd name="T4" fmla="*/ 229 w 331"/>
                <a:gd name="T5" fmla="*/ 59 h 147"/>
                <a:gd name="T6" fmla="*/ 331 w 331"/>
                <a:gd name="T7" fmla="*/ 41 h 147"/>
                <a:gd name="T8" fmla="*/ 323 w 331"/>
                <a:gd name="T9" fmla="*/ 16 h 147"/>
                <a:gd name="T10" fmla="*/ 267 w 331"/>
                <a:gd name="T11" fmla="*/ 29 h 147"/>
                <a:gd name="T12" fmla="*/ 191 w 331"/>
                <a:gd name="T13" fmla="*/ 0 h 147"/>
                <a:gd name="T14" fmla="*/ 138 w 331"/>
                <a:gd name="T15" fmla="*/ 0 h 147"/>
                <a:gd name="T16" fmla="*/ 86 w 331"/>
                <a:gd name="T17" fmla="*/ 22 h 147"/>
                <a:gd name="T18" fmla="*/ 10 w 331"/>
                <a:gd name="T19" fmla="*/ 17 h 147"/>
                <a:gd name="T20" fmla="*/ 0 w 331"/>
                <a:gd name="T21" fmla="*/ 41 h 147"/>
                <a:gd name="T22" fmla="*/ 101 w 331"/>
                <a:gd name="T23" fmla="*/ 58 h 147"/>
                <a:gd name="T24" fmla="*/ 91 w 331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1" h="147">
                  <a:moveTo>
                    <a:pt x="91" y="147"/>
                  </a:moveTo>
                  <a:cubicBezTo>
                    <a:pt x="238" y="147"/>
                    <a:pt x="238" y="147"/>
                    <a:pt x="238" y="147"/>
                  </a:cubicBezTo>
                  <a:cubicBezTo>
                    <a:pt x="238" y="134"/>
                    <a:pt x="229" y="73"/>
                    <a:pt x="229" y="59"/>
                  </a:cubicBezTo>
                  <a:cubicBezTo>
                    <a:pt x="229" y="59"/>
                    <a:pt x="284" y="87"/>
                    <a:pt x="331" y="41"/>
                  </a:cubicBezTo>
                  <a:cubicBezTo>
                    <a:pt x="329" y="33"/>
                    <a:pt x="326" y="24"/>
                    <a:pt x="323" y="16"/>
                  </a:cubicBezTo>
                  <a:cubicBezTo>
                    <a:pt x="305" y="29"/>
                    <a:pt x="294" y="32"/>
                    <a:pt x="267" y="29"/>
                  </a:cubicBezTo>
                  <a:cubicBezTo>
                    <a:pt x="233" y="24"/>
                    <a:pt x="224" y="0"/>
                    <a:pt x="19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13" y="3"/>
                    <a:pt x="86" y="22"/>
                  </a:cubicBezTo>
                  <a:cubicBezTo>
                    <a:pt x="62" y="39"/>
                    <a:pt x="27" y="34"/>
                    <a:pt x="10" y="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0" y="72"/>
                    <a:pt x="101" y="58"/>
                  </a:cubicBezTo>
                  <a:cubicBezTo>
                    <a:pt x="91" y="147"/>
                    <a:pt x="91" y="147"/>
                    <a:pt x="91" y="147"/>
                  </a:cubicBezTo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ṡ1îďé">
              <a:extLst>
                <a:ext uri="{FF2B5EF4-FFF2-40B4-BE49-F238E27FC236}">
                  <a16:creationId xmlns:a16="http://schemas.microsoft.com/office/drawing/2014/main" id="{6CED0619-F24F-452E-8A81-015171C204AE}"/>
                </a:ext>
              </a:extLst>
            </p:cNvPr>
            <p:cNvSpPr/>
            <p:nvPr/>
          </p:nvSpPr>
          <p:spPr bwMode="auto">
            <a:xfrm>
              <a:off x="5907087" y="5488788"/>
              <a:ext cx="393700" cy="131763"/>
            </a:xfrm>
            <a:custGeom>
              <a:avLst/>
              <a:gdLst>
                <a:gd name="T0" fmla="*/ 113 w 139"/>
                <a:gd name="T1" fmla="*/ 0 h 47"/>
                <a:gd name="T2" fmla="*/ 72 w 139"/>
                <a:gd name="T3" fmla="*/ 28 h 47"/>
                <a:gd name="T4" fmla="*/ 37 w 139"/>
                <a:gd name="T5" fmla="*/ 3 h 47"/>
                <a:gd name="T6" fmla="*/ 33 w 139"/>
                <a:gd name="T7" fmla="*/ 6 h 47"/>
                <a:gd name="T8" fmla="*/ 7 w 139"/>
                <a:gd name="T9" fmla="*/ 20 h 47"/>
                <a:gd name="T10" fmla="*/ 2 w 139"/>
                <a:gd name="T11" fmla="*/ 23 h 47"/>
                <a:gd name="T12" fmla="*/ 0 w 139"/>
                <a:gd name="T13" fmla="*/ 43 h 47"/>
                <a:gd name="T14" fmla="*/ 22 w 139"/>
                <a:gd name="T15" fmla="*/ 31 h 47"/>
                <a:gd name="T16" fmla="*/ 35 w 139"/>
                <a:gd name="T17" fmla="*/ 23 h 47"/>
                <a:gd name="T18" fmla="*/ 36 w 139"/>
                <a:gd name="T19" fmla="*/ 22 h 47"/>
                <a:gd name="T20" fmla="*/ 72 w 139"/>
                <a:gd name="T21" fmla="*/ 47 h 47"/>
                <a:gd name="T22" fmla="*/ 113 w 139"/>
                <a:gd name="T23" fmla="*/ 20 h 47"/>
                <a:gd name="T24" fmla="*/ 139 w 139"/>
                <a:gd name="T25" fmla="*/ 38 h 47"/>
                <a:gd name="T26" fmla="*/ 136 w 139"/>
                <a:gd name="T27" fmla="*/ 17 h 47"/>
                <a:gd name="T28" fmla="*/ 113 w 139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9" h="47">
                  <a:moveTo>
                    <a:pt x="113" y="0"/>
                  </a:moveTo>
                  <a:cubicBezTo>
                    <a:pt x="72" y="28"/>
                    <a:pt x="72" y="28"/>
                    <a:pt x="72" y="28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20" y="13"/>
                    <a:pt x="7" y="20"/>
                  </a:cubicBezTo>
                  <a:cubicBezTo>
                    <a:pt x="5" y="21"/>
                    <a:pt x="4" y="22"/>
                    <a:pt x="2" y="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39"/>
                    <a:pt x="14" y="35"/>
                    <a:pt x="22" y="31"/>
                  </a:cubicBezTo>
                  <a:cubicBezTo>
                    <a:pt x="27" y="28"/>
                    <a:pt x="32" y="25"/>
                    <a:pt x="35" y="23"/>
                  </a:cubicBezTo>
                  <a:cubicBezTo>
                    <a:pt x="36" y="23"/>
                    <a:pt x="36" y="22"/>
                    <a:pt x="36" y="22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39" y="38"/>
                    <a:pt x="139" y="38"/>
                    <a:pt x="139" y="38"/>
                  </a:cubicBezTo>
                  <a:cubicBezTo>
                    <a:pt x="138" y="31"/>
                    <a:pt x="137" y="24"/>
                    <a:pt x="136" y="17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6954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ïšlïďe">
              <a:extLst>
                <a:ext uri="{FF2B5EF4-FFF2-40B4-BE49-F238E27FC236}">
                  <a16:creationId xmlns:a16="http://schemas.microsoft.com/office/drawing/2014/main" id="{9664AEC6-D541-4BF8-A52F-2A7699FE3268}"/>
                </a:ext>
              </a:extLst>
            </p:cNvPr>
            <p:cNvSpPr/>
            <p:nvPr/>
          </p:nvSpPr>
          <p:spPr bwMode="auto">
            <a:xfrm>
              <a:off x="5995987" y="5276063"/>
              <a:ext cx="203200" cy="127000"/>
            </a:xfrm>
            <a:custGeom>
              <a:avLst/>
              <a:gdLst>
                <a:gd name="T0" fmla="*/ 72 w 72"/>
                <a:gd name="T1" fmla="*/ 10 h 45"/>
                <a:gd name="T2" fmla="*/ 72 w 72"/>
                <a:gd name="T3" fmla="*/ 0 h 45"/>
                <a:gd name="T4" fmla="*/ 0 w 72"/>
                <a:gd name="T5" fmla="*/ 0 h 45"/>
                <a:gd name="T6" fmla="*/ 0 w 72"/>
                <a:gd name="T7" fmla="*/ 10 h 45"/>
                <a:gd name="T8" fmla="*/ 36 w 72"/>
                <a:gd name="T9" fmla="*/ 45 h 45"/>
                <a:gd name="T10" fmla="*/ 72 w 72"/>
                <a:gd name="T11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45">
                  <a:moveTo>
                    <a:pt x="72" y="1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45"/>
                    <a:pt x="72" y="12"/>
                    <a:pt x="72" y="10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ṩľide">
              <a:extLst>
                <a:ext uri="{FF2B5EF4-FFF2-40B4-BE49-F238E27FC236}">
                  <a16:creationId xmlns:a16="http://schemas.microsoft.com/office/drawing/2014/main" id="{C46E9D40-78BE-48A6-A7ED-B5B7FE369ED7}"/>
                </a:ext>
              </a:extLst>
            </p:cNvPr>
            <p:cNvSpPr/>
            <p:nvPr/>
          </p:nvSpPr>
          <p:spPr bwMode="auto">
            <a:xfrm>
              <a:off x="5584824" y="5293526"/>
              <a:ext cx="82550" cy="119063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8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1" y="33"/>
                    <a:pt x="0" y="7"/>
                    <a:pt x="5" y="4"/>
                  </a:cubicBezTo>
                  <a:cubicBezTo>
                    <a:pt x="12" y="0"/>
                    <a:pt x="29" y="18"/>
                    <a:pt x="29" y="18"/>
                  </a:cubicBezTo>
                  <a:cubicBezTo>
                    <a:pt x="25" y="28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ŝḻïďê">
              <a:extLst>
                <a:ext uri="{FF2B5EF4-FFF2-40B4-BE49-F238E27FC236}">
                  <a16:creationId xmlns:a16="http://schemas.microsoft.com/office/drawing/2014/main" id="{71066DBF-8810-4BCD-A1ED-901EE5307180}"/>
                </a:ext>
              </a:extLst>
            </p:cNvPr>
            <p:cNvSpPr/>
            <p:nvPr/>
          </p:nvSpPr>
          <p:spPr bwMode="auto">
            <a:xfrm>
              <a:off x="5754687" y="4601376"/>
              <a:ext cx="701675" cy="735013"/>
            </a:xfrm>
            <a:custGeom>
              <a:avLst/>
              <a:gdLst>
                <a:gd name="T0" fmla="*/ 247 w 248"/>
                <a:gd name="T1" fmla="*/ 168 h 260"/>
                <a:gd name="T2" fmla="*/ 124 w 248"/>
                <a:gd name="T3" fmla="*/ 260 h 260"/>
                <a:gd name="T4" fmla="*/ 0 w 248"/>
                <a:gd name="T5" fmla="*/ 169 h 260"/>
                <a:gd name="T6" fmla="*/ 7 w 248"/>
                <a:gd name="T7" fmla="*/ 62 h 260"/>
                <a:gd name="T8" fmla="*/ 123 w 248"/>
                <a:gd name="T9" fmla="*/ 0 h 260"/>
                <a:gd name="T10" fmla="*/ 239 w 248"/>
                <a:gd name="T11" fmla="*/ 60 h 260"/>
                <a:gd name="T12" fmla="*/ 247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7" y="168"/>
                  </a:moveTo>
                  <a:cubicBezTo>
                    <a:pt x="248" y="236"/>
                    <a:pt x="192" y="259"/>
                    <a:pt x="124" y="260"/>
                  </a:cubicBezTo>
                  <a:cubicBezTo>
                    <a:pt x="56" y="260"/>
                    <a:pt x="0" y="237"/>
                    <a:pt x="0" y="169"/>
                  </a:cubicBezTo>
                  <a:cubicBezTo>
                    <a:pt x="0" y="144"/>
                    <a:pt x="0" y="83"/>
                    <a:pt x="7" y="62"/>
                  </a:cubicBezTo>
                  <a:cubicBezTo>
                    <a:pt x="18" y="26"/>
                    <a:pt x="48" y="0"/>
                    <a:pt x="123" y="0"/>
                  </a:cubicBezTo>
                  <a:cubicBezTo>
                    <a:pt x="198" y="0"/>
                    <a:pt x="227" y="25"/>
                    <a:pt x="239" y="60"/>
                  </a:cubicBezTo>
                  <a:cubicBezTo>
                    <a:pt x="247" y="81"/>
                    <a:pt x="247" y="142"/>
                    <a:pt x="247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ḷîďé">
              <a:extLst>
                <a:ext uri="{FF2B5EF4-FFF2-40B4-BE49-F238E27FC236}">
                  <a16:creationId xmlns:a16="http://schemas.microsoft.com/office/drawing/2014/main" id="{77B0F667-444B-4946-8AD0-F8D2B28D4EAF}"/>
                </a:ext>
              </a:extLst>
            </p:cNvPr>
            <p:cNvSpPr/>
            <p:nvPr/>
          </p:nvSpPr>
          <p:spPr bwMode="auto">
            <a:xfrm>
              <a:off x="5667374" y="4952213"/>
              <a:ext cx="149225" cy="146050"/>
            </a:xfrm>
            <a:custGeom>
              <a:avLst/>
              <a:gdLst>
                <a:gd name="T0" fmla="*/ 52 w 53"/>
                <a:gd name="T1" fmla="*/ 26 h 52"/>
                <a:gd name="T2" fmla="*/ 26 w 53"/>
                <a:gd name="T3" fmla="*/ 52 h 52"/>
                <a:gd name="T4" fmla="*/ 0 w 53"/>
                <a:gd name="T5" fmla="*/ 26 h 52"/>
                <a:gd name="T6" fmla="*/ 26 w 53"/>
                <a:gd name="T7" fmla="*/ 0 h 52"/>
                <a:gd name="T8" fmla="*/ 52 w 53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52" y="26"/>
                  </a:moveTo>
                  <a:cubicBezTo>
                    <a:pt x="53" y="40"/>
                    <a:pt x="41" y="52"/>
                    <a:pt x="26" y="52"/>
                  </a:cubicBezTo>
                  <a:cubicBezTo>
                    <a:pt x="12" y="52"/>
                    <a:pt x="0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1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ṥ1iďe">
              <a:extLst>
                <a:ext uri="{FF2B5EF4-FFF2-40B4-BE49-F238E27FC236}">
                  <a16:creationId xmlns:a16="http://schemas.microsoft.com/office/drawing/2014/main" id="{90BD9116-7426-42E5-894A-E92D8C612378}"/>
                </a:ext>
              </a:extLst>
            </p:cNvPr>
            <p:cNvSpPr/>
            <p:nvPr/>
          </p:nvSpPr>
          <p:spPr bwMode="auto">
            <a:xfrm>
              <a:off x="5695949" y="4974438"/>
              <a:ext cx="53975" cy="55563"/>
            </a:xfrm>
            <a:custGeom>
              <a:avLst/>
              <a:gdLst>
                <a:gd name="T0" fmla="*/ 5 w 19"/>
                <a:gd name="T1" fmla="*/ 17 h 20"/>
                <a:gd name="T2" fmla="*/ 16 w 19"/>
                <a:gd name="T3" fmla="*/ 5 h 20"/>
                <a:gd name="T4" fmla="*/ 19 w 19"/>
                <a:gd name="T5" fmla="*/ 3 h 20"/>
                <a:gd name="T6" fmla="*/ 16 w 19"/>
                <a:gd name="T7" fmla="*/ 0 h 20"/>
                <a:gd name="T8" fmla="*/ 0 w 19"/>
                <a:gd name="T9" fmla="*/ 17 h 20"/>
                <a:gd name="T10" fmla="*/ 2 w 19"/>
                <a:gd name="T11" fmla="*/ 20 h 20"/>
                <a:gd name="T12" fmla="*/ 5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5" y="17"/>
                  </a:moveTo>
                  <a:cubicBezTo>
                    <a:pt x="5" y="11"/>
                    <a:pt x="10" y="5"/>
                    <a:pt x="16" y="5"/>
                  </a:cubicBezTo>
                  <a:cubicBezTo>
                    <a:pt x="18" y="5"/>
                    <a:pt x="19" y="4"/>
                    <a:pt x="19" y="3"/>
                  </a:cubicBezTo>
                  <a:cubicBezTo>
                    <a:pt x="19" y="1"/>
                    <a:pt x="18" y="0"/>
                    <a:pt x="16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3" y="20"/>
                    <a:pt x="5" y="19"/>
                    <a:pt x="5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š1íḋe">
              <a:extLst>
                <a:ext uri="{FF2B5EF4-FFF2-40B4-BE49-F238E27FC236}">
                  <a16:creationId xmlns:a16="http://schemas.microsoft.com/office/drawing/2014/main" id="{BBCA37EE-DFE3-4436-A6E4-580C61E73388}"/>
                </a:ext>
              </a:extLst>
            </p:cNvPr>
            <p:cNvSpPr/>
            <p:nvPr/>
          </p:nvSpPr>
          <p:spPr bwMode="auto">
            <a:xfrm>
              <a:off x="6391274" y="4945863"/>
              <a:ext cx="149225" cy="149225"/>
            </a:xfrm>
            <a:custGeom>
              <a:avLst/>
              <a:gdLst>
                <a:gd name="T0" fmla="*/ 0 w 53"/>
                <a:gd name="T1" fmla="*/ 27 h 53"/>
                <a:gd name="T2" fmla="*/ 27 w 53"/>
                <a:gd name="T3" fmla="*/ 53 h 53"/>
                <a:gd name="T4" fmla="*/ 53 w 53"/>
                <a:gd name="T5" fmla="*/ 26 h 53"/>
                <a:gd name="T6" fmla="*/ 26 w 53"/>
                <a:gd name="T7" fmla="*/ 0 h 53"/>
                <a:gd name="T8" fmla="*/ 0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0" y="27"/>
                  </a:moveTo>
                  <a:cubicBezTo>
                    <a:pt x="0" y="41"/>
                    <a:pt x="12" y="53"/>
                    <a:pt x="27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ṩlîḍé">
              <a:extLst>
                <a:ext uri="{FF2B5EF4-FFF2-40B4-BE49-F238E27FC236}">
                  <a16:creationId xmlns:a16="http://schemas.microsoft.com/office/drawing/2014/main" id="{52085FB9-F284-4024-AA79-4B2F78AD8010}"/>
                </a:ext>
              </a:extLst>
            </p:cNvPr>
            <p:cNvSpPr/>
            <p:nvPr/>
          </p:nvSpPr>
          <p:spPr bwMode="auto">
            <a:xfrm>
              <a:off x="6459536" y="4974438"/>
              <a:ext cx="52387" cy="55563"/>
            </a:xfrm>
            <a:custGeom>
              <a:avLst/>
              <a:gdLst>
                <a:gd name="T0" fmla="*/ 19 w 19"/>
                <a:gd name="T1" fmla="*/ 17 h 20"/>
                <a:gd name="T2" fmla="*/ 2 w 19"/>
                <a:gd name="T3" fmla="*/ 0 h 20"/>
                <a:gd name="T4" fmla="*/ 0 w 19"/>
                <a:gd name="T5" fmla="*/ 3 h 20"/>
                <a:gd name="T6" fmla="*/ 2 w 19"/>
                <a:gd name="T7" fmla="*/ 5 h 20"/>
                <a:gd name="T8" fmla="*/ 14 w 19"/>
                <a:gd name="T9" fmla="*/ 17 h 20"/>
                <a:gd name="T10" fmla="*/ 17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9" y="8"/>
                    <a:pt x="1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9" y="5"/>
                    <a:pt x="14" y="11"/>
                    <a:pt x="14" y="17"/>
                  </a:cubicBezTo>
                  <a:cubicBezTo>
                    <a:pt x="14" y="19"/>
                    <a:pt x="15" y="20"/>
                    <a:pt x="17" y="20"/>
                  </a:cubicBezTo>
                  <a:cubicBezTo>
                    <a:pt x="18" y="20"/>
                    <a:pt x="19" y="19"/>
                    <a:pt x="19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śḷíḓé">
              <a:extLst>
                <a:ext uri="{FF2B5EF4-FFF2-40B4-BE49-F238E27FC236}">
                  <a16:creationId xmlns:a16="http://schemas.microsoft.com/office/drawing/2014/main" id="{A3CF81D7-9088-436F-A057-08C0F5FC2490}"/>
                </a:ext>
              </a:extLst>
            </p:cNvPr>
            <p:cNvSpPr/>
            <p:nvPr/>
          </p:nvSpPr>
          <p:spPr bwMode="auto">
            <a:xfrm>
              <a:off x="5848349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śľíďé">
              <a:extLst>
                <a:ext uri="{FF2B5EF4-FFF2-40B4-BE49-F238E27FC236}">
                  <a16:creationId xmlns:a16="http://schemas.microsoft.com/office/drawing/2014/main" id="{D9AAA90B-2294-4E56-B356-340C70CDA09B}"/>
                </a:ext>
              </a:extLst>
            </p:cNvPr>
            <p:cNvSpPr/>
            <p:nvPr/>
          </p:nvSpPr>
          <p:spPr bwMode="auto">
            <a:xfrm>
              <a:off x="6203949" y="5007776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ṡḻîḍè">
              <a:extLst>
                <a:ext uri="{FF2B5EF4-FFF2-40B4-BE49-F238E27FC236}">
                  <a16:creationId xmlns:a16="http://schemas.microsoft.com/office/drawing/2014/main" id="{299A64AE-3FB6-4CD3-8E00-E2B513F2D181}"/>
                </a:ext>
              </a:extLst>
            </p:cNvPr>
            <p:cNvSpPr/>
            <p:nvPr/>
          </p:nvSpPr>
          <p:spPr bwMode="auto">
            <a:xfrm>
              <a:off x="5891212" y="4960151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ļíďè">
              <a:extLst>
                <a:ext uri="{FF2B5EF4-FFF2-40B4-BE49-F238E27FC236}">
                  <a16:creationId xmlns:a16="http://schemas.microsoft.com/office/drawing/2014/main" id="{9B7EE14E-CC60-443F-BECF-9D7001CBC948}"/>
                </a:ext>
              </a:extLst>
            </p:cNvPr>
            <p:cNvSpPr/>
            <p:nvPr/>
          </p:nvSpPr>
          <p:spPr bwMode="auto">
            <a:xfrm>
              <a:off x="6246811" y="4960151"/>
              <a:ext cx="71437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ṡľîḍé">
              <a:extLst>
                <a:ext uri="{FF2B5EF4-FFF2-40B4-BE49-F238E27FC236}">
                  <a16:creationId xmlns:a16="http://schemas.microsoft.com/office/drawing/2014/main" id="{919DB208-1ED4-4639-AF8E-6182F01E3784}"/>
                </a:ext>
              </a:extLst>
            </p:cNvPr>
            <p:cNvSpPr/>
            <p:nvPr/>
          </p:nvSpPr>
          <p:spPr bwMode="auto">
            <a:xfrm>
              <a:off x="5997574" y="5152238"/>
              <a:ext cx="212725" cy="68263"/>
            </a:xfrm>
            <a:custGeom>
              <a:avLst/>
              <a:gdLst>
                <a:gd name="T0" fmla="*/ 2 w 75"/>
                <a:gd name="T1" fmla="*/ 9 h 24"/>
                <a:gd name="T2" fmla="*/ 37 w 75"/>
                <a:gd name="T3" fmla="*/ 24 h 24"/>
                <a:gd name="T4" fmla="*/ 73 w 75"/>
                <a:gd name="T5" fmla="*/ 9 h 24"/>
                <a:gd name="T6" fmla="*/ 73 w 75"/>
                <a:gd name="T7" fmla="*/ 2 h 24"/>
                <a:gd name="T8" fmla="*/ 66 w 75"/>
                <a:gd name="T9" fmla="*/ 2 h 24"/>
                <a:gd name="T10" fmla="*/ 37 w 75"/>
                <a:gd name="T11" fmla="*/ 14 h 24"/>
                <a:gd name="T12" fmla="*/ 8 w 75"/>
                <a:gd name="T13" fmla="*/ 2 h 24"/>
                <a:gd name="T14" fmla="*/ 1 w 75"/>
                <a:gd name="T15" fmla="*/ 2 h 24"/>
                <a:gd name="T16" fmla="*/ 2 w 75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4">
                  <a:moveTo>
                    <a:pt x="2" y="9"/>
                  </a:moveTo>
                  <a:cubicBezTo>
                    <a:pt x="11" y="18"/>
                    <a:pt x="23" y="24"/>
                    <a:pt x="37" y="24"/>
                  </a:cubicBezTo>
                  <a:cubicBezTo>
                    <a:pt x="51" y="24"/>
                    <a:pt x="64" y="18"/>
                    <a:pt x="73" y="9"/>
                  </a:cubicBezTo>
                  <a:cubicBezTo>
                    <a:pt x="75" y="7"/>
                    <a:pt x="75" y="4"/>
                    <a:pt x="73" y="2"/>
                  </a:cubicBezTo>
                  <a:cubicBezTo>
                    <a:pt x="71" y="0"/>
                    <a:pt x="68" y="0"/>
                    <a:pt x="66" y="2"/>
                  </a:cubicBezTo>
                  <a:cubicBezTo>
                    <a:pt x="59" y="9"/>
                    <a:pt x="49" y="14"/>
                    <a:pt x="37" y="14"/>
                  </a:cubicBezTo>
                  <a:cubicBezTo>
                    <a:pt x="26" y="14"/>
                    <a:pt x="16" y="9"/>
                    <a:pt x="8" y="2"/>
                  </a:cubicBezTo>
                  <a:cubicBezTo>
                    <a:pt x="6" y="0"/>
                    <a:pt x="3" y="0"/>
                    <a:pt x="1" y="2"/>
                  </a:cubicBezTo>
                  <a:cubicBezTo>
                    <a:pt x="0" y="4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B833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şḷidé">
              <a:extLst>
                <a:ext uri="{FF2B5EF4-FFF2-40B4-BE49-F238E27FC236}">
                  <a16:creationId xmlns:a16="http://schemas.microsoft.com/office/drawing/2014/main" id="{928D3061-FDF4-4B0E-B498-677F9AC491D9}"/>
                </a:ext>
              </a:extLst>
            </p:cNvPr>
            <p:cNvSpPr/>
            <p:nvPr/>
          </p:nvSpPr>
          <p:spPr bwMode="auto">
            <a:xfrm>
              <a:off x="5678487" y="4434688"/>
              <a:ext cx="814387" cy="531813"/>
            </a:xfrm>
            <a:custGeom>
              <a:avLst/>
              <a:gdLst>
                <a:gd name="T0" fmla="*/ 29 w 288"/>
                <a:gd name="T1" fmla="*/ 184 h 188"/>
                <a:gd name="T2" fmla="*/ 57 w 288"/>
                <a:gd name="T3" fmla="*/ 165 h 188"/>
                <a:gd name="T4" fmla="*/ 91 w 288"/>
                <a:gd name="T5" fmla="*/ 96 h 188"/>
                <a:gd name="T6" fmla="*/ 165 w 288"/>
                <a:gd name="T7" fmla="*/ 143 h 188"/>
                <a:gd name="T8" fmla="*/ 254 w 288"/>
                <a:gd name="T9" fmla="*/ 167 h 188"/>
                <a:gd name="T10" fmla="*/ 273 w 288"/>
                <a:gd name="T11" fmla="*/ 183 h 188"/>
                <a:gd name="T12" fmla="*/ 287 w 288"/>
                <a:gd name="T13" fmla="*/ 182 h 188"/>
                <a:gd name="T14" fmla="*/ 269 w 288"/>
                <a:gd name="T15" fmla="*/ 83 h 188"/>
                <a:gd name="T16" fmla="*/ 87 w 288"/>
                <a:gd name="T17" fmla="*/ 50 h 188"/>
                <a:gd name="T18" fmla="*/ 40 w 288"/>
                <a:gd name="T19" fmla="*/ 69 h 188"/>
                <a:gd name="T20" fmla="*/ 15 w 288"/>
                <a:gd name="T21" fmla="*/ 184 h 188"/>
                <a:gd name="T22" fmla="*/ 29 w 288"/>
                <a:gd name="T23" fmla="*/ 184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8" h="188">
                  <a:moveTo>
                    <a:pt x="29" y="184"/>
                  </a:moveTo>
                  <a:cubicBezTo>
                    <a:pt x="29" y="184"/>
                    <a:pt x="47" y="187"/>
                    <a:pt x="57" y="165"/>
                  </a:cubicBezTo>
                  <a:cubicBezTo>
                    <a:pt x="68" y="143"/>
                    <a:pt x="93" y="123"/>
                    <a:pt x="91" y="96"/>
                  </a:cubicBezTo>
                  <a:cubicBezTo>
                    <a:pt x="91" y="96"/>
                    <a:pt x="114" y="140"/>
                    <a:pt x="165" y="143"/>
                  </a:cubicBezTo>
                  <a:cubicBezTo>
                    <a:pt x="217" y="146"/>
                    <a:pt x="238" y="156"/>
                    <a:pt x="254" y="167"/>
                  </a:cubicBezTo>
                  <a:cubicBezTo>
                    <a:pt x="270" y="179"/>
                    <a:pt x="273" y="183"/>
                    <a:pt x="273" y="183"/>
                  </a:cubicBezTo>
                  <a:cubicBezTo>
                    <a:pt x="273" y="183"/>
                    <a:pt x="285" y="188"/>
                    <a:pt x="287" y="182"/>
                  </a:cubicBezTo>
                  <a:cubicBezTo>
                    <a:pt x="288" y="178"/>
                    <a:pt x="287" y="107"/>
                    <a:pt x="269" y="83"/>
                  </a:cubicBezTo>
                  <a:cubicBezTo>
                    <a:pt x="251" y="59"/>
                    <a:pt x="187" y="0"/>
                    <a:pt x="87" y="50"/>
                  </a:cubicBezTo>
                  <a:cubicBezTo>
                    <a:pt x="87" y="50"/>
                    <a:pt x="59" y="43"/>
                    <a:pt x="40" y="69"/>
                  </a:cubicBezTo>
                  <a:cubicBezTo>
                    <a:pt x="0" y="123"/>
                    <a:pt x="15" y="184"/>
                    <a:pt x="15" y="184"/>
                  </a:cubicBezTo>
                  <a:lnTo>
                    <a:pt x="29" y="1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$ḷíḋé">
              <a:extLst>
                <a:ext uri="{FF2B5EF4-FFF2-40B4-BE49-F238E27FC236}">
                  <a16:creationId xmlns:a16="http://schemas.microsoft.com/office/drawing/2014/main" id="{7530715A-928F-495F-8CD7-1FB240CEB9C0}"/>
                </a:ext>
              </a:extLst>
            </p:cNvPr>
            <p:cNvSpPr/>
            <p:nvPr/>
          </p:nvSpPr>
          <p:spPr bwMode="auto">
            <a:xfrm>
              <a:off x="5160962" y="4528351"/>
              <a:ext cx="204787" cy="76200"/>
            </a:xfrm>
            <a:custGeom>
              <a:avLst/>
              <a:gdLst>
                <a:gd name="T0" fmla="*/ 41 w 72"/>
                <a:gd name="T1" fmla="*/ 0 h 27"/>
                <a:gd name="T2" fmla="*/ 72 w 72"/>
                <a:gd name="T3" fmla="*/ 2 h 27"/>
                <a:gd name="T4" fmla="*/ 72 w 72"/>
                <a:gd name="T5" fmla="*/ 27 h 27"/>
                <a:gd name="T6" fmla="*/ 9 w 72"/>
                <a:gd name="T7" fmla="*/ 27 h 27"/>
                <a:gd name="T8" fmla="*/ 41 w 7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27">
                  <a:moveTo>
                    <a:pt x="41" y="0"/>
                  </a:moveTo>
                  <a:cubicBezTo>
                    <a:pt x="42" y="0"/>
                    <a:pt x="72" y="2"/>
                    <a:pt x="72" y="2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0" y="16"/>
                    <a:pt x="41" y="0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Sḻíḋê">
              <a:extLst>
                <a:ext uri="{FF2B5EF4-FFF2-40B4-BE49-F238E27FC236}">
                  <a16:creationId xmlns:a16="http://schemas.microsoft.com/office/drawing/2014/main" id="{1630868C-C502-455F-89F5-C648FD1CC945}"/>
                </a:ext>
              </a:extLst>
            </p:cNvPr>
            <p:cNvSpPr/>
            <p:nvPr/>
          </p:nvSpPr>
          <p:spPr bwMode="auto">
            <a:xfrm>
              <a:off x="5783262" y="4528351"/>
              <a:ext cx="220662" cy="95250"/>
            </a:xfrm>
            <a:custGeom>
              <a:avLst/>
              <a:gdLst>
                <a:gd name="T0" fmla="*/ 34 w 78"/>
                <a:gd name="T1" fmla="*/ 1 h 34"/>
                <a:gd name="T2" fmla="*/ 0 w 78"/>
                <a:gd name="T3" fmla="*/ 0 h 34"/>
                <a:gd name="T4" fmla="*/ 8 w 78"/>
                <a:gd name="T5" fmla="*/ 34 h 34"/>
                <a:gd name="T6" fmla="*/ 73 w 78"/>
                <a:gd name="T7" fmla="*/ 19 h 34"/>
                <a:gd name="T8" fmla="*/ 34 w 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34">
                  <a:moveTo>
                    <a:pt x="34" y="1"/>
                  </a:moveTo>
                  <a:cubicBezTo>
                    <a:pt x="33" y="0"/>
                    <a:pt x="0" y="0"/>
                    <a:pt x="0" y="0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19"/>
                    <a:pt x="78" y="7"/>
                    <a:pt x="34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S1ïḍê">
              <a:extLst>
                <a:ext uri="{FF2B5EF4-FFF2-40B4-BE49-F238E27FC236}">
                  <a16:creationId xmlns:a16="http://schemas.microsoft.com/office/drawing/2014/main" id="{A1EB5DFC-1695-432E-BD04-E4E42C453D00}"/>
                </a:ext>
              </a:extLst>
            </p:cNvPr>
            <p:cNvSpPr/>
            <p:nvPr/>
          </p:nvSpPr>
          <p:spPr bwMode="auto">
            <a:xfrm>
              <a:off x="5175249" y="4533113"/>
              <a:ext cx="195262" cy="74613"/>
            </a:xfrm>
            <a:custGeom>
              <a:avLst/>
              <a:gdLst>
                <a:gd name="T0" fmla="*/ 34 w 69"/>
                <a:gd name="T1" fmla="*/ 19 h 26"/>
                <a:gd name="T2" fmla="*/ 11 w 69"/>
                <a:gd name="T3" fmla="*/ 12 h 26"/>
                <a:gd name="T4" fmla="*/ 4 w 69"/>
                <a:gd name="T5" fmla="*/ 26 h 26"/>
                <a:gd name="T6" fmla="*/ 69 w 69"/>
                <a:gd name="T7" fmla="*/ 26 h 26"/>
                <a:gd name="T8" fmla="*/ 69 w 69"/>
                <a:gd name="T9" fmla="*/ 0 h 26"/>
                <a:gd name="T10" fmla="*/ 67 w 69"/>
                <a:gd name="T11" fmla="*/ 0 h 26"/>
                <a:gd name="T12" fmla="*/ 34 w 69"/>
                <a:gd name="T1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6">
                  <a:moveTo>
                    <a:pt x="34" y="19"/>
                  </a:moveTo>
                  <a:cubicBezTo>
                    <a:pt x="24" y="19"/>
                    <a:pt x="16" y="17"/>
                    <a:pt x="11" y="12"/>
                  </a:cubicBezTo>
                  <a:cubicBezTo>
                    <a:pt x="0" y="21"/>
                    <a:pt x="4" y="26"/>
                    <a:pt x="4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0"/>
                    <a:pt x="68" y="0"/>
                    <a:pt x="67" y="0"/>
                  </a:cubicBezTo>
                  <a:cubicBezTo>
                    <a:pt x="61" y="11"/>
                    <a:pt x="50" y="19"/>
                    <a:pt x="34" y="19"/>
                  </a:cubicBez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ľíḋè">
              <a:extLst>
                <a:ext uri="{FF2B5EF4-FFF2-40B4-BE49-F238E27FC236}">
                  <a16:creationId xmlns:a16="http://schemas.microsoft.com/office/drawing/2014/main" id="{239DA3BE-5EED-402F-B9C6-8D789269BD4F}"/>
                </a:ext>
              </a:extLst>
            </p:cNvPr>
            <p:cNvSpPr/>
            <p:nvPr/>
          </p:nvSpPr>
          <p:spPr bwMode="auto">
            <a:xfrm>
              <a:off x="5780087" y="4533113"/>
              <a:ext cx="217487" cy="93663"/>
            </a:xfrm>
            <a:custGeom>
              <a:avLst/>
              <a:gdLst>
                <a:gd name="T0" fmla="*/ 62 w 77"/>
                <a:gd name="T1" fmla="*/ 5 h 33"/>
                <a:gd name="T2" fmla="*/ 41 w 77"/>
                <a:gd name="T3" fmla="*/ 17 h 33"/>
                <a:gd name="T4" fmla="*/ 4 w 77"/>
                <a:gd name="T5" fmla="*/ 0 h 33"/>
                <a:gd name="T6" fmla="*/ 0 w 77"/>
                <a:gd name="T7" fmla="*/ 0 h 33"/>
                <a:gd name="T8" fmla="*/ 9 w 77"/>
                <a:gd name="T9" fmla="*/ 33 h 33"/>
                <a:gd name="T10" fmla="*/ 74 w 77"/>
                <a:gd name="T11" fmla="*/ 18 h 33"/>
                <a:gd name="T12" fmla="*/ 62 w 77"/>
                <a:gd name="T13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33">
                  <a:moveTo>
                    <a:pt x="62" y="5"/>
                  </a:moveTo>
                  <a:cubicBezTo>
                    <a:pt x="57" y="11"/>
                    <a:pt x="51" y="15"/>
                    <a:pt x="41" y="17"/>
                  </a:cubicBezTo>
                  <a:cubicBezTo>
                    <a:pt x="27" y="21"/>
                    <a:pt x="11" y="13"/>
                    <a:pt x="4" y="0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4" y="18"/>
                    <a:pt x="77" y="11"/>
                    <a:pt x="62" y="5"/>
                  </a:cubicBez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sḻïḓê">
              <a:extLst>
                <a:ext uri="{FF2B5EF4-FFF2-40B4-BE49-F238E27FC236}">
                  <a16:creationId xmlns:a16="http://schemas.microsoft.com/office/drawing/2014/main" id="{9B809CEB-7114-47A0-960F-A47857D246BF}"/>
                </a:ext>
              </a:extLst>
            </p:cNvPr>
            <p:cNvSpPr/>
            <p:nvPr/>
          </p:nvSpPr>
          <p:spPr bwMode="auto">
            <a:xfrm>
              <a:off x="5186362" y="3574263"/>
              <a:ext cx="107950" cy="138113"/>
            </a:xfrm>
            <a:custGeom>
              <a:avLst/>
              <a:gdLst>
                <a:gd name="T0" fmla="*/ 4 w 38"/>
                <a:gd name="T1" fmla="*/ 0 h 49"/>
                <a:gd name="T2" fmla="*/ 38 w 38"/>
                <a:gd name="T3" fmla="*/ 49 h 49"/>
                <a:gd name="T4" fmla="*/ 35 w 38"/>
                <a:gd name="T5" fmla="*/ 1 h 49"/>
                <a:gd name="T6" fmla="*/ 4 w 38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9">
                  <a:moveTo>
                    <a:pt x="4" y="0"/>
                  </a:moveTo>
                  <a:cubicBezTo>
                    <a:pt x="4" y="0"/>
                    <a:pt x="0" y="49"/>
                    <a:pt x="38" y="49"/>
                  </a:cubicBezTo>
                  <a:cubicBezTo>
                    <a:pt x="35" y="1"/>
                    <a:pt x="35" y="1"/>
                    <a:pt x="35" y="1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Slíḑe">
              <a:extLst>
                <a:ext uri="{FF2B5EF4-FFF2-40B4-BE49-F238E27FC236}">
                  <a16:creationId xmlns:a16="http://schemas.microsoft.com/office/drawing/2014/main" id="{58C71610-3068-4F33-991C-D89052677902}"/>
                </a:ext>
              </a:extLst>
            </p:cNvPr>
            <p:cNvSpPr/>
            <p:nvPr/>
          </p:nvSpPr>
          <p:spPr bwMode="auto">
            <a:xfrm>
              <a:off x="5862637" y="3574263"/>
              <a:ext cx="104775" cy="138113"/>
            </a:xfrm>
            <a:custGeom>
              <a:avLst/>
              <a:gdLst>
                <a:gd name="T0" fmla="*/ 33 w 37"/>
                <a:gd name="T1" fmla="*/ 0 h 49"/>
                <a:gd name="T2" fmla="*/ 0 w 37"/>
                <a:gd name="T3" fmla="*/ 49 h 49"/>
                <a:gd name="T4" fmla="*/ 3 w 37"/>
                <a:gd name="T5" fmla="*/ 1 h 49"/>
                <a:gd name="T6" fmla="*/ 33 w 37"/>
                <a:gd name="T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9">
                  <a:moveTo>
                    <a:pt x="33" y="0"/>
                  </a:moveTo>
                  <a:cubicBezTo>
                    <a:pt x="33" y="0"/>
                    <a:pt x="37" y="49"/>
                    <a:pt x="0" y="49"/>
                  </a:cubicBezTo>
                  <a:cubicBezTo>
                    <a:pt x="3" y="1"/>
                    <a:pt x="3" y="1"/>
                    <a:pt x="3" y="1"/>
                  </a:cubicBezTo>
                  <a:lnTo>
                    <a:pt x="33" y="0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šlïḍê">
              <a:extLst>
                <a:ext uri="{FF2B5EF4-FFF2-40B4-BE49-F238E27FC236}">
                  <a16:creationId xmlns:a16="http://schemas.microsoft.com/office/drawing/2014/main" id="{F23A7822-0A8B-4FBE-9833-F57214CBB148}"/>
                </a:ext>
              </a:extLst>
            </p:cNvPr>
            <p:cNvSpPr/>
            <p:nvPr/>
          </p:nvSpPr>
          <p:spPr bwMode="auto">
            <a:xfrm>
              <a:off x="6022974" y="3782226"/>
              <a:ext cx="88900" cy="115888"/>
            </a:xfrm>
            <a:custGeom>
              <a:avLst/>
              <a:gdLst>
                <a:gd name="T0" fmla="*/ 8 w 31"/>
                <a:gd name="T1" fmla="*/ 38 h 41"/>
                <a:gd name="T2" fmla="*/ 9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8"/>
                  </a:moveTo>
                  <a:cubicBezTo>
                    <a:pt x="9" y="39"/>
                    <a:pt x="9" y="40"/>
                    <a:pt x="9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4" y="24"/>
                    <a:pt x="7" y="34"/>
                    <a:pt x="8" y="38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íṣ1îḍè">
              <a:extLst>
                <a:ext uri="{FF2B5EF4-FFF2-40B4-BE49-F238E27FC236}">
                  <a16:creationId xmlns:a16="http://schemas.microsoft.com/office/drawing/2014/main" id="{28FE2629-51E9-4158-8715-0AD0380FC87D}"/>
                </a:ext>
              </a:extLst>
            </p:cNvPr>
            <p:cNvSpPr/>
            <p:nvPr/>
          </p:nvSpPr>
          <p:spPr bwMode="auto">
            <a:xfrm>
              <a:off x="5254624" y="4163226"/>
              <a:ext cx="647700" cy="382588"/>
            </a:xfrm>
            <a:custGeom>
              <a:avLst/>
              <a:gdLst>
                <a:gd name="T0" fmla="*/ 40 w 229"/>
                <a:gd name="T1" fmla="*/ 135 h 135"/>
                <a:gd name="T2" fmla="*/ 115 w 229"/>
                <a:gd name="T3" fmla="*/ 39 h 135"/>
                <a:gd name="T4" fmla="*/ 184 w 229"/>
                <a:gd name="T5" fmla="*/ 135 h 135"/>
                <a:gd name="T6" fmla="*/ 229 w 229"/>
                <a:gd name="T7" fmla="*/ 129 h 135"/>
                <a:gd name="T8" fmla="*/ 181 w 229"/>
                <a:gd name="T9" fmla="*/ 0 h 135"/>
                <a:gd name="T10" fmla="*/ 48 w 229"/>
                <a:gd name="T11" fmla="*/ 0 h 135"/>
                <a:gd name="T12" fmla="*/ 0 w 229"/>
                <a:gd name="T13" fmla="*/ 130 h 135"/>
                <a:gd name="T14" fmla="*/ 40 w 229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9" h="135">
                  <a:moveTo>
                    <a:pt x="40" y="135"/>
                  </a:moveTo>
                  <a:cubicBezTo>
                    <a:pt x="41" y="120"/>
                    <a:pt x="108" y="40"/>
                    <a:pt x="115" y="39"/>
                  </a:cubicBezTo>
                  <a:cubicBezTo>
                    <a:pt x="122" y="40"/>
                    <a:pt x="184" y="120"/>
                    <a:pt x="184" y="135"/>
                  </a:cubicBezTo>
                  <a:cubicBezTo>
                    <a:pt x="229" y="129"/>
                    <a:pt x="229" y="129"/>
                    <a:pt x="229" y="129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0" y="135"/>
                  </a:lnTo>
                  <a:close/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ļïḓê">
              <a:extLst>
                <a:ext uri="{FF2B5EF4-FFF2-40B4-BE49-F238E27FC236}">
                  <a16:creationId xmlns:a16="http://schemas.microsoft.com/office/drawing/2014/main" id="{316D3B71-2580-4774-BF09-4C74B30BF0FF}"/>
                </a:ext>
              </a:extLst>
            </p:cNvPr>
            <p:cNvSpPr/>
            <p:nvPr/>
          </p:nvSpPr>
          <p:spPr bwMode="auto">
            <a:xfrm>
              <a:off x="5079999" y="3782226"/>
              <a:ext cx="968375" cy="419100"/>
            </a:xfrm>
            <a:custGeom>
              <a:avLst/>
              <a:gdLst>
                <a:gd name="T0" fmla="*/ 103 w 343"/>
                <a:gd name="T1" fmla="*/ 148 h 148"/>
                <a:gd name="T2" fmla="*/ 250 w 343"/>
                <a:gd name="T3" fmla="*/ 148 h 148"/>
                <a:gd name="T4" fmla="*/ 240 w 343"/>
                <a:gd name="T5" fmla="*/ 59 h 148"/>
                <a:gd name="T6" fmla="*/ 343 w 343"/>
                <a:gd name="T7" fmla="*/ 42 h 148"/>
                <a:gd name="T8" fmla="*/ 335 w 343"/>
                <a:gd name="T9" fmla="*/ 16 h 148"/>
                <a:gd name="T10" fmla="*/ 279 w 343"/>
                <a:gd name="T11" fmla="*/ 29 h 148"/>
                <a:gd name="T12" fmla="*/ 203 w 343"/>
                <a:gd name="T13" fmla="*/ 0 h 148"/>
                <a:gd name="T14" fmla="*/ 150 w 343"/>
                <a:gd name="T15" fmla="*/ 0 h 148"/>
                <a:gd name="T16" fmla="*/ 98 w 343"/>
                <a:gd name="T17" fmla="*/ 22 h 148"/>
                <a:gd name="T18" fmla="*/ 10 w 343"/>
                <a:gd name="T19" fmla="*/ 18 h 148"/>
                <a:gd name="T20" fmla="*/ 0 w 343"/>
                <a:gd name="T21" fmla="*/ 41 h 148"/>
                <a:gd name="T22" fmla="*/ 113 w 343"/>
                <a:gd name="T23" fmla="*/ 58 h 148"/>
                <a:gd name="T24" fmla="*/ 103 w 343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3" h="148">
                  <a:moveTo>
                    <a:pt x="103" y="148"/>
                  </a:moveTo>
                  <a:cubicBezTo>
                    <a:pt x="250" y="148"/>
                    <a:pt x="250" y="148"/>
                    <a:pt x="250" y="148"/>
                  </a:cubicBezTo>
                  <a:cubicBezTo>
                    <a:pt x="250" y="134"/>
                    <a:pt x="241" y="73"/>
                    <a:pt x="240" y="59"/>
                  </a:cubicBezTo>
                  <a:cubicBezTo>
                    <a:pt x="240" y="59"/>
                    <a:pt x="295" y="87"/>
                    <a:pt x="343" y="42"/>
                  </a:cubicBezTo>
                  <a:cubicBezTo>
                    <a:pt x="341" y="33"/>
                    <a:pt x="338" y="25"/>
                    <a:pt x="335" y="16"/>
                  </a:cubicBezTo>
                  <a:cubicBezTo>
                    <a:pt x="317" y="29"/>
                    <a:pt x="305" y="33"/>
                    <a:pt x="279" y="29"/>
                  </a:cubicBezTo>
                  <a:cubicBezTo>
                    <a:pt x="245" y="24"/>
                    <a:pt x="236" y="0"/>
                    <a:pt x="203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25" y="3"/>
                    <a:pt x="98" y="22"/>
                  </a:cubicBezTo>
                  <a:cubicBezTo>
                    <a:pt x="73" y="39"/>
                    <a:pt x="26" y="35"/>
                    <a:pt x="10" y="1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1" y="83"/>
                    <a:pt x="113" y="58"/>
                  </a:cubicBezTo>
                  <a:lnTo>
                    <a:pt x="103" y="148"/>
                  </a:ln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ṩḻíde">
              <a:extLst>
                <a:ext uri="{FF2B5EF4-FFF2-40B4-BE49-F238E27FC236}">
                  <a16:creationId xmlns:a16="http://schemas.microsoft.com/office/drawing/2014/main" id="{ED59784F-1900-4D5E-B81D-AB4DD31643B5}"/>
                </a:ext>
              </a:extLst>
            </p:cNvPr>
            <p:cNvSpPr/>
            <p:nvPr/>
          </p:nvSpPr>
          <p:spPr bwMode="auto">
            <a:xfrm>
              <a:off x="5494337" y="3763176"/>
              <a:ext cx="153987" cy="377825"/>
            </a:xfrm>
            <a:custGeom>
              <a:avLst/>
              <a:gdLst>
                <a:gd name="T0" fmla="*/ 54 w 54"/>
                <a:gd name="T1" fmla="*/ 10 h 134"/>
                <a:gd name="T2" fmla="*/ 54 w 54"/>
                <a:gd name="T3" fmla="*/ 0 h 134"/>
                <a:gd name="T4" fmla="*/ 0 w 54"/>
                <a:gd name="T5" fmla="*/ 0 h 134"/>
                <a:gd name="T6" fmla="*/ 0 w 54"/>
                <a:gd name="T7" fmla="*/ 10 h 134"/>
                <a:gd name="T8" fmla="*/ 27 w 54"/>
                <a:gd name="T9" fmla="*/ 134 h 134"/>
                <a:gd name="T10" fmla="*/ 54 w 54"/>
                <a:gd name="T11" fmla="*/ 1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34">
                  <a:moveTo>
                    <a:pt x="54" y="1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4"/>
                    <a:pt x="54" y="12"/>
                    <a:pt x="54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ľïḍe">
              <a:extLst>
                <a:ext uri="{FF2B5EF4-FFF2-40B4-BE49-F238E27FC236}">
                  <a16:creationId xmlns:a16="http://schemas.microsoft.com/office/drawing/2014/main" id="{D225DAC4-94C0-47AC-9CF0-F9644FA226ED}"/>
                </a:ext>
              </a:extLst>
            </p:cNvPr>
            <p:cNvSpPr/>
            <p:nvPr/>
          </p:nvSpPr>
          <p:spPr bwMode="auto">
            <a:xfrm>
              <a:off x="5026024" y="3780638"/>
              <a:ext cx="82550" cy="117475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9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1" y="33"/>
                    <a:pt x="0" y="7"/>
                    <a:pt x="5" y="4"/>
                  </a:cubicBezTo>
                  <a:cubicBezTo>
                    <a:pt x="12" y="0"/>
                    <a:pt x="29" y="19"/>
                    <a:pt x="29" y="19"/>
                  </a:cubicBezTo>
                  <a:cubicBezTo>
                    <a:pt x="25" y="29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îṧľïḋé">
              <a:extLst>
                <a:ext uri="{FF2B5EF4-FFF2-40B4-BE49-F238E27FC236}">
                  <a16:creationId xmlns:a16="http://schemas.microsoft.com/office/drawing/2014/main" id="{654EFF72-E4D2-4986-99FB-E86B6288EDF1}"/>
                </a:ext>
              </a:extLst>
            </p:cNvPr>
            <p:cNvSpPr/>
            <p:nvPr/>
          </p:nvSpPr>
          <p:spPr bwMode="auto">
            <a:xfrm>
              <a:off x="5226049" y="3088488"/>
              <a:ext cx="701675" cy="733425"/>
            </a:xfrm>
            <a:custGeom>
              <a:avLst/>
              <a:gdLst>
                <a:gd name="T0" fmla="*/ 248 w 248"/>
                <a:gd name="T1" fmla="*/ 168 h 260"/>
                <a:gd name="T2" fmla="*/ 125 w 248"/>
                <a:gd name="T3" fmla="*/ 260 h 260"/>
                <a:gd name="T4" fmla="*/ 0 w 248"/>
                <a:gd name="T5" fmla="*/ 169 h 260"/>
                <a:gd name="T6" fmla="*/ 8 w 248"/>
                <a:gd name="T7" fmla="*/ 62 h 260"/>
                <a:gd name="T8" fmla="*/ 124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5" y="260"/>
                  </a:cubicBezTo>
                  <a:cubicBezTo>
                    <a:pt x="56" y="260"/>
                    <a:pt x="1" y="237"/>
                    <a:pt x="0" y="169"/>
                  </a:cubicBezTo>
                  <a:cubicBezTo>
                    <a:pt x="0" y="144"/>
                    <a:pt x="1" y="83"/>
                    <a:pt x="8" y="62"/>
                  </a:cubicBezTo>
                  <a:cubicBezTo>
                    <a:pt x="19" y="26"/>
                    <a:pt x="48" y="1"/>
                    <a:pt x="124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2"/>
                    <a:pt x="248" y="142"/>
                    <a:pt x="248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$ļîdé">
              <a:extLst>
                <a:ext uri="{FF2B5EF4-FFF2-40B4-BE49-F238E27FC236}">
                  <a16:creationId xmlns:a16="http://schemas.microsoft.com/office/drawing/2014/main" id="{AC632B0D-5D95-4F77-A955-97CA51F05CC2}"/>
                </a:ext>
              </a:extLst>
            </p:cNvPr>
            <p:cNvSpPr/>
            <p:nvPr/>
          </p:nvSpPr>
          <p:spPr bwMode="auto">
            <a:xfrm>
              <a:off x="5141912" y="3437738"/>
              <a:ext cx="147637" cy="147638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52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1" y="52"/>
                    <a:pt x="26" y="52"/>
                  </a:cubicBezTo>
                  <a:cubicBezTo>
                    <a:pt x="12" y="52"/>
                    <a:pt x="0" y="41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ŝļíḋe">
              <a:extLst>
                <a:ext uri="{FF2B5EF4-FFF2-40B4-BE49-F238E27FC236}">
                  <a16:creationId xmlns:a16="http://schemas.microsoft.com/office/drawing/2014/main" id="{71193132-1ED6-43E0-A0E5-D66DEC975F31}"/>
                </a:ext>
              </a:extLst>
            </p:cNvPr>
            <p:cNvSpPr/>
            <p:nvPr/>
          </p:nvSpPr>
          <p:spPr bwMode="auto">
            <a:xfrm>
              <a:off x="5167312" y="3463138"/>
              <a:ext cx="57150" cy="53975"/>
            </a:xfrm>
            <a:custGeom>
              <a:avLst/>
              <a:gdLst>
                <a:gd name="T0" fmla="*/ 5 w 20"/>
                <a:gd name="T1" fmla="*/ 16 h 19"/>
                <a:gd name="T2" fmla="*/ 17 w 20"/>
                <a:gd name="T3" fmla="*/ 5 h 19"/>
                <a:gd name="T4" fmla="*/ 20 w 20"/>
                <a:gd name="T5" fmla="*/ 2 h 19"/>
                <a:gd name="T6" fmla="*/ 17 w 20"/>
                <a:gd name="T7" fmla="*/ 0 h 19"/>
                <a:gd name="T8" fmla="*/ 0 w 20"/>
                <a:gd name="T9" fmla="*/ 16 h 19"/>
                <a:gd name="T10" fmla="*/ 3 w 20"/>
                <a:gd name="T11" fmla="*/ 19 h 19"/>
                <a:gd name="T12" fmla="*/ 5 w 20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5" y="16"/>
                  </a:moveTo>
                  <a:cubicBezTo>
                    <a:pt x="5" y="10"/>
                    <a:pt x="11" y="5"/>
                    <a:pt x="17" y="5"/>
                  </a:cubicBezTo>
                  <a:cubicBezTo>
                    <a:pt x="19" y="5"/>
                    <a:pt x="20" y="3"/>
                    <a:pt x="20" y="2"/>
                  </a:cubicBezTo>
                  <a:cubicBezTo>
                    <a:pt x="20" y="1"/>
                    <a:pt x="19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4" y="19"/>
                    <a:pt x="5" y="18"/>
                    <a:pt x="5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Slíḋe">
              <a:extLst>
                <a:ext uri="{FF2B5EF4-FFF2-40B4-BE49-F238E27FC236}">
                  <a16:creationId xmlns:a16="http://schemas.microsoft.com/office/drawing/2014/main" id="{EB22CDCC-F8EB-426C-B813-48821244C256}"/>
                </a:ext>
              </a:extLst>
            </p:cNvPr>
            <p:cNvSpPr/>
            <p:nvPr/>
          </p:nvSpPr>
          <p:spPr bwMode="auto">
            <a:xfrm>
              <a:off x="5865812" y="3436151"/>
              <a:ext cx="146050" cy="146050"/>
            </a:xfrm>
            <a:prstGeom prst="ellipse">
              <a:avLst/>
            </a:pr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sḷïḋè">
              <a:extLst>
                <a:ext uri="{FF2B5EF4-FFF2-40B4-BE49-F238E27FC236}">
                  <a16:creationId xmlns:a16="http://schemas.microsoft.com/office/drawing/2014/main" id="{E609BA90-9270-47E1-B0BC-D02BEC7E156C}"/>
                </a:ext>
              </a:extLst>
            </p:cNvPr>
            <p:cNvSpPr/>
            <p:nvPr/>
          </p:nvSpPr>
          <p:spPr bwMode="auto">
            <a:xfrm>
              <a:off x="5932487" y="3463138"/>
              <a:ext cx="53975" cy="53975"/>
            </a:xfrm>
            <a:custGeom>
              <a:avLst/>
              <a:gdLst>
                <a:gd name="T0" fmla="*/ 19 w 19"/>
                <a:gd name="T1" fmla="*/ 16 h 19"/>
                <a:gd name="T2" fmla="*/ 2 w 19"/>
                <a:gd name="T3" fmla="*/ 0 h 19"/>
                <a:gd name="T4" fmla="*/ 0 w 19"/>
                <a:gd name="T5" fmla="*/ 2 h 19"/>
                <a:gd name="T6" fmla="*/ 2 w 19"/>
                <a:gd name="T7" fmla="*/ 5 h 19"/>
                <a:gd name="T8" fmla="*/ 14 w 19"/>
                <a:gd name="T9" fmla="*/ 16 h 19"/>
                <a:gd name="T10" fmla="*/ 17 w 19"/>
                <a:gd name="T11" fmla="*/ 19 h 19"/>
                <a:gd name="T12" fmla="*/ 19 w 19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19" y="16"/>
                  </a:moveTo>
                  <a:cubicBezTo>
                    <a:pt x="19" y="7"/>
                    <a:pt x="1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5"/>
                    <a:pt x="2" y="5"/>
                  </a:cubicBezTo>
                  <a:cubicBezTo>
                    <a:pt x="9" y="5"/>
                    <a:pt x="14" y="10"/>
                    <a:pt x="14" y="16"/>
                  </a:cubicBezTo>
                  <a:cubicBezTo>
                    <a:pt x="14" y="18"/>
                    <a:pt x="15" y="19"/>
                    <a:pt x="17" y="19"/>
                  </a:cubicBezTo>
                  <a:cubicBezTo>
                    <a:pt x="18" y="19"/>
                    <a:pt x="19" y="18"/>
                    <a:pt x="19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íṩlïďé">
              <a:extLst>
                <a:ext uri="{FF2B5EF4-FFF2-40B4-BE49-F238E27FC236}">
                  <a16:creationId xmlns:a16="http://schemas.microsoft.com/office/drawing/2014/main" id="{D575453A-92A5-4B85-A57E-3DBBE1D609E4}"/>
                </a:ext>
              </a:extLst>
            </p:cNvPr>
            <p:cNvSpPr/>
            <p:nvPr/>
          </p:nvSpPr>
          <p:spPr bwMode="auto">
            <a:xfrm>
              <a:off x="5322887" y="3494888"/>
              <a:ext cx="155575" cy="149225"/>
            </a:xfrm>
            <a:prstGeom prst="rect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ṥľïḋé">
              <a:extLst>
                <a:ext uri="{FF2B5EF4-FFF2-40B4-BE49-F238E27FC236}">
                  <a16:creationId xmlns:a16="http://schemas.microsoft.com/office/drawing/2014/main" id="{DFC5DE2F-7B2A-48BF-ADFF-EE9FBE615920}"/>
                </a:ext>
              </a:extLst>
            </p:cNvPr>
            <p:cNvSpPr/>
            <p:nvPr/>
          </p:nvSpPr>
          <p:spPr bwMode="auto">
            <a:xfrm>
              <a:off x="5678487" y="3494888"/>
              <a:ext cx="155575" cy="149225"/>
            </a:xfrm>
            <a:prstGeom prst="ellipse">
              <a:avLst/>
            </a:pr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ṥľíḋè">
              <a:extLst>
                <a:ext uri="{FF2B5EF4-FFF2-40B4-BE49-F238E27FC236}">
                  <a16:creationId xmlns:a16="http://schemas.microsoft.com/office/drawing/2014/main" id="{7AB8852A-E613-414E-9E20-3B5B5963048E}"/>
                </a:ext>
              </a:extLst>
            </p:cNvPr>
            <p:cNvSpPr/>
            <p:nvPr/>
          </p:nvSpPr>
          <p:spPr bwMode="auto">
            <a:xfrm>
              <a:off x="5365749" y="3447263"/>
              <a:ext cx="66675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$ḷíḑè">
              <a:extLst>
                <a:ext uri="{FF2B5EF4-FFF2-40B4-BE49-F238E27FC236}">
                  <a16:creationId xmlns:a16="http://schemas.microsoft.com/office/drawing/2014/main" id="{9F263BD1-515F-4A71-B2F9-456DDAD8972D}"/>
                </a:ext>
              </a:extLst>
            </p:cNvPr>
            <p:cNvSpPr/>
            <p:nvPr/>
          </p:nvSpPr>
          <p:spPr bwMode="auto">
            <a:xfrm>
              <a:off x="5721349" y="3447263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ṡļíḓe">
              <a:extLst>
                <a:ext uri="{FF2B5EF4-FFF2-40B4-BE49-F238E27FC236}">
                  <a16:creationId xmlns:a16="http://schemas.microsoft.com/office/drawing/2014/main" id="{D5BC4FF5-7B36-43C7-AB63-A12492C3E9E6}"/>
                </a:ext>
              </a:extLst>
            </p:cNvPr>
            <p:cNvSpPr/>
            <p:nvPr/>
          </p:nvSpPr>
          <p:spPr bwMode="auto">
            <a:xfrm>
              <a:off x="5468937" y="3640938"/>
              <a:ext cx="215900" cy="65088"/>
            </a:xfrm>
            <a:custGeom>
              <a:avLst/>
              <a:gdLst>
                <a:gd name="T0" fmla="*/ 2 w 76"/>
                <a:gd name="T1" fmla="*/ 9 h 23"/>
                <a:gd name="T2" fmla="*/ 38 w 76"/>
                <a:gd name="T3" fmla="*/ 23 h 23"/>
                <a:gd name="T4" fmla="*/ 74 w 76"/>
                <a:gd name="T5" fmla="*/ 9 h 23"/>
                <a:gd name="T6" fmla="*/ 74 w 76"/>
                <a:gd name="T7" fmla="*/ 2 h 23"/>
                <a:gd name="T8" fmla="*/ 67 w 76"/>
                <a:gd name="T9" fmla="*/ 1 h 23"/>
                <a:gd name="T10" fmla="*/ 38 w 76"/>
                <a:gd name="T11" fmla="*/ 13 h 23"/>
                <a:gd name="T12" fmla="*/ 9 w 76"/>
                <a:gd name="T13" fmla="*/ 1 h 23"/>
                <a:gd name="T14" fmla="*/ 2 w 76"/>
                <a:gd name="T15" fmla="*/ 2 h 23"/>
                <a:gd name="T16" fmla="*/ 2 w 76"/>
                <a:gd name="T1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3">
                  <a:moveTo>
                    <a:pt x="2" y="9"/>
                  </a:moveTo>
                  <a:cubicBezTo>
                    <a:pt x="12" y="17"/>
                    <a:pt x="24" y="23"/>
                    <a:pt x="38" y="23"/>
                  </a:cubicBezTo>
                  <a:cubicBezTo>
                    <a:pt x="52" y="23"/>
                    <a:pt x="65" y="17"/>
                    <a:pt x="74" y="9"/>
                  </a:cubicBezTo>
                  <a:cubicBezTo>
                    <a:pt x="76" y="7"/>
                    <a:pt x="76" y="3"/>
                    <a:pt x="74" y="2"/>
                  </a:cubicBezTo>
                  <a:cubicBezTo>
                    <a:pt x="72" y="0"/>
                    <a:pt x="69" y="0"/>
                    <a:pt x="67" y="1"/>
                  </a:cubicBezTo>
                  <a:cubicBezTo>
                    <a:pt x="60" y="9"/>
                    <a:pt x="49" y="13"/>
                    <a:pt x="38" y="13"/>
                  </a:cubicBezTo>
                  <a:cubicBezTo>
                    <a:pt x="27" y="13"/>
                    <a:pt x="17" y="9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FF9D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ṣḻidé">
              <a:extLst>
                <a:ext uri="{FF2B5EF4-FFF2-40B4-BE49-F238E27FC236}">
                  <a16:creationId xmlns:a16="http://schemas.microsoft.com/office/drawing/2014/main" id="{24D67FEC-F65A-441C-A50C-D358691271AB}"/>
                </a:ext>
              </a:extLst>
            </p:cNvPr>
            <p:cNvSpPr/>
            <p:nvPr/>
          </p:nvSpPr>
          <p:spPr bwMode="auto">
            <a:xfrm>
              <a:off x="5192712" y="3023401"/>
              <a:ext cx="774700" cy="414338"/>
            </a:xfrm>
            <a:custGeom>
              <a:avLst/>
              <a:gdLst>
                <a:gd name="T0" fmla="*/ 253 w 274"/>
                <a:gd name="T1" fmla="*/ 47 h 147"/>
                <a:gd name="T2" fmla="*/ 141 w 274"/>
                <a:gd name="T3" fmla="*/ 0 h 147"/>
                <a:gd name="T4" fmla="*/ 141 w 274"/>
                <a:gd name="T5" fmla="*/ 0 h 147"/>
                <a:gd name="T6" fmla="*/ 137 w 274"/>
                <a:gd name="T7" fmla="*/ 0 h 147"/>
                <a:gd name="T8" fmla="*/ 133 w 274"/>
                <a:gd name="T9" fmla="*/ 0 h 147"/>
                <a:gd name="T10" fmla="*/ 133 w 274"/>
                <a:gd name="T11" fmla="*/ 0 h 147"/>
                <a:gd name="T12" fmla="*/ 21 w 274"/>
                <a:gd name="T13" fmla="*/ 47 h 147"/>
                <a:gd name="T14" fmla="*/ 0 w 274"/>
                <a:gd name="T15" fmla="*/ 147 h 147"/>
                <a:gd name="T16" fmla="*/ 14 w 274"/>
                <a:gd name="T17" fmla="*/ 145 h 147"/>
                <a:gd name="T18" fmla="*/ 62 w 274"/>
                <a:gd name="T19" fmla="*/ 113 h 147"/>
                <a:gd name="T20" fmla="*/ 65 w 274"/>
                <a:gd name="T21" fmla="*/ 124 h 147"/>
                <a:gd name="T22" fmla="*/ 105 w 274"/>
                <a:gd name="T23" fmla="*/ 104 h 147"/>
                <a:gd name="T24" fmla="*/ 105 w 274"/>
                <a:gd name="T25" fmla="*/ 112 h 147"/>
                <a:gd name="T26" fmla="*/ 137 w 274"/>
                <a:gd name="T27" fmla="*/ 75 h 147"/>
                <a:gd name="T28" fmla="*/ 169 w 274"/>
                <a:gd name="T29" fmla="*/ 112 h 147"/>
                <a:gd name="T30" fmla="*/ 169 w 274"/>
                <a:gd name="T31" fmla="*/ 104 h 147"/>
                <a:gd name="T32" fmla="*/ 209 w 274"/>
                <a:gd name="T33" fmla="*/ 124 h 147"/>
                <a:gd name="T34" fmla="*/ 212 w 274"/>
                <a:gd name="T35" fmla="*/ 113 h 147"/>
                <a:gd name="T36" fmla="*/ 260 w 274"/>
                <a:gd name="T37" fmla="*/ 145 h 147"/>
                <a:gd name="T38" fmla="*/ 274 w 274"/>
                <a:gd name="T39" fmla="*/ 147 h 147"/>
                <a:gd name="T40" fmla="*/ 253 w 274"/>
                <a:gd name="T41" fmla="*/ 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4" h="147">
                  <a:moveTo>
                    <a:pt x="253" y="47"/>
                  </a:moveTo>
                  <a:cubicBezTo>
                    <a:pt x="233" y="16"/>
                    <a:pt x="198" y="1"/>
                    <a:pt x="141" y="0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140" y="0"/>
                    <a:pt x="138" y="0"/>
                    <a:pt x="137" y="0"/>
                  </a:cubicBezTo>
                  <a:cubicBezTo>
                    <a:pt x="136" y="0"/>
                    <a:pt x="134" y="0"/>
                    <a:pt x="133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76" y="1"/>
                    <a:pt x="41" y="16"/>
                    <a:pt x="21" y="47"/>
                  </a:cubicBezTo>
                  <a:cubicBezTo>
                    <a:pt x="0" y="79"/>
                    <a:pt x="0" y="147"/>
                    <a:pt x="0" y="147"/>
                  </a:cubicBezTo>
                  <a:cubicBezTo>
                    <a:pt x="14" y="145"/>
                    <a:pt x="14" y="145"/>
                    <a:pt x="14" y="145"/>
                  </a:cubicBezTo>
                  <a:cubicBezTo>
                    <a:pt x="14" y="145"/>
                    <a:pt x="45" y="138"/>
                    <a:pt x="62" y="113"/>
                  </a:cubicBezTo>
                  <a:cubicBezTo>
                    <a:pt x="65" y="124"/>
                    <a:pt x="65" y="124"/>
                    <a:pt x="65" y="124"/>
                  </a:cubicBezTo>
                  <a:cubicBezTo>
                    <a:pt x="65" y="124"/>
                    <a:pt x="92" y="123"/>
                    <a:pt x="105" y="104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5" y="112"/>
                    <a:pt x="127" y="103"/>
                    <a:pt x="137" y="75"/>
                  </a:cubicBezTo>
                  <a:cubicBezTo>
                    <a:pt x="147" y="103"/>
                    <a:pt x="169" y="112"/>
                    <a:pt x="169" y="112"/>
                  </a:cubicBezTo>
                  <a:cubicBezTo>
                    <a:pt x="169" y="104"/>
                    <a:pt x="169" y="104"/>
                    <a:pt x="169" y="104"/>
                  </a:cubicBezTo>
                  <a:cubicBezTo>
                    <a:pt x="182" y="123"/>
                    <a:pt x="209" y="124"/>
                    <a:pt x="209" y="12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29" y="138"/>
                    <a:pt x="260" y="145"/>
                    <a:pt x="260" y="145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4" y="147"/>
                    <a:pt x="274" y="79"/>
                    <a:pt x="253" y="47"/>
                  </a:cubicBez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śḻiḍê">
              <a:extLst>
                <a:ext uri="{FF2B5EF4-FFF2-40B4-BE49-F238E27FC236}">
                  <a16:creationId xmlns:a16="http://schemas.microsoft.com/office/drawing/2014/main" id="{05547E46-C8AE-4D2B-8158-9E7905442DAD}"/>
                </a:ext>
              </a:extLst>
            </p:cNvPr>
            <p:cNvSpPr/>
            <p:nvPr/>
          </p:nvSpPr>
          <p:spPr bwMode="auto">
            <a:xfrm>
              <a:off x="6862761" y="6038063"/>
              <a:ext cx="209550" cy="79375"/>
            </a:xfrm>
            <a:custGeom>
              <a:avLst/>
              <a:gdLst>
                <a:gd name="T0" fmla="*/ 41 w 74"/>
                <a:gd name="T1" fmla="*/ 1 h 28"/>
                <a:gd name="T2" fmla="*/ 74 w 74"/>
                <a:gd name="T3" fmla="*/ 3 h 28"/>
                <a:gd name="T4" fmla="*/ 74 w 74"/>
                <a:gd name="T5" fmla="*/ 28 h 28"/>
                <a:gd name="T6" fmla="*/ 8 w 74"/>
                <a:gd name="T7" fmla="*/ 28 h 28"/>
                <a:gd name="T8" fmla="*/ 41 w 74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8">
                  <a:moveTo>
                    <a:pt x="41" y="1"/>
                  </a:moveTo>
                  <a:cubicBezTo>
                    <a:pt x="43" y="0"/>
                    <a:pt x="74" y="3"/>
                    <a:pt x="74" y="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0" y="17"/>
                    <a:pt x="41" y="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ṡḷîďé">
              <a:extLst>
                <a:ext uri="{FF2B5EF4-FFF2-40B4-BE49-F238E27FC236}">
                  <a16:creationId xmlns:a16="http://schemas.microsoft.com/office/drawing/2014/main" id="{DC06095F-79D9-42CA-9616-6F91ABAAA0D3}"/>
                </a:ext>
              </a:extLst>
            </p:cNvPr>
            <p:cNvSpPr/>
            <p:nvPr/>
          </p:nvSpPr>
          <p:spPr bwMode="auto">
            <a:xfrm>
              <a:off x="7162799" y="6038063"/>
              <a:ext cx="209550" cy="79375"/>
            </a:xfrm>
            <a:custGeom>
              <a:avLst/>
              <a:gdLst>
                <a:gd name="T0" fmla="*/ 33 w 74"/>
                <a:gd name="T1" fmla="*/ 1 h 28"/>
                <a:gd name="T2" fmla="*/ 0 w 74"/>
                <a:gd name="T3" fmla="*/ 3 h 28"/>
                <a:gd name="T4" fmla="*/ 0 w 74"/>
                <a:gd name="T5" fmla="*/ 28 h 28"/>
                <a:gd name="T6" fmla="*/ 66 w 74"/>
                <a:gd name="T7" fmla="*/ 28 h 28"/>
                <a:gd name="T8" fmla="*/ 33 w 74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8">
                  <a:moveTo>
                    <a:pt x="33" y="1"/>
                  </a:moveTo>
                  <a:cubicBezTo>
                    <a:pt x="31" y="0"/>
                    <a:pt x="0" y="3"/>
                    <a:pt x="0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8"/>
                    <a:pt x="74" y="17"/>
                    <a:pt x="33" y="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šḻíḍe">
              <a:extLst>
                <a:ext uri="{FF2B5EF4-FFF2-40B4-BE49-F238E27FC236}">
                  <a16:creationId xmlns:a16="http://schemas.microsoft.com/office/drawing/2014/main" id="{B6448219-883B-45BD-A87C-8BA23C437A02}"/>
                </a:ext>
              </a:extLst>
            </p:cNvPr>
            <p:cNvSpPr/>
            <p:nvPr/>
          </p:nvSpPr>
          <p:spPr bwMode="auto">
            <a:xfrm>
              <a:off x="7594599" y="5296701"/>
              <a:ext cx="87312" cy="115888"/>
            </a:xfrm>
            <a:custGeom>
              <a:avLst/>
              <a:gdLst>
                <a:gd name="T0" fmla="*/ 8 w 31"/>
                <a:gd name="T1" fmla="*/ 37 h 41"/>
                <a:gd name="T2" fmla="*/ 8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7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7"/>
                  </a:moveTo>
                  <a:cubicBezTo>
                    <a:pt x="8" y="39"/>
                    <a:pt x="8" y="40"/>
                    <a:pt x="8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19" y="0"/>
                    <a:pt x="0" y="18"/>
                    <a:pt x="0" y="18"/>
                  </a:cubicBezTo>
                  <a:cubicBezTo>
                    <a:pt x="3" y="24"/>
                    <a:pt x="7" y="34"/>
                    <a:pt x="8" y="37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$ḷïďé">
              <a:extLst>
                <a:ext uri="{FF2B5EF4-FFF2-40B4-BE49-F238E27FC236}">
                  <a16:creationId xmlns:a16="http://schemas.microsoft.com/office/drawing/2014/main" id="{1E452BCD-1670-4512-8EB3-BE0B4DA22341}"/>
                </a:ext>
              </a:extLst>
            </p:cNvPr>
            <p:cNvSpPr/>
            <p:nvPr/>
          </p:nvSpPr>
          <p:spPr bwMode="auto">
            <a:xfrm>
              <a:off x="6924674" y="5677701"/>
              <a:ext cx="379412" cy="381000"/>
            </a:xfrm>
            <a:custGeom>
              <a:avLst/>
              <a:gdLst>
                <a:gd name="T0" fmla="*/ 50 w 134"/>
                <a:gd name="T1" fmla="*/ 135 h 135"/>
                <a:gd name="T2" fmla="*/ 67 w 134"/>
                <a:gd name="T3" fmla="*/ 27 h 135"/>
                <a:gd name="T4" fmla="*/ 80 w 134"/>
                <a:gd name="T5" fmla="*/ 135 h 135"/>
                <a:gd name="T6" fmla="*/ 129 w 134"/>
                <a:gd name="T7" fmla="*/ 133 h 135"/>
                <a:gd name="T8" fmla="*/ 134 w 134"/>
                <a:gd name="T9" fmla="*/ 0 h 135"/>
                <a:gd name="T10" fmla="*/ 0 w 134"/>
                <a:gd name="T11" fmla="*/ 0 h 135"/>
                <a:gd name="T12" fmla="*/ 5 w 134"/>
                <a:gd name="T13" fmla="*/ 134 h 135"/>
                <a:gd name="T14" fmla="*/ 50 w 134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135">
                  <a:moveTo>
                    <a:pt x="50" y="135"/>
                  </a:moveTo>
                  <a:cubicBezTo>
                    <a:pt x="50" y="120"/>
                    <a:pt x="60" y="28"/>
                    <a:pt x="67" y="27"/>
                  </a:cubicBezTo>
                  <a:cubicBezTo>
                    <a:pt x="74" y="28"/>
                    <a:pt x="80" y="119"/>
                    <a:pt x="80" y="135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9" y="133"/>
                    <a:pt x="130" y="49"/>
                    <a:pt x="1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4"/>
                    <a:pt x="3" y="113"/>
                    <a:pt x="5" y="134"/>
                  </a:cubicBezTo>
                  <a:lnTo>
                    <a:pt x="50" y="135"/>
                  </a:lnTo>
                  <a:close/>
                </a:path>
              </a:pathLst>
            </a:custGeom>
            <a:solidFill>
              <a:srgbClr val="45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ŝḻidé">
              <a:extLst>
                <a:ext uri="{FF2B5EF4-FFF2-40B4-BE49-F238E27FC236}">
                  <a16:creationId xmlns:a16="http://schemas.microsoft.com/office/drawing/2014/main" id="{967C0AA3-1B3C-455F-8F4F-45F86EC7B75B}"/>
                </a:ext>
              </a:extLst>
            </p:cNvPr>
            <p:cNvSpPr/>
            <p:nvPr/>
          </p:nvSpPr>
          <p:spPr bwMode="auto">
            <a:xfrm>
              <a:off x="6648449" y="5296701"/>
              <a:ext cx="971550" cy="414338"/>
            </a:xfrm>
            <a:custGeom>
              <a:avLst/>
              <a:gdLst>
                <a:gd name="T0" fmla="*/ 91 w 344"/>
                <a:gd name="T1" fmla="*/ 147 h 147"/>
                <a:gd name="T2" fmla="*/ 239 w 344"/>
                <a:gd name="T3" fmla="*/ 147 h 147"/>
                <a:gd name="T4" fmla="*/ 236 w 344"/>
                <a:gd name="T5" fmla="*/ 71 h 147"/>
                <a:gd name="T6" fmla="*/ 344 w 344"/>
                <a:gd name="T7" fmla="*/ 41 h 147"/>
                <a:gd name="T8" fmla="*/ 335 w 344"/>
                <a:gd name="T9" fmla="*/ 16 h 147"/>
                <a:gd name="T10" fmla="*/ 267 w 344"/>
                <a:gd name="T11" fmla="*/ 29 h 147"/>
                <a:gd name="T12" fmla="*/ 191 w 344"/>
                <a:gd name="T13" fmla="*/ 0 h 147"/>
                <a:gd name="T14" fmla="*/ 138 w 344"/>
                <a:gd name="T15" fmla="*/ 0 h 147"/>
                <a:gd name="T16" fmla="*/ 86 w 344"/>
                <a:gd name="T17" fmla="*/ 22 h 147"/>
                <a:gd name="T18" fmla="*/ 10 w 344"/>
                <a:gd name="T19" fmla="*/ 17 h 147"/>
                <a:gd name="T20" fmla="*/ 0 w 344"/>
                <a:gd name="T21" fmla="*/ 41 h 147"/>
                <a:gd name="T22" fmla="*/ 93 w 344"/>
                <a:gd name="T23" fmla="*/ 66 h 147"/>
                <a:gd name="T24" fmla="*/ 91 w 344"/>
                <a:gd name="T25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4" h="147">
                  <a:moveTo>
                    <a:pt x="91" y="147"/>
                  </a:moveTo>
                  <a:cubicBezTo>
                    <a:pt x="239" y="147"/>
                    <a:pt x="239" y="147"/>
                    <a:pt x="239" y="147"/>
                  </a:cubicBezTo>
                  <a:cubicBezTo>
                    <a:pt x="239" y="134"/>
                    <a:pt x="237" y="84"/>
                    <a:pt x="236" y="71"/>
                  </a:cubicBezTo>
                  <a:cubicBezTo>
                    <a:pt x="236" y="71"/>
                    <a:pt x="296" y="87"/>
                    <a:pt x="344" y="41"/>
                  </a:cubicBezTo>
                  <a:cubicBezTo>
                    <a:pt x="341" y="33"/>
                    <a:pt x="339" y="24"/>
                    <a:pt x="335" y="16"/>
                  </a:cubicBezTo>
                  <a:cubicBezTo>
                    <a:pt x="317" y="29"/>
                    <a:pt x="294" y="32"/>
                    <a:pt x="267" y="29"/>
                  </a:cubicBezTo>
                  <a:cubicBezTo>
                    <a:pt x="233" y="24"/>
                    <a:pt x="224" y="0"/>
                    <a:pt x="19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14" y="3"/>
                    <a:pt x="86" y="22"/>
                  </a:cubicBezTo>
                  <a:cubicBezTo>
                    <a:pt x="62" y="39"/>
                    <a:pt x="27" y="34"/>
                    <a:pt x="10" y="17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2" y="79"/>
                    <a:pt x="93" y="66"/>
                  </a:cubicBezTo>
                  <a:cubicBezTo>
                    <a:pt x="91" y="147"/>
                    <a:pt x="91" y="147"/>
                    <a:pt x="91" y="147"/>
                  </a:cubicBezTo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sľïďê">
              <a:extLst>
                <a:ext uri="{FF2B5EF4-FFF2-40B4-BE49-F238E27FC236}">
                  <a16:creationId xmlns:a16="http://schemas.microsoft.com/office/drawing/2014/main" id="{CB2EABFA-5F58-4D2E-A9F2-2A1EFFD13094}"/>
                </a:ext>
              </a:extLst>
            </p:cNvPr>
            <p:cNvSpPr/>
            <p:nvPr/>
          </p:nvSpPr>
          <p:spPr bwMode="auto">
            <a:xfrm>
              <a:off x="7021511" y="5287176"/>
              <a:ext cx="169862" cy="115888"/>
            </a:xfrm>
            <a:custGeom>
              <a:avLst/>
              <a:gdLst>
                <a:gd name="T0" fmla="*/ 0 w 60"/>
                <a:gd name="T1" fmla="*/ 0 h 41"/>
                <a:gd name="T2" fmla="*/ 0 w 60"/>
                <a:gd name="T3" fmla="*/ 8 h 41"/>
                <a:gd name="T4" fmla="*/ 4 w 60"/>
                <a:gd name="T5" fmla="*/ 19 h 41"/>
                <a:gd name="T6" fmla="*/ 59 w 60"/>
                <a:gd name="T7" fmla="*/ 15 h 41"/>
                <a:gd name="T8" fmla="*/ 60 w 60"/>
                <a:gd name="T9" fmla="*/ 8 h 41"/>
                <a:gd name="T10" fmla="*/ 60 w 60"/>
                <a:gd name="T11" fmla="*/ 0 h 41"/>
                <a:gd name="T12" fmla="*/ 0 w 60"/>
                <a:gd name="T1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1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2" y="15"/>
                    <a:pt x="4" y="19"/>
                  </a:cubicBezTo>
                  <a:cubicBezTo>
                    <a:pt x="16" y="41"/>
                    <a:pt x="51" y="39"/>
                    <a:pt x="59" y="15"/>
                  </a:cubicBezTo>
                  <a:cubicBezTo>
                    <a:pt x="60" y="12"/>
                    <a:pt x="60" y="10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ḷïḑè">
              <a:extLst>
                <a:ext uri="{FF2B5EF4-FFF2-40B4-BE49-F238E27FC236}">
                  <a16:creationId xmlns:a16="http://schemas.microsoft.com/office/drawing/2014/main" id="{1CB7FAEC-2945-4721-AB1F-EE92F4856F30}"/>
                </a:ext>
              </a:extLst>
            </p:cNvPr>
            <p:cNvSpPr/>
            <p:nvPr/>
          </p:nvSpPr>
          <p:spPr bwMode="auto">
            <a:xfrm>
              <a:off x="6594474" y="5293526"/>
              <a:ext cx="82550" cy="119063"/>
            </a:xfrm>
            <a:custGeom>
              <a:avLst/>
              <a:gdLst>
                <a:gd name="T0" fmla="*/ 19 w 29"/>
                <a:gd name="T1" fmla="*/ 42 h 42"/>
                <a:gd name="T2" fmla="*/ 5 w 29"/>
                <a:gd name="T3" fmla="*/ 4 h 42"/>
                <a:gd name="T4" fmla="*/ 29 w 29"/>
                <a:gd name="T5" fmla="*/ 18 h 42"/>
                <a:gd name="T6" fmla="*/ 19 w 29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2">
                  <a:moveTo>
                    <a:pt x="19" y="42"/>
                  </a:moveTo>
                  <a:cubicBezTo>
                    <a:pt x="2" y="33"/>
                    <a:pt x="0" y="7"/>
                    <a:pt x="5" y="4"/>
                  </a:cubicBezTo>
                  <a:cubicBezTo>
                    <a:pt x="12" y="0"/>
                    <a:pt x="29" y="18"/>
                    <a:pt x="29" y="18"/>
                  </a:cubicBezTo>
                  <a:cubicBezTo>
                    <a:pt x="25" y="28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ṩľïḑê">
              <a:extLst>
                <a:ext uri="{FF2B5EF4-FFF2-40B4-BE49-F238E27FC236}">
                  <a16:creationId xmlns:a16="http://schemas.microsoft.com/office/drawing/2014/main" id="{60807351-ED23-4A5F-8D62-FBF7FC81F065}"/>
                </a:ext>
              </a:extLst>
            </p:cNvPr>
            <p:cNvSpPr/>
            <p:nvPr/>
          </p:nvSpPr>
          <p:spPr bwMode="auto">
            <a:xfrm>
              <a:off x="6764336" y="4601376"/>
              <a:ext cx="700087" cy="735013"/>
            </a:xfrm>
            <a:custGeom>
              <a:avLst/>
              <a:gdLst>
                <a:gd name="T0" fmla="*/ 248 w 248"/>
                <a:gd name="T1" fmla="*/ 168 h 260"/>
                <a:gd name="T2" fmla="*/ 124 w 248"/>
                <a:gd name="T3" fmla="*/ 260 h 260"/>
                <a:gd name="T4" fmla="*/ 0 w 248"/>
                <a:gd name="T5" fmla="*/ 169 h 260"/>
                <a:gd name="T6" fmla="*/ 7 w 248"/>
                <a:gd name="T7" fmla="*/ 62 h 260"/>
                <a:gd name="T8" fmla="*/ 123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4" y="260"/>
                  </a:cubicBezTo>
                  <a:cubicBezTo>
                    <a:pt x="56" y="260"/>
                    <a:pt x="0" y="237"/>
                    <a:pt x="0" y="169"/>
                  </a:cubicBezTo>
                  <a:cubicBezTo>
                    <a:pt x="0" y="144"/>
                    <a:pt x="0" y="83"/>
                    <a:pt x="7" y="62"/>
                  </a:cubicBezTo>
                  <a:cubicBezTo>
                    <a:pt x="18" y="26"/>
                    <a:pt x="48" y="0"/>
                    <a:pt x="123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1"/>
                    <a:pt x="247" y="142"/>
                    <a:pt x="248" y="168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ṩlïḍê">
              <a:extLst>
                <a:ext uri="{FF2B5EF4-FFF2-40B4-BE49-F238E27FC236}">
                  <a16:creationId xmlns:a16="http://schemas.microsoft.com/office/drawing/2014/main" id="{A5BACA42-F354-43BE-9312-9B4A695F106E}"/>
                </a:ext>
              </a:extLst>
            </p:cNvPr>
            <p:cNvSpPr/>
            <p:nvPr/>
          </p:nvSpPr>
          <p:spPr bwMode="auto">
            <a:xfrm>
              <a:off x="6677024" y="4952213"/>
              <a:ext cx="149225" cy="146050"/>
            </a:xfrm>
            <a:custGeom>
              <a:avLst/>
              <a:gdLst>
                <a:gd name="T0" fmla="*/ 53 w 53"/>
                <a:gd name="T1" fmla="*/ 26 h 52"/>
                <a:gd name="T2" fmla="*/ 27 w 53"/>
                <a:gd name="T3" fmla="*/ 52 h 52"/>
                <a:gd name="T4" fmla="*/ 0 w 53"/>
                <a:gd name="T5" fmla="*/ 26 h 52"/>
                <a:gd name="T6" fmla="*/ 26 w 53"/>
                <a:gd name="T7" fmla="*/ 0 h 52"/>
                <a:gd name="T8" fmla="*/ 53 w 53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2">
                  <a:moveTo>
                    <a:pt x="53" y="26"/>
                  </a:moveTo>
                  <a:cubicBezTo>
                    <a:pt x="53" y="40"/>
                    <a:pt x="41" y="52"/>
                    <a:pt x="27" y="52"/>
                  </a:cubicBezTo>
                  <a:cubicBezTo>
                    <a:pt x="12" y="52"/>
                    <a:pt x="1" y="40"/>
                    <a:pt x="0" y="26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41" y="0"/>
                    <a:pt x="53" y="11"/>
                    <a:pt x="53" y="26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ṩľíďé">
              <a:extLst>
                <a:ext uri="{FF2B5EF4-FFF2-40B4-BE49-F238E27FC236}">
                  <a16:creationId xmlns:a16="http://schemas.microsoft.com/office/drawing/2014/main" id="{723C47DD-3EE1-422A-A2E4-9FE37E14A324}"/>
                </a:ext>
              </a:extLst>
            </p:cNvPr>
            <p:cNvSpPr/>
            <p:nvPr/>
          </p:nvSpPr>
          <p:spPr bwMode="auto">
            <a:xfrm>
              <a:off x="6704011" y="4974438"/>
              <a:ext cx="53975" cy="55563"/>
            </a:xfrm>
            <a:custGeom>
              <a:avLst/>
              <a:gdLst>
                <a:gd name="T0" fmla="*/ 5 w 19"/>
                <a:gd name="T1" fmla="*/ 17 h 20"/>
                <a:gd name="T2" fmla="*/ 17 w 19"/>
                <a:gd name="T3" fmla="*/ 5 h 20"/>
                <a:gd name="T4" fmla="*/ 19 w 19"/>
                <a:gd name="T5" fmla="*/ 3 h 20"/>
                <a:gd name="T6" fmla="*/ 17 w 19"/>
                <a:gd name="T7" fmla="*/ 0 h 20"/>
                <a:gd name="T8" fmla="*/ 0 w 19"/>
                <a:gd name="T9" fmla="*/ 17 h 20"/>
                <a:gd name="T10" fmla="*/ 2 w 19"/>
                <a:gd name="T11" fmla="*/ 20 h 20"/>
                <a:gd name="T12" fmla="*/ 5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5" y="17"/>
                  </a:moveTo>
                  <a:cubicBezTo>
                    <a:pt x="5" y="11"/>
                    <a:pt x="10" y="5"/>
                    <a:pt x="17" y="5"/>
                  </a:cubicBezTo>
                  <a:cubicBezTo>
                    <a:pt x="18" y="5"/>
                    <a:pt x="19" y="4"/>
                    <a:pt x="19" y="3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cubicBezTo>
                    <a:pt x="0" y="19"/>
                    <a:pt x="1" y="20"/>
                    <a:pt x="2" y="20"/>
                  </a:cubicBezTo>
                  <a:cubicBezTo>
                    <a:pt x="4" y="20"/>
                    <a:pt x="5" y="19"/>
                    <a:pt x="5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ṩliďê">
              <a:extLst>
                <a:ext uri="{FF2B5EF4-FFF2-40B4-BE49-F238E27FC236}">
                  <a16:creationId xmlns:a16="http://schemas.microsoft.com/office/drawing/2014/main" id="{0D1C2BBD-73D2-485E-8DE9-53B1FB8964D4}"/>
                </a:ext>
              </a:extLst>
            </p:cNvPr>
            <p:cNvSpPr/>
            <p:nvPr/>
          </p:nvSpPr>
          <p:spPr bwMode="auto">
            <a:xfrm>
              <a:off x="7399336" y="4945863"/>
              <a:ext cx="150812" cy="149225"/>
            </a:xfrm>
            <a:custGeom>
              <a:avLst/>
              <a:gdLst>
                <a:gd name="T0" fmla="*/ 1 w 53"/>
                <a:gd name="T1" fmla="*/ 27 h 53"/>
                <a:gd name="T2" fmla="*/ 27 w 53"/>
                <a:gd name="T3" fmla="*/ 53 h 53"/>
                <a:gd name="T4" fmla="*/ 53 w 53"/>
                <a:gd name="T5" fmla="*/ 26 h 53"/>
                <a:gd name="T6" fmla="*/ 27 w 53"/>
                <a:gd name="T7" fmla="*/ 0 h 53"/>
                <a:gd name="T8" fmla="*/ 1 w 53"/>
                <a:gd name="T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3">
                  <a:moveTo>
                    <a:pt x="1" y="27"/>
                  </a:moveTo>
                  <a:cubicBezTo>
                    <a:pt x="1" y="41"/>
                    <a:pt x="12" y="53"/>
                    <a:pt x="27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7" y="0"/>
                  </a:cubicBezTo>
                  <a:cubicBezTo>
                    <a:pt x="12" y="0"/>
                    <a:pt x="0" y="12"/>
                    <a:pt x="1" y="27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íšḻïďê">
              <a:extLst>
                <a:ext uri="{FF2B5EF4-FFF2-40B4-BE49-F238E27FC236}">
                  <a16:creationId xmlns:a16="http://schemas.microsoft.com/office/drawing/2014/main" id="{EFC329D1-2FD0-49F8-A7C1-4FFEE00CF989}"/>
                </a:ext>
              </a:extLst>
            </p:cNvPr>
            <p:cNvSpPr/>
            <p:nvPr/>
          </p:nvSpPr>
          <p:spPr bwMode="auto">
            <a:xfrm>
              <a:off x="7467599" y="4974438"/>
              <a:ext cx="53975" cy="55563"/>
            </a:xfrm>
            <a:custGeom>
              <a:avLst/>
              <a:gdLst>
                <a:gd name="T0" fmla="*/ 19 w 19"/>
                <a:gd name="T1" fmla="*/ 17 h 20"/>
                <a:gd name="T2" fmla="*/ 3 w 19"/>
                <a:gd name="T3" fmla="*/ 0 h 20"/>
                <a:gd name="T4" fmla="*/ 0 w 19"/>
                <a:gd name="T5" fmla="*/ 3 h 20"/>
                <a:gd name="T6" fmla="*/ 3 w 19"/>
                <a:gd name="T7" fmla="*/ 5 h 20"/>
                <a:gd name="T8" fmla="*/ 14 w 19"/>
                <a:gd name="T9" fmla="*/ 17 h 20"/>
                <a:gd name="T10" fmla="*/ 17 w 19"/>
                <a:gd name="T11" fmla="*/ 20 h 20"/>
                <a:gd name="T12" fmla="*/ 19 w 19"/>
                <a:gd name="T1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20">
                  <a:moveTo>
                    <a:pt x="19" y="17"/>
                  </a:moveTo>
                  <a:cubicBezTo>
                    <a:pt x="19" y="8"/>
                    <a:pt x="12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9" y="5"/>
                    <a:pt x="14" y="11"/>
                    <a:pt x="14" y="17"/>
                  </a:cubicBezTo>
                  <a:cubicBezTo>
                    <a:pt x="14" y="19"/>
                    <a:pt x="16" y="20"/>
                    <a:pt x="17" y="20"/>
                  </a:cubicBezTo>
                  <a:cubicBezTo>
                    <a:pt x="18" y="20"/>
                    <a:pt x="19" y="19"/>
                    <a:pt x="19" y="17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šļîḋè">
              <a:extLst>
                <a:ext uri="{FF2B5EF4-FFF2-40B4-BE49-F238E27FC236}">
                  <a16:creationId xmlns:a16="http://schemas.microsoft.com/office/drawing/2014/main" id="{DE7C6215-9B93-4EB0-B80D-442EB47883AD}"/>
                </a:ext>
              </a:extLst>
            </p:cNvPr>
            <p:cNvSpPr/>
            <p:nvPr/>
          </p:nvSpPr>
          <p:spPr bwMode="auto">
            <a:xfrm>
              <a:off x="6857999" y="5007776"/>
              <a:ext cx="155575" cy="133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27 h 47"/>
                <a:gd name="T4" fmla="*/ 7 w 55"/>
                <a:gd name="T5" fmla="*/ 45 h 47"/>
                <a:gd name="T6" fmla="*/ 24 w 55"/>
                <a:gd name="T7" fmla="*/ 47 h 47"/>
                <a:gd name="T8" fmla="*/ 45 w 55"/>
                <a:gd name="T9" fmla="*/ 43 h 47"/>
                <a:gd name="T10" fmla="*/ 51 w 55"/>
                <a:gd name="T11" fmla="*/ 41 h 47"/>
                <a:gd name="T12" fmla="*/ 55 w 55"/>
                <a:gd name="T13" fmla="*/ 27 h 47"/>
                <a:gd name="T14" fmla="*/ 28 w 55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4"/>
                    <a:pt x="3" y="40"/>
                    <a:pt x="7" y="45"/>
                  </a:cubicBezTo>
                  <a:cubicBezTo>
                    <a:pt x="12" y="46"/>
                    <a:pt x="18" y="47"/>
                    <a:pt x="24" y="47"/>
                  </a:cubicBezTo>
                  <a:cubicBezTo>
                    <a:pt x="31" y="47"/>
                    <a:pt x="38" y="46"/>
                    <a:pt x="45" y="43"/>
                  </a:cubicBezTo>
                  <a:cubicBezTo>
                    <a:pt x="47" y="43"/>
                    <a:pt x="49" y="42"/>
                    <a:pt x="51" y="41"/>
                  </a:cubicBezTo>
                  <a:cubicBezTo>
                    <a:pt x="54" y="37"/>
                    <a:pt x="55" y="32"/>
                    <a:pt x="55" y="27"/>
                  </a:cubicBezTo>
                  <a:cubicBezTo>
                    <a:pt x="55" y="12"/>
                    <a:pt x="43" y="0"/>
                    <a:pt x="28" y="0"/>
                  </a:cubicBezTo>
                </a:path>
              </a:pathLst>
            </a:cu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$1idé">
              <a:extLst>
                <a:ext uri="{FF2B5EF4-FFF2-40B4-BE49-F238E27FC236}">
                  <a16:creationId xmlns:a16="http://schemas.microsoft.com/office/drawing/2014/main" id="{A90578AE-E339-43CA-964F-C115FF716C0E}"/>
                </a:ext>
              </a:extLst>
            </p:cNvPr>
            <p:cNvSpPr/>
            <p:nvPr/>
          </p:nvSpPr>
          <p:spPr bwMode="auto">
            <a:xfrm>
              <a:off x="7213599" y="5007776"/>
              <a:ext cx="155575" cy="130175"/>
            </a:xfrm>
            <a:custGeom>
              <a:avLst/>
              <a:gdLst>
                <a:gd name="T0" fmla="*/ 27 w 55"/>
                <a:gd name="T1" fmla="*/ 0 h 46"/>
                <a:gd name="T2" fmla="*/ 0 w 55"/>
                <a:gd name="T3" fmla="*/ 27 h 46"/>
                <a:gd name="T4" fmla="*/ 3 w 55"/>
                <a:gd name="T5" fmla="*/ 40 h 46"/>
                <a:gd name="T6" fmla="*/ 31 w 55"/>
                <a:gd name="T7" fmla="*/ 46 h 46"/>
                <a:gd name="T8" fmla="*/ 51 w 55"/>
                <a:gd name="T9" fmla="*/ 40 h 46"/>
                <a:gd name="T10" fmla="*/ 55 w 55"/>
                <a:gd name="T11" fmla="*/ 27 h 46"/>
                <a:gd name="T12" fmla="*/ 27 w 55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6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2"/>
                    <a:pt x="1" y="36"/>
                    <a:pt x="3" y="40"/>
                  </a:cubicBezTo>
                  <a:cubicBezTo>
                    <a:pt x="14" y="43"/>
                    <a:pt x="22" y="46"/>
                    <a:pt x="31" y="46"/>
                  </a:cubicBezTo>
                  <a:cubicBezTo>
                    <a:pt x="38" y="46"/>
                    <a:pt x="44" y="44"/>
                    <a:pt x="51" y="40"/>
                  </a:cubicBezTo>
                  <a:cubicBezTo>
                    <a:pt x="54" y="36"/>
                    <a:pt x="55" y="32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</a:path>
              </a:pathLst>
            </a:custGeom>
            <a:solidFill>
              <a:srgbClr val="F7B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ṧḷíďè">
              <a:extLst>
                <a:ext uri="{FF2B5EF4-FFF2-40B4-BE49-F238E27FC236}">
                  <a16:creationId xmlns:a16="http://schemas.microsoft.com/office/drawing/2014/main" id="{39B7C4EA-F7C6-4768-A130-AE3BF976A0F3}"/>
                </a:ext>
              </a:extLst>
            </p:cNvPr>
            <p:cNvSpPr/>
            <p:nvPr/>
          </p:nvSpPr>
          <p:spPr bwMode="auto">
            <a:xfrm>
              <a:off x="6899274" y="4960151"/>
              <a:ext cx="71437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sļide">
              <a:extLst>
                <a:ext uri="{FF2B5EF4-FFF2-40B4-BE49-F238E27FC236}">
                  <a16:creationId xmlns:a16="http://schemas.microsoft.com/office/drawing/2014/main" id="{B4C2450F-7664-4BA1-8D44-DE3EEF338DC0}"/>
                </a:ext>
              </a:extLst>
            </p:cNvPr>
            <p:cNvSpPr/>
            <p:nvPr/>
          </p:nvSpPr>
          <p:spPr bwMode="auto">
            <a:xfrm>
              <a:off x="7256461" y="4960151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ṥľîḍé">
              <a:extLst>
                <a:ext uri="{FF2B5EF4-FFF2-40B4-BE49-F238E27FC236}">
                  <a16:creationId xmlns:a16="http://schemas.microsoft.com/office/drawing/2014/main" id="{B190B3EF-1FE2-450F-B275-74517B3F8202}"/>
                </a:ext>
              </a:extLst>
            </p:cNvPr>
            <p:cNvSpPr/>
            <p:nvPr/>
          </p:nvSpPr>
          <p:spPr bwMode="auto">
            <a:xfrm>
              <a:off x="7007224" y="5152238"/>
              <a:ext cx="212725" cy="68263"/>
            </a:xfrm>
            <a:custGeom>
              <a:avLst/>
              <a:gdLst>
                <a:gd name="T0" fmla="*/ 2 w 75"/>
                <a:gd name="T1" fmla="*/ 9 h 24"/>
                <a:gd name="T2" fmla="*/ 38 w 75"/>
                <a:gd name="T3" fmla="*/ 24 h 24"/>
                <a:gd name="T4" fmla="*/ 73 w 75"/>
                <a:gd name="T5" fmla="*/ 9 h 24"/>
                <a:gd name="T6" fmla="*/ 74 w 75"/>
                <a:gd name="T7" fmla="*/ 2 h 24"/>
                <a:gd name="T8" fmla="*/ 67 w 75"/>
                <a:gd name="T9" fmla="*/ 2 h 24"/>
                <a:gd name="T10" fmla="*/ 38 w 75"/>
                <a:gd name="T11" fmla="*/ 14 h 24"/>
                <a:gd name="T12" fmla="*/ 9 w 75"/>
                <a:gd name="T13" fmla="*/ 2 h 24"/>
                <a:gd name="T14" fmla="*/ 2 w 75"/>
                <a:gd name="T15" fmla="*/ 2 h 24"/>
                <a:gd name="T16" fmla="*/ 2 w 75"/>
                <a:gd name="T17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4">
                  <a:moveTo>
                    <a:pt x="2" y="9"/>
                  </a:moveTo>
                  <a:cubicBezTo>
                    <a:pt x="11" y="18"/>
                    <a:pt x="24" y="24"/>
                    <a:pt x="38" y="24"/>
                  </a:cubicBezTo>
                  <a:cubicBezTo>
                    <a:pt x="52" y="24"/>
                    <a:pt x="64" y="18"/>
                    <a:pt x="73" y="9"/>
                  </a:cubicBezTo>
                  <a:cubicBezTo>
                    <a:pt x="75" y="7"/>
                    <a:pt x="75" y="4"/>
                    <a:pt x="74" y="2"/>
                  </a:cubicBezTo>
                  <a:cubicBezTo>
                    <a:pt x="72" y="0"/>
                    <a:pt x="69" y="0"/>
                    <a:pt x="67" y="2"/>
                  </a:cubicBezTo>
                  <a:cubicBezTo>
                    <a:pt x="59" y="9"/>
                    <a:pt x="49" y="14"/>
                    <a:pt x="38" y="14"/>
                  </a:cubicBezTo>
                  <a:cubicBezTo>
                    <a:pt x="26" y="14"/>
                    <a:pt x="16" y="9"/>
                    <a:pt x="9" y="2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$ļíḑé">
              <a:extLst>
                <a:ext uri="{FF2B5EF4-FFF2-40B4-BE49-F238E27FC236}">
                  <a16:creationId xmlns:a16="http://schemas.microsoft.com/office/drawing/2014/main" id="{602A587A-8327-4FD5-97F1-59997AA6A564}"/>
                </a:ext>
              </a:extLst>
            </p:cNvPr>
            <p:cNvSpPr/>
            <p:nvPr/>
          </p:nvSpPr>
          <p:spPr bwMode="auto">
            <a:xfrm>
              <a:off x="6721474" y="4522001"/>
              <a:ext cx="782637" cy="492125"/>
            </a:xfrm>
            <a:custGeom>
              <a:avLst/>
              <a:gdLst>
                <a:gd name="T0" fmla="*/ 243 w 277"/>
                <a:gd name="T1" fmla="*/ 32 h 174"/>
                <a:gd name="T2" fmla="*/ 139 w 277"/>
                <a:gd name="T3" fmla="*/ 0 h 174"/>
                <a:gd name="T4" fmla="*/ 34 w 277"/>
                <a:gd name="T5" fmla="*/ 32 h 174"/>
                <a:gd name="T6" fmla="*/ 17 w 277"/>
                <a:gd name="T7" fmla="*/ 152 h 174"/>
                <a:gd name="T8" fmla="*/ 23 w 277"/>
                <a:gd name="T9" fmla="*/ 173 h 174"/>
                <a:gd name="T10" fmla="*/ 35 w 277"/>
                <a:gd name="T11" fmla="*/ 120 h 174"/>
                <a:gd name="T12" fmla="*/ 91 w 277"/>
                <a:gd name="T13" fmla="*/ 79 h 174"/>
                <a:gd name="T14" fmla="*/ 139 w 277"/>
                <a:gd name="T15" fmla="*/ 95 h 174"/>
                <a:gd name="T16" fmla="*/ 187 w 277"/>
                <a:gd name="T17" fmla="*/ 79 h 174"/>
                <a:gd name="T18" fmla="*/ 242 w 277"/>
                <a:gd name="T19" fmla="*/ 120 h 174"/>
                <a:gd name="T20" fmla="*/ 255 w 277"/>
                <a:gd name="T21" fmla="*/ 173 h 174"/>
                <a:gd name="T22" fmla="*/ 261 w 277"/>
                <a:gd name="T23" fmla="*/ 152 h 174"/>
                <a:gd name="T24" fmla="*/ 243 w 277"/>
                <a:gd name="T25" fmla="*/ 3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174">
                  <a:moveTo>
                    <a:pt x="243" y="32"/>
                  </a:moveTo>
                  <a:cubicBezTo>
                    <a:pt x="208" y="0"/>
                    <a:pt x="166" y="0"/>
                    <a:pt x="139" y="0"/>
                  </a:cubicBezTo>
                  <a:cubicBezTo>
                    <a:pt x="111" y="0"/>
                    <a:pt x="69" y="0"/>
                    <a:pt x="34" y="32"/>
                  </a:cubicBezTo>
                  <a:cubicBezTo>
                    <a:pt x="0" y="63"/>
                    <a:pt x="17" y="152"/>
                    <a:pt x="17" y="152"/>
                  </a:cubicBezTo>
                  <a:cubicBezTo>
                    <a:pt x="17" y="152"/>
                    <a:pt x="15" y="172"/>
                    <a:pt x="23" y="173"/>
                  </a:cubicBezTo>
                  <a:cubicBezTo>
                    <a:pt x="30" y="174"/>
                    <a:pt x="32" y="141"/>
                    <a:pt x="35" y="120"/>
                  </a:cubicBezTo>
                  <a:cubicBezTo>
                    <a:pt x="38" y="99"/>
                    <a:pt x="65" y="71"/>
                    <a:pt x="91" y="79"/>
                  </a:cubicBezTo>
                  <a:cubicBezTo>
                    <a:pt x="105" y="83"/>
                    <a:pt x="116" y="95"/>
                    <a:pt x="139" y="95"/>
                  </a:cubicBezTo>
                  <a:cubicBezTo>
                    <a:pt x="161" y="95"/>
                    <a:pt x="172" y="83"/>
                    <a:pt x="187" y="79"/>
                  </a:cubicBezTo>
                  <a:cubicBezTo>
                    <a:pt x="212" y="71"/>
                    <a:pt x="239" y="99"/>
                    <a:pt x="242" y="120"/>
                  </a:cubicBezTo>
                  <a:cubicBezTo>
                    <a:pt x="245" y="141"/>
                    <a:pt x="247" y="174"/>
                    <a:pt x="255" y="173"/>
                  </a:cubicBezTo>
                  <a:cubicBezTo>
                    <a:pt x="263" y="172"/>
                    <a:pt x="261" y="152"/>
                    <a:pt x="261" y="152"/>
                  </a:cubicBezTo>
                  <a:cubicBezTo>
                    <a:pt x="261" y="152"/>
                    <a:pt x="277" y="63"/>
                    <a:pt x="243" y="32"/>
                  </a:cubicBezTo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śliḋé">
              <a:extLst>
                <a:ext uri="{FF2B5EF4-FFF2-40B4-BE49-F238E27FC236}">
                  <a16:creationId xmlns:a16="http://schemas.microsoft.com/office/drawing/2014/main" id="{41A9D170-E34D-4A43-BE73-F5B3CE7AFEBE}"/>
                </a:ext>
              </a:extLst>
            </p:cNvPr>
            <p:cNvSpPr/>
            <p:nvPr/>
          </p:nvSpPr>
          <p:spPr bwMode="auto">
            <a:xfrm>
              <a:off x="7111999" y="5336388"/>
              <a:ext cx="317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0 w 1"/>
                <a:gd name="T7" fmla="*/ 0 w 1"/>
                <a:gd name="T8" fmla="*/ 0 w 1"/>
                <a:gd name="T9" fmla="*/ 0 w 1"/>
                <a:gd name="T10" fmla="*/ 0 w 1"/>
                <a:gd name="T11" fmla="*/ 0 w 1"/>
                <a:gd name="T12" fmla="*/ 0 w 1"/>
                <a:gd name="T13" fmla="*/ 1 w 1"/>
                <a:gd name="T14" fmla="*/ 1 w 1"/>
                <a:gd name="T15" fmla="*/ 1 w 1"/>
                <a:gd name="T16" fmla="*/ 1 w 1"/>
                <a:gd name="T17" fmla="*/ 1 w 1"/>
                <a:gd name="T18" fmla="*/ 1 w 1"/>
                <a:gd name="T19" fmla="*/ 1 w 1"/>
                <a:gd name="T20" fmla="*/ 1 w 1"/>
                <a:gd name="T2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3A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šľîḓe">
              <a:extLst>
                <a:ext uri="{FF2B5EF4-FFF2-40B4-BE49-F238E27FC236}">
                  <a16:creationId xmlns:a16="http://schemas.microsoft.com/office/drawing/2014/main" id="{2E5933E0-9134-41F5-95A4-E543224ED665}"/>
                </a:ext>
              </a:extLst>
            </p:cNvPr>
            <p:cNvSpPr/>
            <p:nvPr/>
          </p:nvSpPr>
          <p:spPr bwMode="auto">
            <a:xfrm>
              <a:off x="6764336" y="5068101"/>
              <a:ext cx="698500" cy="268288"/>
            </a:xfrm>
            <a:custGeom>
              <a:avLst/>
              <a:gdLst>
                <a:gd name="T0" fmla="*/ 124 w 247"/>
                <a:gd name="T1" fmla="*/ 54 h 95"/>
                <a:gd name="T2" fmla="*/ 88 w 247"/>
                <a:gd name="T3" fmla="*/ 39 h 95"/>
                <a:gd name="T4" fmla="*/ 88 w 247"/>
                <a:gd name="T5" fmla="*/ 32 h 95"/>
                <a:gd name="T6" fmla="*/ 91 w 247"/>
                <a:gd name="T7" fmla="*/ 31 h 95"/>
                <a:gd name="T8" fmla="*/ 95 w 247"/>
                <a:gd name="T9" fmla="*/ 32 h 95"/>
                <a:gd name="T10" fmla="*/ 124 w 247"/>
                <a:gd name="T11" fmla="*/ 44 h 95"/>
                <a:gd name="T12" fmla="*/ 153 w 247"/>
                <a:gd name="T13" fmla="*/ 32 h 95"/>
                <a:gd name="T14" fmla="*/ 156 w 247"/>
                <a:gd name="T15" fmla="*/ 31 h 95"/>
                <a:gd name="T16" fmla="*/ 160 w 247"/>
                <a:gd name="T17" fmla="*/ 32 h 95"/>
                <a:gd name="T18" fmla="*/ 159 w 247"/>
                <a:gd name="T19" fmla="*/ 39 h 95"/>
                <a:gd name="T20" fmla="*/ 124 w 247"/>
                <a:gd name="T21" fmla="*/ 54 h 95"/>
                <a:gd name="T22" fmla="*/ 124 w 247"/>
                <a:gd name="T23" fmla="*/ 54 h 95"/>
                <a:gd name="T24" fmla="*/ 231 w 247"/>
                <a:gd name="T25" fmla="*/ 0 h 95"/>
                <a:gd name="T26" fmla="*/ 221 w 247"/>
                <a:gd name="T27" fmla="*/ 12 h 95"/>
                <a:gd name="T28" fmla="*/ 210 w 247"/>
                <a:gd name="T29" fmla="*/ 19 h 95"/>
                <a:gd name="T30" fmla="*/ 186 w 247"/>
                <a:gd name="T31" fmla="*/ 32 h 95"/>
                <a:gd name="T32" fmla="*/ 162 w 247"/>
                <a:gd name="T33" fmla="*/ 19 h 95"/>
                <a:gd name="T34" fmla="*/ 150 w 247"/>
                <a:gd name="T35" fmla="*/ 15 h 95"/>
                <a:gd name="T36" fmla="*/ 120 w 247"/>
                <a:gd name="T37" fmla="*/ 10 h 95"/>
                <a:gd name="T38" fmla="*/ 112 w 247"/>
                <a:gd name="T39" fmla="*/ 10 h 95"/>
                <a:gd name="T40" fmla="*/ 84 w 247"/>
                <a:gd name="T41" fmla="*/ 20 h 95"/>
                <a:gd name="T42" fmla="*/ 61 w 247"/>
                <a:gd name="T43" fmla="*/ 32 h 95"/>
                <a:gd name="T44" fmla="*/ 40 w 247"/>
                <a:gd name="T45" fmla="*/ 24 h 95"/>
                <a:gd name="T46" fmla="*/ 12 w 247"/>
                <a:gd name="T47" fmla="*/ 5 h 95"/>
                <a:gd name="T48" fmla="*/ 0 w 247"/>
                <a:gd name="T49" fmla="*/ 11 h 95"/>
                <a:gd name="T50" fmla="*/ 123 w 247"/>
                <a:gd name="T51" fmla="*/ 95 h 95"/>
                <a:gd name="T52" fmla="*/ 123 w 247"/>
                <a:gd name="T53" fmla="*/ 95 h 95"/>
                <a:gd name="T54" fmla="*/ 123 w 247"/>
                <a:gd name="T55" fmla="*/ 95 h 95"/>
                <a:gd name="T56" fmla="*/ 123 w 247"/>
                <a:gd name="T57" fmla="*/ 95 h 95"/>
                <a:gd name="T58" fmla="*/ 123 w 247"/>
                <a:gd name="T59" fmla="*/ 95 h 95"/>
                <a:gd name="T60" fmla="*/ 123 w 247"/>
                <a:gd name="T61" fmla="*/ 95 h 95"/>
                <a:gd name="T62" fmla="*/ 123 w 247"/>
                <a:gd name="T63" fmla="*/ 95 h 95"/>
                <a:gd name="T64" fmla="*/ 123 w 247"/>
                <a:gd name="T65" fmla="*/ 95 h 95"/>
                <a:gd name="T66" fmla="*/ 124 w 247"/>
                <a:gd name="T67" fmla="*/ 95 h 95"/>
                <a:gd name="T68" fmla="*/ 124 w 247"/>
                <a:gd name="T69" fmla="*/ 95 h 95"/>
                <a:gd name="T70" fmla="*/ 124 w 247"/>
                <a:gd name="T71" fmla="*/ 95 h 95"/>
                <a:gd name="T72" fmla="*/ 124 w 247"/>
                <a:gd name="T73" fmla="*/ 95 h 95"/>
                <a:gd name="T74" fmla="*/ 124 w 247"/>
                <a:gd name="T75" fmla="*/ 95 h 95"/>
                <a:gd name="T76" fmla="*/ 124 w 247"/>
                <a:gd name="T77" fmla="*/ 95 h 95"/>
                <a:gd name="T78" fmla="*/ 124 w 247"/>
                <a:gd name="T79" fmla="*/ 95 h 95"/>
                <a:gd name="T80" fmla="*/ 247 w 247"/>
                <a:gd name="T81" fmla="*/ 9 h 95"/>
                <a:gd name="T82" fmla="*/ 231 w 247"/>
                <a:gd name="T8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47" h="95">
                  <a:moveTo>
                    <a:pt x="124" y="54"/>
                  </a:moveTo>
                  <a:cubicBezTo>
                    <a:pt x="110" y="54"/>
                    <a:pt x="97" y="48"/>
                    <a:pt x="88" y="39"/>
                  </a:cubicBezTo>
                  <a:cubicBezTo>
                    <a:pt x="86" y="37"/>
                    <a:pt x="86" y="34"/>
                    <a:pt x="88" y="32"/>
                  </a:cubicBezTo>
                  <a:cubicBezTo>
                    <a:pt x="89" y="31"/>
                    <a:pt x="90" y="31"/>
                    <a:pt x="91" y="31"/>
                  </a:cubicBezTo>
                  <a:cubicBezTo>
                    <a:pt x="92" y="31"/>
                    <a:pt x="94" y="31"/>
                    <a:pt x="95" y="32"/>
                  </a:cubicBezTo>
                  <a:cubicBezTo>
                    <a:pt x="102" y="39"/>
                    <a:pt x="112" y="44"/>
                    <a:pt x="124" y="44"/>
                  </a:cubicBezTo>
                  <a:cubicBezTo>
                    <a:pt x="135" y="44"/>
                    <a:pt x="145" y="39"/>
                    <a:pt x="153" y="32"/>
                  </a:cubicBezTo>
                  <a:cubicBezTo>
                    <a:pt x="154" y="31"/>
                    <a:pt x="155" y="31"/>
                    <a:pt x="156" y="31"/>
                  </a:cubicBezTo>
                  <a:cubicBezTo>
                    <a:pt x="157" y="31"/>
                    <a:pt x="159" y="31"/>
                    <a:pt x="160" y="32"/>
                  </a:cubicBezTo>
                  <a:cubicBezTo>
                    <a:pt x="161" y="34"/>
                    <a:pt x="161" y="37"/>
                    <a:pt x="159" y="39"/>
                  </a:cubicBezTo>
                  <a:cubicBezTo>
                    <a:pt x="150" y="48"/>
                    <a:pt x="138" y="54"/>
                    <a:pt x="124" y="54"/>
                  </a:cubicBezTo>
                  <a:cubicBezTo>
                    <a:pt x="124" y="54"/>
                    <a:pt x="124" y="54"/>
                    <a:pt x="124" y="54"/>
                  </a:cubicBezTo>
                  <a:moveTo>
                    <a:pt x="231" y="0"/>
                  </a:moveTo>
                  <a:cubicBezTo>
                    <a:pt x="228" y="4"/>
                    <a:pt x="225" y="8"/>
                    <a:pt x="221" y="12"/>
                  </a:cubicBezTo>
                  <a:cubicBezTo>
                    <a:pt x="217" y="15"/>
                    <a:pt x="214" y="17"/>
                    <a:pt x="210" y="19"/>
                  </a:cubicBezTo>
                  <a:cubicBezTo>
                    <a:pt x="206" y="27"/>
                    <a:pt x="197" y="32"/>
                    <a:pt x="186" y="32"/>
                  </a:cubicBezTo>
                  <a:cubicBezTo>
                    <a:pt x="176" y="32"/>
                    <a:pt x="167" y="27"/>
                    <a:pt x="162" y="19"/>
                  </a:cubicBezTo>
                  <a:cubicBezTo>
                    <a:pt x="159" y="18"/>
                    <a:pt x="155" y="16"/>
                    <a:pt x="150" y="15"/>
                  </a:cubicBezTo>
                  <a:cubicBezTo>
                    <a:pt x="142" y="12"/>
                    <a:pt x="130" y="10"/>
                    <a:pt x="120" y="10"/>
                  </a:cubicBezTo>
                  <a:cubicBezTo>
                    <a:pt x="117" y="10"/>
                    <a:pt x="114" y="10"/>
                    <a:pt x="112" y="10"/>
                  </a:cubicBezTo>
                  <a:cubicBezTo>
                    <a:pt x="106" y="11"/>
                    <a:pt x="94" y="17"/>
                    <a:pt x="84" y="20"/>
                  </a:cubicBezTo>
                  <a:cubicBezTo>
                    <a:pt x="79" y="27"/>
                    <a:pt x="70" y="32"/>
                    <a:pt x="61" y="32"/>
                  </a:cubicBezTo>
                  <a:cubicBezTo>
                    <a:pt x="53" y="32"/>
                    <a:pt x="45" y="29"/>
                    <a:pt x="40" y="24"/>
                  </a:cubicBezTo>
                  <a:cubicBezTo>
                    <a:pt x="29" y="21"/>
                    <a:pt x="20" y="14"/>
                    <a:pt x="12" y="5"/>
                  </a:cubicBezTo>
                  <a:cubicBezTo>
                    <a:pt x="8" y="8"/>
                    <a:pt x="4" y="10"/>
                    <a:pt x="0" y="11"/>
                  </a:cubicBezTo>
                  <a:cubicBezTo>
                    <a:pt x="4" y="73"/>
                    <a:pt x="57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90" y="94"/>
                    <a:pt x="244" y="72"/>
                    <a:pt x="247" y="9"/>
                  </a:cubicBezTo>
                  <a:cubicBezTo>
                    <a:pt x="241" y="8"/>
                    <a:pt x="235" y="5"/>
                    <a:pt x="231" y="0"/>
                  </a:cubicBezTo>
                </a:path>
              </a:pathLst>
            </a:custGeom>
            <a:solidFill>
              <a:srgbClr val="EB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şḻîḑé">
              <a:extLst>
                <a:ext uri="{FF2B5EF4-FFF2-40B4-BE49-F238E27FC236}">
                  <a16:creationId xmlns:a16="http://schemas.microsoft.com/office/drawing/2014/main" id="{ED277991-29EE-4BA7-9816-07E96996C1AF}"/>
                </a:ext>
              </a:extLst>
            </p:cNvPr>
            <p:cNvSpPr/>
            <p:nvPr/>
          </p:nvSpPr>
          <p:spPr bwMode="auto">
            <a:xfrm>
              <a:off x="6764336" y="5033176"/>
              <a:ext cx="33337" cy="65088"/>
            </a:xfrm>
            <a:custGeom>
              <a:avLst/>
              <a:gdLst>
                <a:gd name="T0" fmla="*/ 0 w 12"/>
                <a:gd name="T1" fmla="*/ 0 h 23"/>
                <a:gd name="T2" fmla="*/ 0 w 12"/>
                <a:gd name="T3" fmla="*/ 16 h 23"/>
                <a:gd name="T4" fmla="*/ 0 w 12"/>
                <a:gd name="T5" fmla="*/ 23 h 23"/>
                <a:gd name="T6" fmla="*/ 12 w 12"/>
                <a:gd name="T7" fmla="*/ 17 h 23"/>
                <a:gd name="T8" fmla="*/ 6 w 12"/>
                <a:gd name="T9" fmla="*/ 10 h 23"/>
                <a:gd name="T10" fmla="*/ 0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0" y="0"/>
                  </a:moveTo>
                  <a:cubicBezTo>
                    <a:pt x="0" y="6"/>
                    <a:pt x="0" y="12"/>
                    <a:pt x="0" y="16"/>
                  </a:cubicBezTo>
                  <a:cubicBezTo>
                    <a:pt x="0" y="18"/>
                    <a:pt x="0" y="20"/>
                    <a:pt x="0" y="23"/>
                  </a:cubicBezTo>
                  <a:cubicBezTo>
                    <a:pt x="4" y="22"/>
                    <a:pt x="8" y="20"/>
                    <a:pt x="12" y="17"/>
                  </a:cubicBezTo>
                  <a:cubicBezTo>
                    <a:pt x="10" y="15"/>
                    <a:pt x="8" y="13"/>
                    <a:pt x="6" y="10"/>
                  </a:cubicBezTo>
                  <a:cubicBezTo>
                    <a:pt x="4" y="7"/>
                    <a:pt x="2" y="3"/>
                    <a:pt x="0" y="0"/>
                  </a:cubicBezTo>
                </a:path>
              </a:pathLst>
            </a:custGeom>
            <a:solidFill>
              <a:srgbClr val="EB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sḷîḑé">
              <a:extLst>
                <a:ext uri="{FF2B5EF4-FFF2-40B4-BE49-F238E27FC236}">
                  <a16:creationId xmlns:a16="http://schemas.microsoft.com/office/drawing/2014/main" id="{E81C6070-769C-45E5-BA04-64501D828221}"/>
                </a:ext>
              </a:extLst>
            </p:cNvPr>
            <p:cNvSpPr/>
            <p:nvPr/>
          </p:nvSpPr>
          <p:spPr bwMode="auto">
            <a:xfrm>
              <a:off x="7416799" y="4982376"/>
              <a:ext cx="47625" cy="111125"/>
            </a:xfrm>
            <a:custGeom>
              <a:avLst/>
              <a:gdLst>
                <a:gd name="T0" fmla="*/ 16 w 17"/>
                <a:gd name="T1" fmla="*/ 0 h 39"/>
                <a:gd name="T2" fmla="*/ 0 w 17"/>
                <a:gd name="T3" fmla="*/ 30 h 39"/>
                <a:gd name="T4" fmla="*/ 16 w 17"/>
                <a:gd name="T5" fmla="*/ 39 h 39"/>
                <a:gd name="T6" fmla="*/ 17 w 17"/>
                <a:gd name="T7" fmla="*/ 33 h 39"/>
                <a:gd name="T8" fmla="*/ 16 w 1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9">
                  <a:moveTo>
                    <a:pt x="16" y="0"/>
                  </a:moveTo>
                  <a:cubicBezTo>
                    <a:pt x="12" y="11"/>
                    <a:pt x="7" y="21"/>
                    <a:pt x="0" y="30"/>
                  </a:cubicBezTo>
                  <a:cubicBezTo>
                    <a:pt x="4" y="35"/>
                    <a:pt x="10" y="38"/>
                    <a:pt x="16" y="39"/>
                  </a:cubicBezTo>
                  <a:cubicBezTo>
                    <a:pt x="16" y="37"/>
                    <a:pt x="17" y="35"/>
                    <a:pt x="17" y="33"/>
                  </a:cubicBezTo>
                  <a:cubicBezTo>
                    <a:pt x="16" y="25"/>
                    <a:pt x="16" y="13"/>
                    <a:pt x="16" y="0"/>
                  </a:cubicBezTo>
                </a:path>
              </a:pathLst>
            </a:custGeom>
            <a:solidFill>
              <a:srgbClr val="EBC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ïṥḷíḋê">
              <a:extLst>
                <a:ext uri="{FF2B5EF4-FFF2-40B4-BE49-F238E27FC236}">
                  <a16:creationId xmlns:a16="http://schemas.microsoft.com/office/drawing/2014/main" id="{8F07897C-ED0D-4A58-8D3E-567122C9F522}"/>
                </a:ext>
              </a:extLst>
            </p:cNvPr>
            <p:cNvSpPr/>
            <p:nvPr/>
          </p:nvSpPr>
          <p:spPr bwMode="auto">
            <a:xfrm>
              <a:off x="6877049" y="5123663"/>
              <a:ext cx="123825" cy="33338"/>
            </a:xfrm>
            <a:custGeom>
              <a:avLst/>
              <a:gdLst>
                <a:gd name="T0" fmla="*/ 44 w 44"/>
                <a:gd name="T1" fmla="*/ 0 h 12"/>
                <a:gd name="T2" fmla="*/ 38 w 44"/>
                <a:gd name="T3" fmla="*/ 2 h 12"/>
                <a:gd name="T4" fmla="*/ 17 w 44"/>
                <a:gd name="T5" fmla="*/ 6 h 12"/>
                <a:gd name="T6" fmla="*/ 0 w 44"/>
                <a:gd name="T7" fmla="*/ 4 h 12"/>
                <a:gd name="T8" fmla="*/ 21 w 44"/>
                <a:gd name="T9" fmla="*/ 12 h 12"/>
                <a:gd name="T10" fmla="*/ 44 w 44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42" y="1"/>
                    <a:pt x="40" y="2"/>
                    <a:pt x="38" y="2"/>
                  </a:cubicBezTo>
                  <a:cubicBezTo>
                    <a:pt x="31" y="5"/>
                    <a:pt x="24" y="6"/>
                    <a:pt x="17" y="6"/>
                  </a:cubicBezTo>
                  <a:cubicBezTo>
                    <a:pt x="11" y="6"/>
                    <a:pt x="5" y="5"/>
                    <a:pt x="0" y="4"/>
                  </a:cubicBezTo>
                  <a:cubicBezTo>
                    <a:pt x="5" y="9"/>
                    <a:pt x="13" y="12"/>
                    <a:pt x="21" y="12"/>
                  </a:cubicBezTo>
                  <a:cubicBezTo>
                    <a:pt x="30" y="12"/>
                    <a:pt x="39" y="7"/>
                    <a:pt x="44" y="0"/>
                  </a:cubicBezTo>
                </a:path>
              </a:pathLst>
            </a:custGeom>
            <a:solidFill>
              <a:srgbClr val="E5A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s1idé">
              <a:extLst>
                <a:ext uri="{FF2B5EF4-FFF2-40B4-BE49-F238E27FC236}">
                  <a16:creationId xmlns:a16="http://schemas.microsoft.com/office/drawing/2014/main" id="{93180D49-5CCC-4F94-B436-10036714D428}"/>
                </a:ext>
              </a:extLst>
            </p:cNvPr>
            <p:cNvSpPr/>
            <p:nvPr/>
          </p:nvSpPr>
          <p:spPr bwMode="auto">
            <a:xfrm>
              <a:off x="7221536" y="5120488"/>
              <a:ext cx="136525" cy="36513"/>
            </a:xfrm>
            <a:custGeom>
              <a:avLst/>
              <a:gdLst>
                <a:gd name="T0" fmla="*/ 0 w 48"/>
                <a:gd name="T1" fmla="*/ 0 h 13"/>
                <a:gd name="T2" fmla="*/ 24 w 48"/>
                <a:gd name="T3" fmla="*/ 13 h 13"/>
                <a:gd name="T4" fmla="*/ 48 w 48"/>
                <a:gd name="T5" fmla="*/ 0 h 13"/>
                <a:gd name="T6" fmla="*/ 28 w 48"/>
                <a:gd name="T7" fmla="*/ 6 h 13"/>
                <a:gd name="T8" fmla="*/ 0 w 48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3">
                  <a:moveTo>
                    <a:pt x="0" y="0"/>
                  </a:moveTo>
                  <a:cubicBezTo>
                    <a:pt x="5" y="8"/>
                    <a:pt x="14" y="13"/>
                    <a:pt x="24" y="13"/>
                  </a:cubicBezTo>
                  <a:cubicBezTo>
                    <a:pt x="35" y="13"/>
                    <a:pt x="44" y="8"/>
                    <a:pt x="48" y="0"/>
                  </a:cubicBezTo>
                  <a:cubicBezTo>
                    <a:pt x="41" y="4"/>
                    <a:pt x="35" y="6"/>
                    <a:pt x="28" y="6"/>
                  </a:cubicBezTo>
                  <a:cubicBezTo>
                    <a:pt x="19" y="6"/>
                    <a:pt x="11" y="3"/>
                    <a:pt x="0" y="0"/>
                  </a:cubicBezTo>
                </a:path>
              </a:pathLst>
            </a:custGeom>
            <a:solidFill>
              <a:srgbClr val="E5AB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ṡḻïḑe">
              <a:extLst>
                <a:ext uri="{FF2B5EF4-FFF2-40B4-BE49-F238E27FC236}">
                  <a16:creationId xmlns:a16="http://schemas.microsoft.com/office/drawing/2014/main" id="{47C5A797-A2E1-474A-94A9-D58900D117FE}"/>
                </a:ext>
              </a:extLst>
            </p:cNvPr>
            <p:cNvSpPr/>
            <p:nvPr/>
          </p:nvSpPr>
          <p:spPr bwMode="auto">
            <a:xfrm>
              <a:off x="7007224" y="5155413"/>
              <a:ext cx="212725" cy="65088"/>
            </a:xfrm>
            <a:custGeom>
              <a:avLst/>
              <a:gdLst>
                <a:gd name="T0" fmla="*/ 5 w 75"/>
                <a:gd name="T1" fmla="*/ 0 h 23"/>
                <a:gd name="T2" fmla="*/ 2 w 75"/>
                <a:gd name="T3" fmla="*/ 1 h 23"/>
                <a:gd name="T4" fmla="*/ 2 w 75"/>
                <a:gd name="T5" fmla="*/ 8 h 23"/>
                <a:gd name="T6" fmla="*/ 38 w 75"/>
                <a:gd name="T7" fmla="*/ 23 h 23"/>
                <a:gd name="T8" fmla="*/ 38 w 75"/>
                <a:gd name="T9" fmla="*/ 23 h 23"/>
                <a:gd name="T10" fmla="*/ 73 w 75"/>
                <a:gd name="T11" fmla="*/ 8 h 23"/>
                <a:gd name="T12" fmla="*/ 74 w 75"/>
                <a:gd name="T13" fmla="*/ 1 h 23"/>
                <a:gd name="T14" fmla="*/ 70 w 75"/>
                <a:gd name="T15" fmla="*/ 0 h 23"/>
                <a:gd name="T16" fmla="*/ 67 w 75"/>
                <a:gd name="T17" fmla="*/ 1 h 23"/>
                <a:gd name="T18" fmla="*/ 38 w 75"/>
                <a:gd name="T19" fmla="*/ 13 h 23"/>
                <a:gd name="T20" fmla="*/ 9 w 75"/>
                <a:gd name="T21" fmla="*/ 1 h 23"/>
                <a:gd name="T22" fmla="*/ 5 w 75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3">
                  <a:moveTo>
                    <a:pt x="5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6"/>
                    <a:pt x="2" y="8"/>
                  </a:cubicBezTo>
                  <a:cubicBezTo>
                    <a:pt x="11" y="17"/>
                    <a:pt x="24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52" y="23"/>
                    <a:pt x="64" y="17"/>
                    <a:pt x="73" y="8"/>
                  </a:cubicBezTo>
                  <a:cubicBezTo>
                    <a:pt x="75" y="6"/>
                    <a:pt x="75" y="3"/>
                    <a:pt x="74" y="1"/>
                  </a:cubicBezTo>
                  <a:cubicBezTo>
                    <a:pt x="73" y="0"/>
                    <a:pt x="71" y="0"/>
                    <a:pt x="70" y="0"/>
                  </a:cubicBezTo>
                  <a:cubicBezTo>
                    <a:pt x="69" y="0"/>
                    <a:pt x="68" y="0"/>
                    <a:pt x="67" y="1"/>
                  </a:cubicBezTo>
                  <a:cubicBezTo>
                    <a:pt x="59" y="8"/>
                    <a:pt x="49" y="13"/>
                    <a:pt x="38" y="13"/>
                  </a:cubicBezTo>
                  <a:cubicBezTo>
                    <a:pt x="26" y="13"/>
                    <a:pt x="16" y="8"/>
                    <a:pt x="9" y="1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solidFill>
              <a:srgbClr val="CB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ṩḷíḍè">
              <a:extLst>
                <a:ext uri="{FF2B5EF4-FFF2-40B4-BE49-F238E27FC236}">
                  <a16:creationId xmlns:a16="http://schemas.microsoft.com/office/drawing/2014/main" id="{577D1EC2-DE87-4A88-97E8-41C5D46271DE}"/>
                </a:ext>
              </a:extLst>
            </p:cNvPr>
            <p:cNvSpPr/>
            <p:nvPr/>
          </p:nvSpPr>
          <p:spPr bwMode="auto">
            <a:xfrm>
              <a:off x="6199186" y="4528351"/>
              <a:ext cx="203200" cy="93663"/>
            </a:xfrm>
            <a:custGeom>
              <a:avLst/>
              <a:gdLst>
                <a:gd name="T0" fmla="*/ 43 w 72"/>
                <a:gd name="T1" fmla="*/ 1 h 33"/>
                <a:gd name="T2" fmla="*/ 72 w 72"/>
                <a:gd name="T3" fmla="*/ 4 h 33"/>
                <a:gd name="T4" fmla="*/ 67 w 72"/>
                <a:gd name="T5" fmla="*/ 33 h 33"/>
                <a:gd name="T6" fmla="*/ 5 w 72"/>
                <a:gd name="T7" fmla="*/ 19 h 33"/>
                <a:gd name="T8" fmla="*/ 43 w 72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3">
                  <a:moveTo>
                    <a:pt x="43" y="1"/>
                  </a:moveTo>
                  <a:cubicBezTo>
                    <a:pt x="45" y="0"/>
                    <a:pt x="72" y="4"/>
                    <a:pt x="72" y="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0" y="6"/>
                    <a:pt x="43" y="1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ṡḷïďé">
              <a:extLst>
                <a:ext uri="{FF2B5EF4-FFF2-40B4-BE49-F238E27FC236}">
                  <a16:creationId xmlns:a16="http://schemas.microsoft.com/office/drawing/2014/main" id="{4F1C7738-C231-4EB0-97D4-1F800DE1A26F}"/>
                </a:ext>
              </a:extLst>
            </p:cNvPr>
            <p:cNvSpPr/>
            <p:nvPr/>
          </p:nvSpPr>
          <p:spPr bwMode="auto">
            <a:xfrm>
              <a:off x="6834186" y="4528351"/>
              <a:ext cx="206375" cy="76200"/>
            </a:xfrm>
            <a:custGeom>
              <a:avLst/>
              <a:gdLst>
                <a:gd name="T0" fmla="*/ 32 w 73"/>
                <a:gd name="T1" fmla="*/ 0 h 27"/>
                <a:gd name="T2" fmla="*/ 0 w 73"/>
                <a:gd name="T3" fmla="*/ 2 h 27"/>
                <a:gd name="T4" fmla="*/ 0 w 73"/>
                <a:gd name="T5" fmla="*/ 27 h 27"/>
                <a:gd name="T6" fmla="*/ 64 w 73"/>
                <a:gd name="T7" fmla="*/ 27 h 27"/>
                <a:gd name="T8" fmla="*/ 32 w 73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27">
                  <a:moveTo>
                    <a:pt x="32" y="0"/>
                  </a:moveTo>
                  <a:cubicBezTo>
                    <a:pt x="30" y="0"/>
                    <a:pt x="0" y="2"/>
                    <a:pt x="0" y="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64" y="27"/>
                    <a:pt x="73" y="16"/>
                    <a:pt x="32" y="0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îšḷîdé">
              <a:extLst>
                <a:ext uri="{FF2B5EF4-FFF2-40B4-BE49-F238E27FC236}">
                  <a16:creationId xmlns:a16="http://schemas.microsoft.com/office/drawing/2014/main" id="{AF6320DF-781F-40CD-B5F4-9C6E035EA448}"/>
                </a:ext>
              </a:extLst>
            </p:cNvPr>
            <p:cNvSpPr/>
            <p:nvPr/>
          </p:nvSpPr>
          <p:spPr bwMode="auto">
            <a:xfrm>
              <a:off x="6203949" y="4536288"/>
              <a:ext cx="206375" cy="90488"/>
            </a:xfrm>
            <a:custGeom>
              <a:avLst/>
              <a:gdLst>
                <a:gd name="T0" fmla="*/ 33 w 73"/>
                <a:gd name="T1" fmla="*/ 17 h 32"/>
                <a:gd name="T2" fmla="*/ 12 w 73"/>
                <a:gd name="T3" fmla="*/ 5 h 32"/>
                <a:gd name="T4" fmla="*/ 2 w 73"/>
                <a:gd name="T5" fmla="*/ 17 h 32"/>
                <a:gd name="T6" fmla="*/ 65 w 73"/>
                <a:gd name="T7" fmla="*/ 32 h 32"/>
                <a:gd name="T8" fmla="*/ 73 w 73"/>
                <a:gd name="T9" fmla="*/ 0 h 32"/>
                <a:gd name="T10" fmla="*/ 69 w 73"/>
                <a:gd name="T11" fmla="*/ 1 h 32"/>
                <a:gd name="T12" fmla="*/ 33 w 73"/>
                <a:gd name="T13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32">
                  <a:moveTo>
                    <a:pt x="33" y="17"/>
                  </a:moveTo>
                  <a:cubicBezTo>
                    <a:pt x="23" y="15"/>
                    <a:pt x="17" y="11"/>
                    <a:pt x="12" y="5"/>
                  </a:cubicBezTo>
                  <a:cubicBezTo>
                    <a:pt x="0" y="11"/>
                    <a:pt x="2" y="17"/>
                    <a:pt x="2" y="17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70" y="1"/>
                    <a:pt x="69" y="1"/>
                  </a:cubicBezTo>
                  <a:cubicBezTo>
                    <a:pt x="60" y="10"/>
                    <a:pt x="48" y="21"/>
                    <a:pt x="33" y="17"/>
                  </a:cubicBezTo>
                  <a:close/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sḷîḑé">
              <a:extLst>
                <a:ext uri="{FF2B5EF4-FFF2-40B4-BE49-F238E27FC236}">
                  <a16:creationId xmlns:a16="http://schemas.microsoft.com/office/drawing/2014/main" id="{298D25F1-D7D1-43D8-80FA-9795B7A4AC27}"/>
                </a:ext>
              </a:extLst>
            </p:cNvPr>
            <p:cNvSpPr/>
            <p:nvPr/>
          </p:nvSpPr>
          <p:spPr bwMode="auto">
            <a:xfrm>
              <a:off x="6832599" y="4533113"/>
              <a:ext cx="196850" cy="74613"/>
            </a:xfrm>
            <a:custGeom>
              <a:avLst/>
              <a:gdLst>
                <a:gd name="T0" fmla="*/ 57 w 70"/>
                <a:gd name="T1" fmla="*/ 9 h 26"/>
                <a:gd name="T2" fmla="*/ 33 w 70"/>
                <a:gd name="T3" fmla="*/ 18 h 26"/>
                <a:gd name="T4" fmla="*/ 1 w 70"/>
                <a:gd name="T5" fmla="*/ 0 h 26"/>
                <a:gd name="T6" fmla="*/ 0 w 70"/>
                <a:gd name="T7" fmla="*/ 0 h 26"/>
                <a:gd name="T8" fmla="*/ 0 w 70"/>
                <a:gd name="T9" fmla="*/ 26 h 26"/>
                <a:gd name="T10" fmla="*/ 66 w 70"/>
                <a:gd name="T11" fmla="*/ 26 h 26"/>
                <a:gd name="T12" fmla="*/ 57 w 70"/>
                <a:gd name="T1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26">
                  <a:moveTo>
                    <a:pt x="57" y="9"/>
                  </a:moveTo>
                  <a:cubicBezTo>
                    <a:pt x="51" y="13"/>
                    <a:pt x="42" y="18"/>
                    <a:pt x="33" y="18"/>
                  </a:cubicBezTo>
                  <a:cubicBezTo>
                    <a:pt x="18" y="18"/>
                    <a:pt x="7" y="1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26"/>
                    <a:pt x="70" y="18"/>
                    <a:pt x="57" y="9"/>
                  </a:cubicBezTo>
                  <a:close/>
                </a:path>
              </a:pathLst>
            </a:custGeom>
            <a:solidFill>
              <a:srgbClr val="0097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išḻiḍe">
              <a:extLst>
                <a:ext uri="{FF2B5EF4-FFF2-40B4-BE49-F238E27FC236}">
                  <a16:creationId xmlns:a16="http://schemas.microsoft.com/office/drawing/2014/main" id="{8128A7EB-07F8-4495-ACBB-704E3C1DE20A}"/>
                </a:ext>
              </a:extLst>
            </p:cNvPr>
            <p:cNvSpPr/>
            <p:nvPr/>
          </p:nvSpPr>
          <p:spPr bwMode="auto">
            <a:xfrm>
              <a:off x="7111999" y="3782226"/>
              <a:ext cx="87312" cy="115888"/>
            </a:xfrm>
            <a:custGeom>
              <a:avLst/>
              <a:gdLst>
                <a:gd name="T0" fmla="*/ 8 w 31"/>
                <a:gd name="T1" fmla="*/ 38 h 41"/>
                <a:gd name="T2" fmla="*/ 8 w 31"/>
                <a:gd name="T3" fmla="*/ 41 h 41"/>
                <a:gd name="T4" fmla="*/ 26 w 31"/>
                <a:gd name="T5" fmla="*/ 5 h 41"/>
                <a:gd name="T6" fmla="*/ 0 w 31"/>
                <a:gd name="T7" fmla="*/ 18 h 41"/>
                <a:gd name="T8" fmla="*/ 8 w 31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1">
                  <a:moveTo>
                    <a:pt x="8" y="38"/>
                  </a:moveTo>
                  <a:cubicBezTo>
                    <a:pt x="8" y="39"/>
                    <a:pt x="8" y="40"/>
                    <a:pt x="8" y="41"/>
                  </a:cubicBezTo>
                  <a:cubicBezTo>
                    <a:pt x="27" y="34"/>
                    <a:pt x="31" y="8"/>
                    <a:pt x="26" y="5"/>
                  </a:cubicBezTo>
                  <a:cubicBezTo>
                    <a:pt x="20" y="0"/>
                    <a:pt x="0" y="18"/>
                    <a:pt x="0" y="18"/>
                  </a:cubicBezTo>
                  <a:cubicBezTo>
                    <a:pt x="3" y="24"/>
                    <a:pt x="7" y="34"/>
                    <a:pt x="8" y="38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ṥļîḓe">
              <a:extLst>
                <a:ext uri="{FF2B5EF4-FFF2-40B4-BE49-F238E27FC236}">
                  <a16:creationId xmlns:a16="http://schemas.microsoft.com/office/drawing/2014/main" id="{6276C50B-3A51-4949-9EE4-A42CC63742E7}"/>
                </a:ext>
              </a:extLst>
            </p:cNvPr>
            <p:cNvSpPr/>
            <p:nvPr/>
          </p:nvSpPr>
          <p:spPr bwMode="auto">
            <a:xfrm>
              <a:off x="6294436" y="4163226"/>
              <a:ext cx="650875" cy="382588"/>
            </a:xfrm>
            <a:custGeom>
              <a:avLst/>
              <a:gdLst>
                <a:gd name="T0" fmla="*/ 41 w 230"/>
                <a:gd name="T1" fmla="*/ 135 h 135"/>
                <a:gd name="T2" fmla="*/ 115 w 230"/>
                <a:gd name="T3" fmla="*/ 39 h 135"/>
                <a:gd name="T4" fmla="*/ 185 w 230"/>
                <a:gd name="T5" fmla="*/ 135 h 135"/>
                <a:gd name="T6" fmla="*/ 230 w 230"/>
                <a:gd name="T7" fmla="*/ 129 h 135"/>
                <a:gd name="T8" fmla="*/ 182 w 230"/>
                <a:gd name="T9" fmla="*/ 0 h 135"/>
                <a:gd name="T10" fmla="*/ 48 w 230"/>
                <a:gd name="T11" fmla="*/ 0 h 135"/>
                <a:gd name="T12" fmla="*/ 0 w 230"/>
                <a:gd name="T13" fmla="*/ 130 h 135"/>
                <a:gd name="T14" fmla="*/ 41 w 230"/>
                <a:gd name="T15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0" h="135">
                  <a:moveTo>
                    <a:pt x="41" y="135"/>
                  </a:moveTo>
                  <a:cubicBezTo>
                    <a:pt x="41" y="120"/>
                    <a:pt x="108" y="40"/>
                    <a:pt x="115" y="39"/>
                  </a:cubicBezTo>
                  <a:cubicBezTo>
                    <a:pt x="122" y="40"/>
                    <a:pt x="185" y="120"/>
                    <a:pt x="185" y="135"/>
                  </a:cubicBezTo>
                  <a:cubicBezTo>
                    <a:pt x="230" y="129"/>
                    <a:pt x="230" y="129"/>
                    <a:pt x="230" y="129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1" y="135"/>
                  </a:ln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ŝ1íḑê">
              <a:extLst>
                <a:ext uri="{FF2B5EF4-FFF2-40B4-BE49-F238E27FC236}">
                  <a16:creationId xmlns:a16="http://schemas.microsoft.com/office/drawing/2014/main" id="{68B92377-A64E-459C-A9DB-A5515DF1A386}"/>
                </a:ext>
              </a:extLst>
            </p:cNvPr>
            <p:cNvSpPr/>
            <p:nvPr/>
          </p:nvSpPr>
          <p:spPr bwMode="auto">
            <a:xfrm>
              <a:off x="6153149" y="3782226"/>
              <a:ext cx="984250" cy="419100"/>
            </a:xfrm>
            <a:custGeom>
              <a:avLst/>
              <a:gdLst>
                <a:gd name="T0" fmla="*/ 92 w 348"/>
                <a:gd name="T1" fmla="*/ 148 h 148"/>
                <a:gd name="T2" fmla="*/ 239 w 348"/>
                <a:gd name="T3" fmla="*/ 148 h 148"/>
                <a:gd name="T4" fmla="*/ 229 w 348"/>
                <a:gd name="T5" fmla="*/ 59 h 148"/>
                <a:gd name="T6" fmla="*/ 348 w 348"/>
                <a:gd name="T7" fmla="*/ 42 h 148"/>
                <a:gd name="T8" fmla="*/ 339 w 348"/>
                <a:gd name="T9" fmla="*/ 16 h 148"/>
                <a:gd name="T10" fmla="*/ 267 w 348"/>
                <a:gd name="T11" fmla="*/ 29 h 148"/>
                <a:gd name="T12" fmla="*/ 191 w 348"/>
                <a:gd name="T13" fmla="*/ 0 h 148"/>
                <a:gd name="T14" fmla="*/ 138 w 348"/>
                <a:gd name="T15" fmla="*/ 0 h 148"/>
                <a:gd name="T16" fmla="*/ 86 w 348"/>
                <a:gd name="T17" fmla="*/ 22 h 148"/>
                <a:gd name="T18" fmla="*/ 11 w 348"/>
                <a:gd name="T19" fmla="*/ 18 h 148"/>
                <a:gd name="T20" fmla="*/ 0 w 348"/>
                <a:gd name="T21" fmla="*/ 41 h 148"/>
                <a:gd name="T22" fmla="*/ 101 w 348"/>
                <a:gd name="T23" fmla="*/ 58 h 148"/>
                <a:gd name="T24" fmla="*/ 92 w 348"/>
                <a:gd name="T2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8" h="148">
                  <a:moveTo>
                    <a:pt x="92" y="148"/>
                  </a:moveTo>
                  <a:cubicBezTo>
                    <a:pt x="239" y="148"/>
                    <a:pt x="239" y="148"/>
                    <a:pt x="239" y="148"/>
                  </a:cubicBezTo>
                  <a:cubicBezTo>
                    <a:pt x="239" y="134"/>
                    <a:pt x="229" y="73"/>
                    <a:pt x="229" y="59"/>
                  </a:cubicBezTo>
                  <a:cubicBezTo>
                    <a:pt x="229" y="59"/>
                    <a:pt x="300" y="87"/>
                    <a:pt x="348" y="42"/>
                  </a:cubicBezTo>
                  <a:cubicBezTo>
                    <a:pt x="346" y="33"/>
                    <a:pt x="343" y="25"/>
                    <a:pt x="339" y="16"/>
                  </a:cubicBezTo>
                  <a:cubicBezTo>
                    <a:pt x="321" y="29"/>
                    <a:pt x="294" y="33"/>
                    <a:pt x="267" y="29"/>
                  </a:cubicBezTo>
                  <a:cubicBezTo>
                    <a:pt x="234" y="24"/>
                    <a:pt x="224" y="0"/>
                    <a:pt x="191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8" y="0"/>
                    <a:pt x="114" y="3"/>
                    <a:pt x="86" y="22"/>
                  </a:cubicBezTo>
                  <a:cubicBezTo>
                    <a:pt x="62" y="39"/>
                    <a:pt x="27" y="35"/>
                    <a:pt x="11" y="1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40" y="72"/>
                    <a:pt x="101" y="58"/>
                  </a:cubicBezTo>
                  <a:lnTo>
                    <a:pt x="92" y="1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s1îḍe">
              <a:extLst>
                <a:ext uri="{FF2B5EF4-FFF2-40B4-BE49-F238E27FC236}">
                  <a16:creationId xmlns:a16="http://schemas.microsoft.com/office/drawing/2014/main" id="{80C55AFB-7730-4C59-B472-0F04B3EBA9B9}"/>
                </a:ext>
              </a:extLst>
            </p:cNvPr>
            <p:cNvSpPr/>
            <p:nvPr/>
          </p:nvSpPr>
          <p:spPr bwMode="auto">
            <a:xfrm>
              <a:off x="6510336" y="3763176"/>
              <a:ext cx="206375" cy="141288"/>
            </a:xfrm>
            <a:custGeom>
              <a:avLst/>
              <a:gdLst>
                <a:gd name="T0" fmla="*/ 73 w 73"/>
                <a:gd name="T1" fmla="*/ 10 h 50"/>
                <a:gd name="T2" fmla="*/ 73 w 73"/>
                <a:gd name="T3" fmla="*/ 0 h 50"/>
                <a:gd name="T4" fmla="*/ 0 w 73"/>
                <a:gd name="T5" fmla="*/ 0 h 50"/>
                <a:gd name="T6" fmla="*/ 0 w 73"/>
                <a:gd name="T7" fmla="*/ 10 h 50"/>
                <a:gd name="T8" fmla="*/ 37 w 73"/>
                <a:gd name="T9" fmla="*/ 50 h 50"/>
                <a:gd name="T10" fmla="*/ 73 w 73"/>
                <a:gd name="T1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50">
                  <a:moveTo>
                    <a:pt x="73" y="1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50"/>
                    <a:pt x="37" y="50"/>
                  </a:cubicBezTo>
                  <a:cubicBezTo>
                    <a:pt x="67" y="50"/>
                    <a:pt x="73" y="12"/>
                    <a:pt x="73" y="10"/>
                  </a:cubicBezTo>
                  <a:close/>
                </a:path>
              </a:pathLst>
            </a:custGeom>
            <a:solidFill>
              <a:srgbClr val="9D6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ṥlíďé">
              <a:extLst>
                <a:ext uri="{FF2B5EF4-FFF2-40B4-BE49-F238E27FC236}">
                  <a16:creationId xmlns:a16="http://schemas.microsoft.com/office/drawing/2014/main" id="{6AB15D3E-83E5-4539-8736-107678157BB2}"/>
                </a:ext>
              </a:extLst>
            </p:cNvPr>
            <p:cNvSpPr/>
            <p:nvPr/>
          </p:nvSpPr>
          <p:spPr bwMode="auto">
            <a:xfrm>
              <a:off x="6099174" y="3780638"/>
              <a:ext cx="85725" cy="117475"/>
            </a:xfrm>
            <a:custGeom>
              <a:avLst/>
              <a:gdLst>
                <a:gd name="T0" fmla="*/ 19 w 30"/>
                <a:gd name="T1" fmla="*/ 42 h 42"/>
                <a:gd name="T2" fmla="*/ 6 w 30"/>
                <a:gd name="T3" fmla="*/ 4 h 42"/>
                <a:gd name="T4" fmla="*/ 30 w 30"/>
                <a:gd name="T5" fmla="*/ 19 h 42"/>
                <a:gd name="T6" fmla="*/ 19 w 3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2">
                  <a:moveTo>
                    <a:pt x="19" y="42"/>
                  </a:moveTo>
                  <a:cubicBezTo>
                    <a:pt x="2" y="33"/>
                    <a:pt x="0" y="7"/>
                    <a:pt x="6" y="4"/>
                  </a:cubicBezTo>
                  <a:cubicBezTo>
                    <a:pt x="12" y="0"/>
                    <a:pt x="30" y="19"/>
                    <a:pt x="30" y="19"/>
                  </a:cubicBezTo>
                  <a:cubicBezTo>
                    <a:pt x="25" y="29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íSḻiḋé">
              <a:extLst>
                <a:ext uri="{FF2B5EF4-FFF2-40B4-BE49-F238E27FC236}">
                  <a16:creationId xmlns:a16="http://schemas.microsoft.com/office/drawing/2014/main" id="{81C52C5F-E491-4481-8B13-2747C4D739D0}"/>
                </a:ext>
              </a:extLst>
            </p:cNvPr>
            <p:cNvSpPr/>
            <p:nvPr/>
          </p:nvSpPr>
          <p:spPr bwMode="auto">
            <a:xfrm>
              <a:off x="6269036" y="3088488"/>
              <a:ext cx="701675" cy="733425"/>
            </a:xfrm>
            <a:custGeom>
              <a:avLst/>
              <a:gdLst>
                <a:gd name="T0" fmla="*/ 248 w 248"/>
                <a:gd name="T1" fmla="*/ 168 h 260"/>
                <a:gd name="T2" fmla="*/ 124 w 248"/>
                <a:gd name="T3" fmla="*/ 260 h 260"/>
                <a:gd name="T4" fmla="*/ 0 w 248"/>
                <a:gd name="T5" fmla="*/ 169 h 260"/>
                <a:gd name="T6" fmla="*/ 7 w 248"/>
                <a:gd name="T7" fmla="*/ 62 h 260"/>
                <a:gd name="T8" fmla="*/ 123 w 248"/>
                <a:gd name="T9" fmla="*/ 0 h 260"/>
                <a:gd name="T10" fmla="*/ 240 w 248"/>
                <a:gd name="T11" fmla="*/ 60 h 260"/>
                <a:gd name="T12" fmla="*/ 248 w 248"/>
                <a:gd name="T13" fmla="*/ 16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" h="260">
                  <a:moveTo>
                    <a:pt x="248" y="168"/>
                  </a:moveTo>
                  <a:cubicBezTo>
                    <a:pt x="248" y="236"/>
                    <a:pt x="193" y="259"/>
                    <a:pt x="124" y="260"/>
                  </a:cubicBezTo>
                  <a:cubicBezTo>
                    <a:pt x="56" y="260"/>
                    <a:pt x="0" y="237"/>
                    <a:pt x="0" y="169"/>
                  </a:cubicBezTo>
                  <a:cubicBezTo>
                    <a:pt x="0" y="144"/>
                    <a:pt x="0" y="83"/>
                    <a:pt x="7" y="62"/>
                  </a:cubicBezTo>
                  <a:cubicBezTo>
                    <a:pt x="19" y="26"/>
                    <a:pt x="48" y="1"/>
                    <a:pt x="123" y="0"/>
                  </a:cubicBezTo>
                  <a:cubicBezTo>
                    <a:pt x="198" y="0"/>
                    <a:pt x="228" y="25"/>
                    <a:pt x="240" y="60"/>
                  </a:cubicBezTo>
                  <a:cubicBezTo>
                    <a:pt x="247" y="82"/>
                    <a:pt x="248" y="142"/>
                    <a:pt x="248" y="168"/>
                  </a:cubicBezTo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îṣ1îdè">
              <a:extLst>
                <a:ext uri="{FF2B5EF4-FFF2-40B4-BE49-F238E27FC236}">
                  <a16:creationId xmlns:a16="http://schemas.microsoft.com/office/drawing/2014/main" id="{BA3A898A-94F3-487B-B77E-96BDBD7EBED8}"/>
                </a:ext>
              </a:extLst>
            </p:cNvPr>
            <p:cNvSpPr/>
            <p:nvPr/>
          </p:nvSpPr>
          <p:spPr bwMode="auto">
            <a:xfrm>
              <a:off x="6184899" y="3437738"/>
              <a:ext cx="146050" cy="147638"/>
            </a:xfrm>
            <a:custGeom>
              <a:avLst/>
              <a:gdLst>
                <a:gd name="T0" fmla="*/ 52 w 52"/>
                <a:gd name="T1" fmla="*/ 26 h 52"/>
                <a:gd name="T2" fmla="*/ 26 w 52"/>
                <a:gd name="T3" fmla="*/ 52 h 52"/>
                <a:gd name="T4" fmla="*/ 0 w 52"/>
                <a:gd name="T5" fmla="*/ 26 h 52"/>
                <a:gd name="T6" fmla="*/ 26 w 52"/>
                <a:gd name="T7" fmla="*/ 0 h 52"/>
                <a:gd name="T8" fmla="*/ 52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2" y="26"/>
                  </a:moveTo>
                  <a:cubicBezTo>
                    <a:pt x="52" y="40"/>
                    <a:pt x="40" y="52"/>
                    <a:pt x="26" y="52"/>
                  </a:cubicBezTo>
                  <a:cubicBezTo>
                    <a:pt x="11" y="52"/>
                    <a:pt x="0" y="41"/>
                    <a:pt x="0" y="26"/>
                  </a:cubicBezTo>
                  <a:cubicBezTo>
                    <a:pt x="0" y="12"/>
                    <a:pt x="11" y="0"/>
                    <a:pt x="26" y="0"/>
                  </a:cubicBezTo>
                  <a:cubicBezTo>
                    <a:pt x="40" y="0"/>
                    <a:pt x="52" y="11"/>
                    <a:pt x="52" y="26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S1îḓè">
              <a:extLst>
                <a:ext uri="{FF2B5EF4-FFF2-40B4-BE49-F238E27FC236}">
                  <a16:creationId xmlns:a16="http://schemas.microsoft.com/office/drawing/2014/main" id="{758278D7-6E92-42CE-994B-E703DB15CB43}"/>
                </a:ext>
              </a:extLst>
            </p:cNvPr>
            <p:cNvSpPr/>
            <p:nvPr/>
          </p:nvSpPr>
          <p:spPr bwMode="auto">
            <a:xfrm>
              <a:off x="6210299" y="3463138"/>
              <a:ext cx="53975" cy="53975"/>
            </a:xfrm>
            <a:custGeom>
              <a:avLst/>
              <a:gdLst>
                <a:gd name="T0" fmla="*/ 5 w 19"/>
                <a:gd name="T1" fmla="*/ 16 h 19"/>
                <a:gd name="T2" fmla="*/ 17 w 19"/>
                <a:gd name="T3" fmla="*/ 5 h 19"/>
                <a:gd name="T4" fmla="*/ 19 w 19"/>
                <a:gd name="T5" fmla="*/ 2 h 19"/>
                <a:gd name="T6" fmla="*/ 17 w 19"/>
                <a:gd name="T7" fmla="*/ 0 h 19"/>
                <a:gd name="T8" fmla="*/ 0 w 19"/>
                <a:gd name="T9" fmla="*/ 16 h 19"/>
                <a:gd name="T10" fmla="*/ 2 w 19"/>
                <a:gd name="T11" fmla="*/ 19 h 19"/>
                <a:gd name="T12" fmla="*/ 5 w 19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9">
                  <a:moveTo>
                    <a:pt x="5" y="16"/>
                  </a:moveTo>
                  <a:cubicBezTo>
                    <a:pt x="5" y="10"/>
                    <a:pt x="10" y="5"/>
                    <a:pt x="17" y="5"/>
                  </a:cubicBezTo>
                  <a:cubicBezTo>
                    <a:pt x="18" y="5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4" y="19"/>
                    <a:pt x="5" y="18"/>
                    <a:pt x="5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ṣľïḍè">
              <a:extLst>
                <a:ext uri="{FF2B5EF4-FFF2-40B4-BE49-F238E27FC236}">
                  <a16:creationId xmlns:a16="http://schemas.microsoft.com/office/drawing/2014/main" id="{B63B4D72-9594-45E9-BC71-B315F3C4B993}"/>
                </a:ext>
              </a:extLst>
            </p:cNvPr>
            <p:cNvSpPr/>
            <p:nvPr/>
          </p:nvSpPr>
          <p:spPr bwMode="auto">
            <a:xfrm>
              <a:off x="6908799" y="3436151"/>
              <a:ext cx="146050" cy="146050"/>
            </a:xfrm>
            <a:custGeom>
              <a:avLst/>
              <a:gdLst>
                <a:gd name="T0" fmla="*/ 0 w 52"/>
                <a:gd name="T1" fmla="*/ 26 h 52"/>
                <a:gd name="T2" fmla="*/ 26 w 52"/>
                <a:gd name="T3" fmla="*/ 52 h 52"/>
                <a:gd name="T4" fmla="*/ 52 w 52"/>
                <a:gd name="T5" fmla="*/ 26 h 52"/>
                <a:gd name="T6" fmla="*/ 26 w 52"/>
                <a:gd name="T7" fmla="*/ 0 h 52"/>
                <a:gd name="T8" fmla="*/ 0 w 52"/>
                <a:gd name="T9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0" y="26"/>
                  </a:moveTo>
                  <a:cubicBezTo>
                    <a:pt x="0" y="40"/>
                    <a:pt x="12" y="52"/>
                    <a:pt x="26" y="52"/>
                  </a:cubicBezTo>
                  <a:cubicBezTo>
                    <a:pt x="40" y="52"/>
                    <a:pt x="52" y="40"/>
                    <a:pt x="52" y="26"/>
                  </a:cubicBezTo>
                  <a:cubicBezTo>
                    <a:pt x="52" y="11"/>
                    <a:pt x="40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ṡľîḋê">
              <a:extLst>
                <a:ext uri="{FF2B5EF4-FFF2-40B4-BE49-F238E27FC236}">
                  <a16:creationId xmlns:a16="http://schemas.microsoft.com/office/drawing/2014/main" id="{633C1437-B307-4603-BFCA-B0764537AF17}"/>
                </a:ext>
              </a:extLst>
            </p:cNvPr>
            <p:cNvSpPr/>
            <p:nvPr/>
          </p:nvSpPr>
          <p:spPr bwMode="auto">
            <a:xfrm>
              <a:off x="6973886" y="3463138"/>
              <a:ext cx="55562" cy="53975"/>
            </a:xfrm>
            <a:custGeom>
              <a:avLst/>
              <a:gdLst>
                <a:gd name="T0" fmla="*/ 20 w 20"/>
                <a:gd name="T1" fmla="*/ 16 h 19"/>
                <a:gd name="T2" fmla="*/ 3 w 20"/>
                <a:gd name="T3" fmla="*/ 0 h 19"/>
                <a:gd name="T4" fmla="*/ 0 w 20"/>
                <a:gd name="T5" fmla="*/ 2 h 19"/>
                <a:gd name="T6" fmla="*/ 3 w 20"/>
                <a:gd name="T7" fmla="*/ 5 h 19"/>
                <a:gd name="T8" fmla="*/ 15 w 20"/>
                <a:gd name="T9" fmla="*/ 16 h 19"/>
                <a:gd name="T10" fmla="*/ 17 w 20"/>
                <a:gd name="T11" fmla="*/ 19 h 19"/>
                <a:gd name="T12" fmla="*/ 20 w 20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9">
                  <a:moveTo>
                    <a:pt x="20" y="16"/>
                  </a:moveTo>
                  <a:cubicBezTo>
                    <a:pt x="20" y="7"/>
                    <a:pt x="12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5"/>
                    <a:pt x="3" y="5"/>
                  </a:cubicBezTo>
                  <a:cubicBezTo>
                    <a:pt x="9" y="5"/>
                    <a:pt x="15" y="10"/>
                    <a:pt x="15" y="16"/>
                  </a:cubicBezTo>
                  <a:cubicBezTo>
                    <a:pt x="15" y="18"/>
                    <a:pt x="16" y="19"/>
                    <a:pt x="17" y="19"/>
                  </a:cubicBezTo>
                  <a:cubicBezTo>
                    <a:pt x="19" y="19"/>
                    <a:pt x="20" y="18"/>
                    <a:pt x="20" y="16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ṥļïḋê">
              <a:extLst>
                <a:ext uri="{FF2B5EF4-FFF2-40B4-BE49-F238E27FC236}">
                  <a16:creationId xmlns:a16="http://schemas.microsoft.com/office/drawing/2014/main" id="{45902CD0-F43C-46AD-8598-07FB1C0E8270}"/>
                </a:ext>
              </a:extLst>
            </p:cNvPr>
            <p:cNvSpPr/>
            <p:nvPr/>
          </p:nvSpPr>
          <p:spPr bwMode="auto">
            <a:xfrm>
              <a:off x="6362699" y="3494888"/>
              <a:ext cx="155575" cy="149225"/>
            </a:xfrm>
            <a:prstGeom prst="ellipse">
              <a:avLst/>
            </a:prstGeom>
            <a:solidFill>
              <a:srgbClr val="F19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iŝľíḓê">
              <a:extLst>
                <a:ext uri="{FF2B5EF4-FFF2-40B4-BE49-F238E27FC236}">
                  <a16:creationId xmlns:a16="http://schemas.microsoft.com/office/drawing/2014/main" id="{E2924137-DFE8-48C8-9302-358FBDCDAFAE}"/>
                </a:ext>
              </a:extLst>
            </p:cNvPr>
            <p:cNvSpPr/>
            <p:nvPr/>
          </p:nvSpPr>
          <p:spPr bwMode="auto">
            <a:xfrm>
              <a:off x="6718299" y="3494888"/>
              <a:ext cx="155575" cy="149225"/>
            </a:xfrm>
            <a:prstGeom prst="ellipse">
              <a:avLst/>
            </a:prstGeom>
            <a:solidFill>
              <a:srgbClr val="F19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ṣ1îḑè">
              <a:extLst>
                <a:ext uri="{FF2B5EF4-FFF2-40B4-BE49-F238E27FC236}">
                  <a16:creationId xmlns:a16="http://schemas.microsoft.com/office/drawing/2014/main" id="{E00FB522-FBBC-4745-9257-894440E06162}"/>
                </a:ext>
              </a:extLst>
            </p:cNvPr>
            <p:cNvSpPr/>
            <p:nvPr/>
          </p:nvSpPr>
          <p:spPr bwMode="auto">
            <a:xfrm>
              <a:off x="6405561" y="3447263"/>
              <a:ext cx="69850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$ḻïḓe">
              <a:extLst>
                <a:ext uri="{FF2B5EF4-FFF2-40B4-BE49-F238E27FC236}">
                  <a16:creationId xmlns:a16="http://schemas.microsoft.com/office/drawing/2014/main" id="{867B21E9-2B66-4449-A159-B659C7C11543}"/>
                </a:ext>
              </a:extLst>
            </p:cNvPr>
            <p:cNvSpPr/>
            <p:nvPr/>
          </p:nvSpPr>
          <p:spPr bwMode="auto">
            <a:xfrm>
              <a:off x="6764336" y="3447263"/>
              <a:ext cx="68262" cy="69850"/>
            </a:xfrm>
            <a:prstGeom prst="ellipse">
              <a:avLst/>
            </a:pr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iṥļîḑê">
              <a:extLst>
                <a:ext uri="{FF2B5EF4-FFF2-40B4-BE49-F238E27FC236}">
                  <a16:creationId xmlns:a16="http://schemas.microsoft.com/office/drawing/2014/main" id="{89B355D4-F84E-4BEA-8A7D-71CF246F8173}"/>
                </a:ext>
              </a:extLst>
            </p:cNvPr>
            <p:cNvSpPr/>
            <p:nvPr/>
          </p:nvSpPr>
          <p:spPr bwMode="auto">
            <a:xfrm>
              <a:off x="6511924" y="3640938"/>
              <a:ext cx="215900" cy="65088"/>
            </a:xfrm>
            <a:custGeom>
              <a:avLst/>
              <a:gdLst>
                <a:gd name="T0" fmla="*/ 2 w 76"/>
                <a:gd name="T1" fmla="*/ 9 h 23"/>
                <a:gd name="T2" fmla="*/ 38 w 76"/>
                <a:gd name="T3" fmla="*/ 23 h 23"/>
                <a:gd name="T4" fmla="*/ 74 w 76"/>
                <a:gd name="T5" fmla="*/ 9 h 23"/>
                <a:gd name="T6" fmla="*/ 74 w 76"/>
                <a:gd name="T7" fmla="*/ 2 h 23"/>
                <a:gd name="T8" fmla="*/ 67 w 76"/>
                <a:gd name="T9" fmla="*/ 1 h 23"/>
                <a:gd name="T10" fmla="*/ 38 w 76"/>
                <a:gd name="T11" fmla="*/ 13 h 23"/>
                <a:gd name="T12" fmla="*/ 9 w 76"/>
                <a:gd name="T13" fmla="*/ 1 h 23"/>
                <a:gd name="T14" fmla="*/ 2 w 76"/>
                <a:gd name="T15" fmla="*/ 2 h 23"/>
                <a:gd name="T16" fmla="*/ 2 w 76"/>
                <a:gd name="T17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23">
                  <a:moveTo>
                    <a:pt x="2" y="9"/>
                  </a:moveTo>
                  <a:cubicBezTo>
                    <a:pt x="11" y="17"/>
                    <a:pt x="24" y="23"/>
                    <a:pt x="38" y="23"/>
                  </a:cubicBezTo>
                  <a:cubicBezTo>
                    <a:pt x="52" y="23"/>
                    <a:pt x="64" y="17"/>
                    <a:pt x="74" y="9"/>
                  </a:cubicBezTo>
                  <a:cubicBezTo>
                    <a:pt x="76" y="7"/>
                    <a:pt x="76" y="3"/>
                    <a:pt x="74" y="2"/>
                  </a:cubicBezTo>
                  <a:cubicBezTo>
                    <a:pt x="72" y="0"/>
                    <a:pt x="69" y="0"/>
                    <a:pt x="67" y="1"/>
                  </a:cubicBezTo>
                  <a:cubicBezTo>
                    <a:pt x="59" y="9"/>
                    <a:pt x="49" y="13"/>
                    <a:pt x="38" y="13"/>
                  </a:cubicBezTo>
                  <a:cubicBezTo>
                    <a:pt x="27" y="13"/>
                    <a:pt x="16" y="9"/>
                    <a:pt x="9" y="1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0" y="3"/>
                    <a:pt x="0" y="7"/>
                    <a:pt x="2" y="9"/>
                  </a:cubicBezTo>
                  <a:close/>
                </a:path>
              </a:pathLst>
            </a:custGeom>
            <a:solidFill>
              <a:srgbClr val="453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šľiḑé">
              <a:extLst>
                <a:ext uri="{FF2B5EF4-FFF2-40B4-BE49-F238E27FC236}">
                  <a16:creationId xmlns:a16="http://schemas.microsoft.com/office/drawing/2014/main" id="{A366D893-AA19-4BD8-B104-1CFE9687F26B}"/>
                </a:ext>
              </a:extLst>
            </p:cNvPr>
            <p:cNvSpPr/>
            <p:nvPr/>
          </p:nvSpPr>
          <p:spPr bwMode="auto">
            <a:xfrm>
              <a:off x="6243636" y="2998001"/>
              <a:ext cx="785812" cy="530225"/>
            </a:xfrm>
            <a:custGeom>
              <a:avLst/>
              <a:gdLst>
                <a:gd name="T0" fmla="*/ 10 w 278"/>
                <a:gd name="T1" fmla="*/ 160 h 188"/>
                <a:gd name="T2" fmla="*/ 60 w 278"/>
                <a:gd name="T3" fmla="*/ 80 h 188"/>
                <a:gd name="T4" fmla="*/ 90 w 278"/>
                <a:gd name="T5" fmla="*/ 97 h 188"/>
                <a:gd name="T6" fmla="*/ 189 w 278"/>
                <a:gd name="T7" fmla="*/ 90 h 188"/>
                <a:gd name="T8" fmla="*/ 261 w 278"/>
                <a:gd name="T9" fmla="*/ 155 h 188"/>
                <a:gd name="T10" fmla="*/ 214 w 278"/>
                <a:gd name="T11" fmla="*/ 25 h 188"/>
                <a:gd name="T12" fmla="*/ 52 w 278"/>
                <a:gd name="T13" fmla="*/ 32 h 188"/>
                <a:gd name="T14" fmla="*/ 16 w 278"/>
                <a:gd name="T15" fmla="*/ 54 h 188"/>
                <a:gd name="T16" fmla="*/ 10 w 278"/>
                <a:gd name="T17" fmla="*/ 16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8" h="188">
                  <a:moveTo>
                    <a:pt x="10" y="160"/>
                  </a:moveTo>
                  <a:cubicBezTo>
                    <a:pt x="10" y="160"/>
                    <a:pt x="58" y="134"/>
                    <a:pt x="60" y="80"/>
                  </a:cubicBezTo>
                  <a:cubicBezTo>
                    <a:pt x="60" y="80"/>
                    <a:pt x="62" y="94"/>
                    <a:pt x="90" y="97"/>
                  </a:cubicBezTo>
                  <a:cubicBezTo>
                    <a:pt x="130" y="101"/>
                    <a:pt x="166" y="88"/>
                    <a:pt x="189" y="90"/>
                  </a:cubicBezTo>
                  <a:cubicBezTo>
                    <a:pt x="212" y="93"/>
                    <a:pt x="258" y="188"/>
                    <a:pt x="261" y="155"/>
                  </a:cubicBezTo>
                  <a:cubicBezTo>
                    <a:pt x="261" y="155"/>
                    <a:pt x="278" y="56"/>
                    <a:pt x="214" y="25"/>
                  </a:cubicBezTo>
                  <a:cubicBezTo>
                    <a:pt x="162" y="0"/>
                    <a:pt x="84" y="10"/>
                    <a:pt x="52" y="32"/>
                  </a:cubicBezTo>
                  <a:cubicBezTo>
                    <a:pt x="52" y="32"/>
                    <a:pt x="32" y="25"/>
                    <a:pt x="16" y="54"/>
                  </a:cubicBezTo>
                  <a:cubicBezTo>
                    <a:pt x="0" y="84"/>
                    <a:pt x="10" y="160"/>
                    <a:pt x="10" y="1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Sḷíḑê">
              <a:extLst>
                <a:ext uri="{FF2B5EF4-FFF2-40B4-BE49-F238E27FC236}">
                  <a16:creationId xmlns:a16="http://schemas.microsoft.com/office/drawing/2014/main" id="{F77A4ACF-04EC-48A1-89D1-BAF8D91DC32D}"/>
                </a:ext>
              </a:extLst>
            </p:cNvPr>
            <p:cNvSpPr/>
            <p:nvPr/>
          </p:nvSpPr>
          <p:spPr bwMode="auto">
            <a:xfrm>
              <a:off x="5645149" y="2991651"/>
              <a:ext cx="203200" cy="93663"/>
            </a:xfrm>
            <a:custGeom>
              <a:avLst/>
              <a:gdLst>
                <a:gd name="T0" fmla="*/ 43 w 72"/>
                <a:gd name="T1" fmla="*/ 1 h 33"/>
                <a:gd name="T2" fmla="*/ 72 w 72"/>
                <a:gd name="T3" fmla="*/ 4 h 33"/>
                <a:gd name="T4" fmla="*/ 67 w 72"/>
                <a:gd name="T5" fmla="*/ 33 h 33"/>
                <a:gd name="T6" fmla="*/ 5 w 72"/>
                <a:gd name="T7" fmla="*/ 19 h 33"/>
                <a:gd name="T8" fmla="*/ 43 w 72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3">
                  <a:moveTo>
                    <a:pt x="43" y="1"/>
                  </a:moveTo>
                  <a:cubicBezTo>
                    <a:pt x="45" y="0"/>
                    <a:pt x="72" y="4"/>
                    <a:pt x="72" y="4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0" y="6"/>
                    <a:pt x="4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sḻídê">
              <a:extLst>
                <a:ext uri="{FF2B5EF4-FFF2-40B4-BE49-F238E27FC236}">
                  <a16:creationId xmlns:a16="http://schemas.microsoft.com/office/drawing/2014/main" id="{9D38C3CE-0567-4641-B846-CED4D297A9C8}"/>
                </a:ext>
              </a:extLst>
            </p:cNvPr>
            <p:cNvSpPr/>
            <p:nvPr/>
          </p:nvSpPr>
          <p:spPr bwMode="auto">
            <a:xfrm>
              <a:off x="6308724" y="3015463"/>
              <a:ext cx="203200" cy="92075"/>
            </a:xfrm>
            <a:custGeom>
              <a:avLst/>
              <a:gdLst>
                <a:gd name="T0" fmla="*/ 28 w 72"/>
                <a:gd name="T1" fmla="*/ 1 h 33"/>
                <a:gd name="T2" fmla="*/ 0 w 72"/>
                <a:gd name="T3" fmla="*/ 4 h 33"/>
                <a:gd name="T4" fmla="*/ 4 w 72"/>
                <a:gd name="T5" fmla="*/ 33 h 33"/>
                <a:gd name="T6" fmla="*/ 67 w 72"/>
                <a:gd name="T7" fmla="*/ 19 h 33"/>
                <a:gd name="T8" fmla="*/ 28 w 72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3">
                  <a:moveTo>
                    <a:pt x="28" y="1"/>
                  </a:moveTo>
                  <a:cubicBezTo>
                    <a:pt x="27" y="0"/>
                    <a:pt x="0" y="4"/>
                    <a:pt x="0" y="4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19"/>
                    <a:pt x="72" y="6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íṧḷïḍe">
              <a:extLst>
                <a:ext uri="{FF2B5EF4-FFF2-40B4-BE49-F238E27FC236}">
                  <a16:creationId xmlns:a16="http://schemas.microsoft.com/office/drawing/2014/main" id="{9C2FEE2E-579A-4023-863B-1842A3E2D2E5}"/>
                </a:ext>
              </a:extLst>
            </p:cNvPr>
            <p:cNvSpPr/>
            <p:nvPr/>
          </p:nvSpPr>
          <p:spPr bwMode="auto">
            <a:xfrm>
              <a:off x="5721349" y="2175676"/>
              <a:ext cx="146050" cy="150813"/>
            </a:xfrm>
            <a:custGeom>
              <a:avLst/>
              <a:gdLst>
                <a:gd name="T0" fmla="*/ 31 w 52"/>
                <a:gd name="T1" fmla="*/ 0 h 53"/>
                <a:gd name="T2" fmla="*/ 0 w 52"/>
                <a:gd name="T3" fmla="*/ 38 h 53"/>
                <a:gd name="T4" fmla="*/ 52 w 52"/>
                <a:gd name="T5" fmla="*/ 14 h 53"/>
                <a:gd name="T6" fmla="*/ 31 w 52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53">
                  <a:moveTo>
                    <a:pt x="31" y="0"/>
                  </a:moveTo>
                  <a:cubicBezTo>
                    <a:pt x="31" y="0"/>
                    <a:pt x="6" y="7"/>
                    <a:pt x="0" y="38"/>
                  </a:cubicBezTo>
                  <a:cubicBezTo>
                    <a:pt x="0" y="38"/>
                    <a:pt x="47" y="53"/>
                    <a:pt x="52" y="14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şḻíďé">
              <a:extLst>
                <a:ext uri="{FF2B5EF4-FFF2-40B4-BE49-F238E27FC236}">
                  <a16:creationId xmlns:a16="http://schemas.microsoft.com/office/drawing/2014/main" id="{A010DDC7-B508-4862-B5D8-F3BC249EE590}"/>
                </a:ext>
              </a:extLst>
            </p:cNvPr>
            <p:cNvSpPr/>
            <p:nvPr/>
          </p:nvSpPr>
          <p:spPr bwMode="auto">
            <a:xfrm>
              <a:off x="6627811" y="2153451"/>
              <a:ext cx="88900" cy="119063"/>
            </a:xfrm>
            <a:custGeom>
              <a:avLst/>
              <a:gdLst>
                <a:gd name="T0" fmla="*/ 8 w 31"/>
                <a:gd name="T1" fmla="*/ 38 h 42"/>
                <a:gd name="T2" fmla="*/ 9 w 31"/>
                <a:gd name="T3" fmla="*/ 42 h 42"/>
                <a:gd name="T4" fmla="*/ 26 w 31"/>
                <a:gd name="T5" fmla="*/ 5 h 42"/>
                <a:gd name="T6" fmla="*/ 0 w 31"/>
                <a:gd name="T7" fmla="*/ 19 h 42"/>
                <a:gd name="T8" fmla="*/ 8 w 31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2">
                  <a:moveTo>
                    <a:pt x="8" y="38"/>
                  </a:moveTo>
                  <a:cubicBezTo>
                    <a:pt x="9" y="39"/>
                    <a:pt x="9" y="41"/>
                    <a:pt x="9" y="42"/>
                  </a:cubicBezTo>
                  <a:cubicBezTo>
                    <a:pt x="27" y="35"/>
                    <a:pt x="31" y="9"/>
                    <a:pt x="26" y="5"/>
                  </a:cubicBezTo>
                  <a:cubicBezTo>
                    <a:pt x="20" y="0"/>
                    <a:pt x="0" y="19"/>
                    <a:pt x="0" y="19"/>
                  </a:cubicBezTo>
                  <a:cubicBezTo>
                    <a:pt x="4" y="24"/>
                    <a:pt x="7" y="34"/>
                    <a:pt x="8" y="38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ṥ1îḋê">
              <a:extLst>
                <a:ext uri="{FF2B5EF4-FFF2-40B4-BE49-F238E27FC236}">
                  <a16:creationId xmlns:a16="http://schemas.microsoft.com/office/drawing/2014/main" id="{CE84808C-C762-4CA7-909E-A57DB7EED5BC}"/>
                </a:ext>
              </a:extLst>
            </p:cNvPr>
            <p:cNvSpPr/>
            <p:nvPr/>
          </p:nvSpPr>
          <p:spPr bwMode="auto">
            <a:xfrm>
              <a:off x="5740399" y="2628113"/>
              <a:ext cx="673100" cy="403225"/>
            </a:xfrm>
            <a:custGeom>
              <a:avLst/>
              <a:gdLst>
                <a:gd name="T0" fmla="*/ 41 w 238"/>
                <a:gd name="T1" fmla="*/ 135 h 143"/>
                <a:gd name="T2" fmla="*/ 115 w 238"/>
                <a:gd name="T3" fmla="*/ 39 h 143"/>
                <a:gd name="T4" fmla="*/ 193 w 238"/>
                <a:gd name="T5" fmla="*/ 143 h 143"/>
                <a:gd name="T6" fmla="*/ 238 w 238"/>
                <a:gd name="T7" fmla="*/ 137 h 143"/>
                <a:gd name="T8" fmla="*/ 182 w 238"/>
                <a:gd name="T9" fmla="*/ 0 h 143"/>
                <a:gd name="T10" fmla="*/ 48 w 238"/>
                <a:gd name="T11" fmla="*/ 0 h 143"/>
                <a:gd name="T12" fmla="*/ 0 w 238"/>
                <a:gd name="T13" fmla="*/ 130 h 143"/>
                <a:gd name="T14" fmla="*/ 41 w 238"/>
                <a:gd name="T15" fmla="*/ 13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" h="143">
                  <a:moveTo>
                    <a:pt x="41" y="135"/>
                  </a:moveTo>
                  <a:cubicBezTo>
                    <a:pt x="41" y="120"/>
                    <a:pt x="108" y="40"/>
                    <a:pt x="115" y="39"/>
                  </a:cubicBezTo>
                  <a:cubicBezTo>
                    <a:pt x="122" y="40"/>
                    <a:pt x="193" y="128"/>
                    <a:pt x="193" y="143"/>
                  </a:cubicBezTo>
                  <a:cubicBezTo>
                    <a:pt x="238" y="137"/>
                    <a:pt x="238" y="137"/>
                    <a:pt x="238" y="137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130"/>
                    <a:pt x="0" y="130"/>
                    <a:pt x="0" y="130"/>
                  </a:cubicBezTo>
                  <a:lnTo>
                    <a:pt x="41" y="135"/>
                  </a:lnTo>
                  <a:close/>
                </a:path>
              </a:pathLst>
            </a:custGeom>
            <a:solidFill>
              <a:srgbClr val="454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ṥḻîďé">
              <a:extLst>
                <a:ext uri="{FF2B5EF4-FFF2-40B4-BE49-F238E27FC236}">
                  <a16:creationId xmlns:a16="http://schemas.microsoft.com/office/drawing/2014/main" id="{70C89F56-9969-4F4D-BDCB-E8E572B5D87C}"/>
                </a:ext>
              </a:extLst>
            </p:cNvPr>
            <p:cNvSpPr/>
            <p:nvPr/>
          </p:nvSpPr>
          <p:spPr bwMode="auto">
            <a:xfrm>
              <a:off x="5565774" y="2201076"/>
              <a:ext cx="1087437" cy="463550"/>
            </a:xfrm>
            <a:custGeom>
              <a:avLst/>
              <a:gdLst>
                <a:gd name="T0" fmla="*/ 104 w 385"/>
                <a:gd name="T1" fmla="*/ 164 h 164"/>
                <a:gd name="T2" fmla="*/ 251 w 385"/>
                <a:gd name="T3" fmla="*/ 164 h 164"/>
                <a:gd name="T4" fmla="*/ 249 w 385"/>
                <a:gd name="T5" fmla="*/ 55 h 164"/>
                <a:gd name="T6" fmla="*/ 385 w 385"/>
                <a:gd name="T7" fmla="*/ 25 h 164"/>
                <a:gd name="T8" fmla="*/ 377 w 385"/>
                <a:gd name="T9" fmla="*/ 0 h 164"/>
                <a:gd name="T10" fmla="*/ 287 w 385"/>
                <a:gd name="T11" fmla="*/ 16 h 164"/>
                <a:gd name="T12" fmla="*/ 203 w 385"/>
                <a:gd name="T13" fmla="*/ 16 h 164"/>
                <a:gd name="T14" fmla="*/ 150 w 385"/>
                <a:gd name="T15" fmla="*/ 16 h 164"/>
                <a:gd name="T16" fmla="*/ 98 w 385"/>
                <a:gd name="T17" fmla="*/ 38 h 164"/>
                <a:gd name="T18" fmla="*/ 11 w 385"/>
                <a:gd name="T19" fmla="*/ 34 h 164"/>
                <a:gd name="T20" fmla="*/ 0 w 385"/>
                <a:gd name="T21" fmla="*/ 57 h 164"/>
                <a:gd name="T22" fmla="*/ 109 w 385"/>
                <a:gd name="T23" fmla="*/ 78 h 164"/>
                <a:gd name="T24" fmla="*/ 104 w 385"/>
                <a:gd name="T2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5" h="164">
                  <a:moveTo>
                    <a:pt x="104" y="164"/>
                  </a:moveTo>
                  <a:cubicBezTo>
                    <a:pt x="251" y="164"/>
                    <a:pt x="251" y="164"/>
                    <a:pt x="251" y="164"/>
                  </a:cubicBezTo>
                  <a:cubicBezTo>
                    <a:pt x="251" y="150"/>
                    <a:pt x="249" y="69"/>
                    <a:pt x="249" y="55"/>
                  </a:cubicBezTo>
                  <a:cubicBezTo>
                    <a:pt x="249" y="55"/>
                    <a:pt x="340" y="64"/>
                    <a:pt x="385" y="25"/>
                  </a:cubicBezTo>
                  <a:cubicBezTo>
                    <a:pt x="383" y="16"/>
                    <a:pt x="380" y="8"/>
                    <a:pt x="377" y="0"/>
                  </a:cubicBezTo>
                  <a:cubicBezTo>
                    <a:pt x="359" y="12"/>
                    <a:pt x="339" y="16"/>
                    <a:pt x="287" y="16"/>
                  </a:cubicBezTo>
                  <a:cubicBezTo>
                    <a:pt x="253" y="16"/>
                    <a:pt x="236" y="16"/>
                    <a:pt x="203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50" y="16"/>
                    <a:pt x="126" y="19"/>
                    <a:pt x="98" y="38"/>
                  </a:cubicBezTo>
                  <a:cubicBezTo>
                    <a:pt x="74" y="55"/>
                    <a:pt x="27" y="51"/>
                    <a:pt x="11" y="3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43" y="99"/>
                    <a:pt x="109" y="78"/>
                  </a:cubicBezTo>
                  <a:lnTo>
                    <a:pt x="10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şļïdé">
              <a:extLst>
                <a:ext uri="{FF2B5EF4-FFF2-40B4-BE49-F238E27FC236}">
                  <a16:creationId xmlns:a16="http://schemas.microsoft.com/office/drawing/2014/main" id="{73665273-822A-405E-B9AB-1B08C403237F}"/>
                </a:ext>
              </a:extLst>
            </p:cNvPr>
            <p:cNvSpPr/>
            <p:nvPr/>
          </p:nvSpPr>
          <p:spPr bwMode="auto">
            <a:xfrm>
              <a:off x="5992812" y="2224888"/>
              <a:ext cx="203200" cy="139700"/>
            </a:xfrm>
            <a:custGeom>
              <a:avLst/>
              <a:gdLst>
                <a:gd name="T0" fmla="*/ 72 w 72"/>
                <a:gd name="T1" fmla="*/ 10 h 50"/>
                <a:gd name="T2" fmla="*/ 72 w 72"/>
                <a:gd name="T3" fmla="*/ 0 h 50"/>
                <a:gd name="T4" fmla="*/ 0 w 72"/>
                <a:gd name="T5" fmla="*/ 0 h 50"/>
                <a:gd name="T6" fmla="*/ 0 w 72"/>
                <a:gd name="T7" fmla="*/ 10 h 50"/>
                <a:gd name="T8" fmla="*/ 36 w 72"/>
                <a:gd name="T9" fmla="*/ 50 h 50"/>
                <a:gd name="T10" fmla="*/ 72 w 72"/>
                <a:gd name="T1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50">
                  <a:moveTo>
                    <a:pt x="72" y="1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6" y="50"/>
                    <a:pt x="36" y="50"/>
                  </a:cubicBezTo>
                  <a:cubicBezTo>
                    <a:pt x="67" y="50"/>
                    <a:pt x="72" y="12"/>
                    <a:pt x="72" y="10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ṥľîḋê">
              <a:extLst>
                <a:ext uri="{FF2B5EF4-FFF2-40B4-BE49-F238E27FC236}">
                  <a16:creationId xmlns:a16="http://schemas.microsoft.com/office/drawing/2014/main" id="{18080A69-2852-4AC5-91B8-FC56E9DFDDF0}"/>
                </a:ext>
              </a:extLst>
            </p:cNvPr>
            <p:cNvSpPr/>
            <p:nvPr/>
          </p:nvSpPr>
          <p:spPr bwMode="auto">
            <a:xfrm>
              <a:off x="5511799" y="2243938"/>
              <a:ext cx="85725" cy="119063"/>
            </a:xfrm>
            <a:custGeom>
              <a:avLst/>
              <a:gdLst>
                <a:gd name="T0" fmla="*/ 19 w 30"/>
                <a:gd name="T1" fmla="*/ 42 h 42"/>
                <a:gd name="T2" fmla="*/ 6 w 30"/>
                <a:gd name="T3" fmla="*/ 4 h 42"/>
                <a:gd name="T4" fmla="*/ 30 w 30"/>
                <a:gd name="T5" fmla="*/ 19 h 42"/>
                <a:gd name="T6" fmla="*/ 19 w 30"/>
                <a:gd name="T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2">
                  <a:moveTo>
                    <a:pt x="19" y="42"/>
                  </a:moveTo>
                  <a:cubicBezTo>
                    <a:pt x="2" y="33"/>
                    <a:pt x="0" y="7"/>
                    <a:pt x="6" y="4"/>
                  </a:cubicBezTo>
                  <a:cubicBezTo>
                    <a:pt x="12" y="0"/>
                    <a:pt x="30" y="19"/>
                    <a:pt x="30" y="19"/>
                  </a:cubicBezTo>
                  <a:cubicBezTo>
                    <a:pt x="25" y="29"/>
                    <a:pt x="19" y="41"/>
                    <a:pt x="19" y="42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śľíḋé">
              <a:extLst>
                <a:ext uri="{FF2B5EF4-FFF2-40B4-BE49-F238E27FC236}">
                  <a16:creationId xmlns:a16="http://schemas.microsoft.com/office/drawing/2014/main" id="{335E4F5C-9DD9-466D-8DD5-8784946B6CC2}"/>
                </a:ext>
              </a:extLst>
            </p:cNvPr>
            <p:cNvSpPr/>
            <p:nvPr/>
          </p:nvSpPr>
          <p:spPr bwMode="auto">
            <a:xfrm>
              <a:off x="5732462" y="1537501"/>
              <a:ext cx="727075" cy="760413"/>
            </a:xfrm>
            <a:custGeom>
              <a:avLst/>
              <a:gdLst>
                <a:gd name="T0" fmla="*/ 253 w 257"/>
                <a:gd name="T1" fmla="*/ 165 h 269"/>
                <a:gd name="T2" fmla="*/ 135 w 257"/>
                <a:gd name="T3" fmla="*/ 264 h 269"/>
                <a:gd name="T4" fmla="*/ 5 w 257"/>
                <a:gd name="T5" fmla="*/ 182 h 269"/>
                <a:gd name="T6" fmla="*/ 6 w 257"/>
                <a:gd name="T7" fmla="*/ 74 h 269"/>
                <a:gd name="T8" fmla="*/ 118 w 257"/>
                <a:gd name="T9" fmla="*/ 5 h 269"/>
                <a:gd name="T10" fmla="*/ 238 w 257"/>
                <a:gd name="T11" fmla="*/ 58 h 269"/>
                <a:gd name="T12" fmla="*/ 253 w 257"/>
                <a:gd name="T13" fmla="*/ 16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269">
                  <a:moveTo>
                    <a:pt x="253" y="165"/>
                  </a:moveTo>
                  <a:cubicBezTo>
                    <a:pt x="257" y="233"/>
                    <a:pt x="203" y="260"/>
                    <a:pt x="135" y="264"/>
                  </a:cubicBezTo>
                  <a:cubicBezTo>
                    <a:pt x="67" y="269"/>
                    <a:pt x="10" y="250"/>
                    <a:pt x="5" y="182"/>
                  </a:cubicBezTo>
                  <a:cubicBezTo>
                    <a:pt x="4" y="156"/>
                    <a:pt x="0" y="96"/>
                    <a:pt x="6" y="74"/>
                  </a:cubicBezTo>
                  <a:cubicBezTo>
                    <a:pt x="15" y="38"/>
                    <a:pt x="43" y="10"/>
                    <a:pt x="118" y="5"/>
                  </a:cubicBezTo>
                  <a:cubicBezTo>
                    <a:pt x="193" y="0"/>
                    <a:pt x="224" y="24"/>
                    <a:pt x="238" y="58"/>
                  </a:cubicBezTo>
                  <a:cubicBezTo>
                    <a:pt x="246" y="79"/>
                    <a:pt x="251" y="140"/>
                    <a:pt x="253" y="165"/>
                  </a:cubicBezTo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ṡ1ide">
              <a:extLst>
                <a:ext uri="{FF2B5EF4-FFF2-40B4-BE49-F238E27FC236}">
                  <a16:creationId xmlns:a16="http://schemas.microsoft.com/office/drawing/2014/main" id="{AC046618-7149-4F04-B7C6-A44B11C03D30}"/>
                </a:ext>
              </a:extLst>
            </p:cNvPr>
            <p:cNvSpPr/>
            <p:nvPr/>
          </p:nvSpPr>
          <p:spPr bwMode="auto">
            <a:xfrm>
              <a:off x="5656262" y="1921676"/>
              <a:ext cx="152400" cy="152400"/>
            </a:xfrm>
            <a:custGeom>
              <a:avLst/>
              <a:gdLst>
                <a:gd name="T0" fmla="*/ 53 w 54"/>
                <a:gd name="T1" fmla="*/ 25 h 54"/>
                <a:gd name="T2" fmla="*/ 29 w 54"/>
                <a:gd name="T3" fmla="*/ 53 h 54"/>
                <a:gd name="T4" fmla="*/ 1 w 54"/>
                <a:gd name="T5" fmla="*/ 29 h 54"/>
                <a:gd name="T6" fmla="*/ 25 w 54"/>
                <a:gd name="T7" fmla="*/ 1 h 54"/>
                <a:gd name="T8" fmla="*/ 53 w 5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53" y="25"/>
                  </a:moveTo>
                  <a:cubicBezTo>
                    <a:pt x="54" y="39"/>
                    <a:pt x="43" y="52"/>
                    <a:pt x="29" y="53"/>
                  </a:cubicBezTo>
                  <a:cubicBezTo>
                    <a:pt x="14" y="54"/>
                    <a:pt x="2" y="43"/>
                    <a:pt x="1" y="29"/>
                  </a:cubicBezTo>
                  <a:cubicBezTo>
                    <a:pt x="0" y="14"/>
                    <a:pt x="11" y="2"/>
                    <a:pt x="25" y="1"/>
                  </a:cubicBezTo>
                  <a:cubicBezTo>
                    <a:pt x="40" y="0"/>
                    <a:pt x="52" y="11"/>
                    <a:pt x="53" y="25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$ḻiďè">
              <a:extLst>
                <a:ext uri="{FF2B5EF4-FFF2-40B4-BE49-F238E27FC236}">
                  <a16:creationId xmlns:a16="http://schemas.microsoft.com/office/drawing/2014/main" id="{C57660C8-40A8-4036-812B-1C1CE0515554}"/>
                </a:ext>
              </a:extLst>
            </p:cNvPr>
            <p:cNvSpPr/>
            <p:nvPr/>
          </p:nvSpPr>
          <p:spPr bwMode="auto">
            <a:xfrm>
              <a:off x="5684837" y="1947076"/>
              <a:ext cx="53975" cy="60325"/>
            </a:xfrm>
            <a:custGeom>
              <a:avLst/>
              <a:gdLst>
                <a:gd name="T0" fmla="*/ 5 w 19"/>
                <a:gd name="T1" fmla="*/ 18 h 21"/>
                <a:gd name="T2" fmla="*/ 5 w 19"/>
                <a:gd name="T3" fmla="*/ 17 h 21"/>
                <a:gd name="T4" fmla="*/ 16 w 19"/>
                <a:gd name="T5" fmla="*/ 5 h 21"/>
                <a:gd name="T6" fmla="*/ 18 w 19"/>
                <a:gd name="T7" fmla="*/ 3 h 21"/>
                <a:gd name="T8" fmla="*/ 16 w 19"/>
                <a:gd name="T9" fmla="*/ 0 h 21"/>
                <a:gd name="T10" fmla="*/ 0 w 19"/>
                <a:gd name="T11" fmla="*/ 17 h 21"/>
                <a:gd name="T12" fmla="*/ 0 w 19"/>
                <a:gd name="T13" fmla="*/ 18 h 21"/>
                <a:gd name="T14" fmla="*/ 3 w 19"/>
                <a:gd name="T15" fmla="*/ 21 h 21"/>
                <a:gd name="T16" fmla="*/ 5 w 19"/>
                <a:gd name="T1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1">
                  <a:moveTo>
                    <a:pt x="5" y="18"/>
                  </a:moveTo>
                  <a:cubicBezTo>
                    <a:pt x="5" y="17"/>
                    <a:pt x="5" y="17"/>
                    <a:pt x="5" y="17"/>
                  </a:cubicBezTo>
                  <a:cubicBezTo>
                    <a:pt x="5" y="11"/>
                    <a:pt x="10" y="6"/>
                    <a:pt x="16" y="5"/>
                  </a:cubicBezTo>
                  <a:cubicBezTo>
                    <a:pt x="18" y="5"/>
                    <a:pt x="19" y="4"/>
                    <a:pt x="18" y="3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7" y="1"/>
                    <a:pt x="0" y="8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3" y="21"/>
                  </a:cubicBezTo>
                  <a:cubicBezTo>
                    <a:pt x="4" y="20"/>
                    <a:pt x="5" y="19"/>
                    <a:pt x="5" y="18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ṧḻiḋé">
              <a:extLst>
                <a:ext uri="{FF2B5EF4-FFF2-40B4-BE49-F238E27FC236}">
                  <a16:creationId xmlns:a16="http://schemas.microsoft.com/office/drawing/2014/main" id="{D6BAF4DF-7C99-4161-B0D2-AC46DEF0323F}"/>
                </a:ext>
              </a:extLst>
            </p:cNvPr>
            <p:cNvSpPr/>
            <p:nvPr/>
          </p:nvSpPr>
          <p:spPr bwMode="auto">
            <a:xfrm>
              <a:off x="6376986" y="1874051"/>
              <a:ext cx="152400" cy="152400"/>
            </a:xfrm>
            <a:custGeom>
              <a:avLst/>
              <a:gdLst>
                <a:gd name="T0" fmla="*/ 1 w 54"/>
                <a:gd name="T1" fmla="*/ 29 h 54"/>
                <a:gd name="T2" fmla="*/ 29 w 54"/>
                <a:gd name="T3" fmla="*/ 53 h 54"/>
                <a:gd name="T4" fmla="*/ 53 w 54"/>
                <a:gd name="T5" fmla="*/ 25 h 54"/>
                <a:gd name="T6" fmla="*/ 26 w 54"/>
                <a:gd name="T7" fmla="*/ 1 h 54"/>
                <a:gd name="T8" fmla="*/ 1 w 54"/>
                <a:gd name="T9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1" y="29"/>
                  </a:moveTo>
                  <a:cubicBezTo>
                    <a:pt x="2" y="43"/>
                    <a:pt x="15" y="54"/>
                    <a:pt x="29" y="53"/>
                  </a:cubicBezTo>
                  <a:cubicBezTo>
                    <a:pt x="44" y="52"/>
                    <a:pt x="54" y="39"/>
                    <a:pt x="53" y="25"/>
                  </a:cubicBezTo>
                  <a:cubicBezTo>
                    <a:pt x="53" y="11"/>
                    <a:pt x="40" y="0"/>
                    <a:pt x="26" y="1"/>
                  </a:cubicBezTo>
                  <a:cubicBezTo>
                    <a:pt x="11" y="2"/>
                    <a:pt x="0" y="14"/>
                    <a:pt x="1" y="29"/>
                  </a:cubicBezTo>
                  <a:close/>
                </a:path>
              </a:pathLst>
            </a:custGeom>
            <a:solidFill>
              <a:srgbClr val="FFD4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íşḻídè">
              <a:extLst>
                <a:ext uri="{FF2B5EF4-FFF2-40B4-BE49-F238E27FC236}">
                  <a16:creationId xmlns:a16="http://schemas.microsoft.com/office/drawing/2014/main" id="{1D50D201-93AE-447A-9C3D-7ADC805E4155}"/>
                </a:ext>
              </a:extLst>
            </p:cNvPr>
            <p:cNvSpPr/>
            <p:nvPr/>
          </p:nvSpPr>
          <p:spPr bwMode="auto">
            <a:xfrm>
              <a:off x="6445249" y="1905801"/>
              <a:ext cx="55562" cy="50800"/>
            </a:xfrm>
            <a:custGeom>
              <a:avLst/>
              <a:gdLst>
                <a:gd name="T0" fmla="*/ 20 w 20"/>
                <a:gd name="T1" fmla="*/ 15 h 18"/>
                <a:gd name="T2" fmla="*/ 3 w 20"/>
                <a:gd name="T3" fmla="*/ 0 h 18"/>
                <a:gd name="T4" fmla="*/ 2 w 20"/>
                <a:gd name="T5" fmla="*/ 0 h 18"/>
                <a:gd name="T6" fmla="*/ 0 w 20"/>
                <a:gd name="T7" fmla="*/ 2 h 18"/>
                <a:gd name="T8" fmla="*/ 3 w 20"/>
                <a:gd name="T9" fmla="*/ 5 h 18"/>
                <a:gd name="T10" fmla="*/ 3 w 20"/>
                <a:gd name="T11" fmla="*/ 5 h 18"/>
                <a:gd name="T12" fmla="*/ 15 w 20"/>
                <a:gd name="T13" fmla="*/ 16 h 18"/>
                <a:gd name="T14" fmla="*/ 18 w 20"/>
                <a:gd name="T15" fmla="*/ 18 h 18"/>
                <a:gd name="T16" fmla="*/ 20 w 20"/>
                <a:gd name="T17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8">
                  <a:moveTo>
                    <a:pt x="20" y="15"/>
                  </a:moveTo>
                  <a:cubicBezTo>
                    <a:pt x="20" y="6"/>
                    <a:pt x="12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0" y="5"/>
                    <a:pt x="15" y="9"/>
                    <a:pt x="15" y="16"/>
                  </a:cubicBezTo>
                  <a:cubicBezTo>
                    <a:pt x="15" y="17"/>
                    <a:pt x="17" y="18"/>
                    <a:pt x="18" y="18"/>
                  </a:cubicBezTo>
                  <a:cubicBezTo>
                    <a:pt x="19" y="18"/>
                    <a:pt x="20" y="17"/>
                    <a:pt x="20" y="15"/>
                  </a:cubicBezTo>
                  <a:close/>
                </a:path>
              </a:pathLst>
            </a:custGeom>
            <a:solidFill>
              <a:srgbClr val="F4A9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ṥlíḑê">
              <a:extLst>
                <a:ext uri="{FF2B5EF4-FFF2-40B4-BE49-F238E27FC236}">
                  <a16:creationId xmlns:a16="http://schemas.microsoft.com/office/drawing/2014/main" id="{A678A441-1043-41EE-AD1E-2DCBAB5FC289}"/>
                </a:ext>
              </a:extLst>
            </p:cNvPr>
            <p:cNvSpPr/>
            <p:nvPr/>
          </p:nvSpPr>
          <p:spPr bwMode="auto">
            <a:xfrm>
              <a:off x="5840412" y="1969301"/>
              <a:ext cx="160337" cy="150813"/>
            </a:xfrm>
            <a:custGeom>
              <a:avLst/>
              <a:gdLst>
                <a:gd name="T0" fmla="*/ 28 w 57"/>
                <a:gd name="T1" fmla="*/ 0 h 53"/>
                <a:gd name="T2" fmla="*/ 27 w 57"/>
                <a:gd name="T3" fmla="*/ 0 h 53"/>
                <a:gd name="T4" fmla="*/ 1 w 57"/>
                <a:gd name="T5" fmla="*/ 28 h 53"/>
                <a:gd name="T6" fmla="*/ 28 w 57"/>
                <a:gd name="T7" fmla="*/ 53 h 53"/>
                <a:gd name="T8" fmla="*/ 30 w 57"/>
                <a:gd name="T9" fmla="*/ 53 h 53"/>
                <a:gd name="T10" fmla="*/ 56 w 57"/>
                <a:gd name="T11" fmla="*/ 25 h 53"/>
                <a:gd name="T12" fmla="*/ 28 w 57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3">
                  <a:moveTo>
                    <a:pt x="28" y="0"/>
                  </a:moveTo>
                  <a:cubicBezTo>
                    <a:pt x="28" y="0"/>
                    <a:pt x="27" y="0"/>
                    <a:pt x="27" y="0"/>
                  </a:cubicBezTo>
                  <a:cubicBezTo>
                    <a:pt x="11" y="1"/>
                    <a:pt x="0" y="14"/>
                    <a:pt x="1" y="28"/>
                  </a:cubicBezTo>
                  <a:cubicBezTo>
                    <a:pt x="2" y="42"/>
                    <a:pt x="14" y="53"/>
                    <a:pt x="28" y="53"/>
                  </a:cubicBezTo>
                  <a:cubicBezTo>
                    <a:pt x="29" y="53"/>
                    <a:pt x="29" y="53"/>
                    <a:pt x="30" y="53"/>
                  </a:cubicBezTo>
                  <a:cubicBezTo>
                    <a:pt x="45" y="52"/>
                    <a:pt x="57" y="40"/>
                    <a:pt x="56" y="25"/>
                  </a:cubicBezTo>
                  <a:cubicBezTo>
                    <a:pt x="55" y="11"/>
                    <a:pt x="43" y="0"/>
                    <a:pt x="28" y="0"/>
                  </a:cubicBezTo>
                </a:path>
              </a:pathLst>
            </a:custGeom>
            <a:solidFill>
              <a:srgbClr val="FFAD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$líḓé">
              <a:extLst>
                <a:ext uri="{FF2B5EF4-FFF2-40B4-BE49-F238E27FC236}">
                  <a16:creationId xmlns:a16="http://schemas.microsoft.com/office/drawing/2014/main" id="{504DB950-34AC-4A43-9534-A333AA6E2C13}"/>
                </a:ext>
              </a:extLst>
            </p:cNvPr>
            <p:cNvSpPr/>
            <p:nvPr/>
          </p:nvSpPr>
          <p:spPr bwMode="auto">
            <a:xfrm>
              <a:off x="6192836" y="1947076"/>
              <a:ext cx="161925" cy="152400"/>
            </a:xfrm>
            <a:custGeom>
              <a:avLst/>
              <a:gdLst>
                <a:gd name="T0" fmla="*/ 29 w 57"/>
                <a:gd name="T1" fmla="*/ 0 h 54"/>
                <a:gd name="T2" fmla="*/ 27 w 57"/>
                <a:gd name="T3" fmla="*/ 1 h 54"/>
                <a:gd name="T4" fmla="*/ 1 w 57"/>
                <a:gd name="T5" fmla="*/ 29 h 54"/>
                <a:gd name="T6" fmla="*/ 29 w 57"/>
                <a:gd name="T7" fmla="*/ 54 h 54"/>
                <a:gd name="T8" fmla="*/ 30 w 57"/>
                <a:gd name="T9" fmla="*/ 53 h 54"/>
                <a:gd name="T10" fmla="*/ 56 w 57"/>
                <a:gd name="T11" fmla="*/ 25 h 54"/>
                <a:gd name="T12" fmla="*/ 29 w 57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4">
                  <a:moveTo>
                    <a:pt x="29" y="0"/>
                  </a:moveTo>
                  <a:cubicBezTo>
                    <a:pt x="28" y="0"/>
                    <a:pt x="28" y="1"/>
                    <a:pt x="27" y="1"/>
                  </a:cubicBezTo>
                  <a:cubicBezTo>
                    <a:pt x="12" y="1"/>
                    <a:pt x="0" y="14"/>
                    <a:pt x="1" y="29"/>
                  </a:cubicBezTo>
                  <a:cubicBezTo>
                    <a:pt x="2" y="43"/>
                    <a:pt x="14" y="54"/>
                    <a:pt x="29" y="54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46" y="53"/>
                    <a:pt x="57" y="40"/>
                    <a:pt x="56" y="25"/>
                  </a:cubicBezTo>
                  <a:cubicBezTo>
                    <a:pt x="55" y="11"/>
                    <a:pt x="43" y="0"/>
                    <a:pt x="29" y="0"/>
                  </a:cubicBezTo>
                </a:path>
              </a:pathLst>
            </a:custGeom>
            <a:solidFill>
              <a:srgbClr val="FFAD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ṣḻîdê">
              <a:extLst>
                <a:ext uri="{FF2B5EF4-FFF2-40B4-BE49-F238E27FC236}">
                  <a16:creationId xmlns:a16="http://schemas.microsoft.com/office/drawing/2014/main" id="{21B04FB7-DCA1-4813-8E12-AAED54211D57}"/>
                </a:ext>
              </a:extLst>
            </p:cNvPr>
            <p:cNvSpPr/>
            <p:nvPr/>
          </p:nvSpPr>
          <p:spPr bwMode="auto">
            <a:xfrm>
              <a:off x="5876924" y="1921676"/>
              <a:ext cx="73025" cy="71438"/>
            </a:xfrm>
            <a:custGeom>
              <a:avLst/>
              <a:gdLst>
                <a:gd name="T0" fmla="*/ 25 w 26"/>
                <a:gd name="T1" fmla="*/ 12 h 25"/>
                <a:gd name="T2" fmla="*/ 14 w 26"/>
                <a:gd name="T3" fmla="*/ 25 h 25"/>
                <a:gd name="T4" fmla="*/ 1 w 26"/>
                <a:gd name="T5" fmla="*/ 13 h 25"/>
                <a:gd name="T6" fmla="*/ 12 w 26"/>
                <a:gd name="T7" fmla="*/ 0 h 25"/>
                <a:gd name="T8" fmla="*/ 25 w 26"/>
                <a:gd name="T9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25" y="12"/>
                  </a:moveTo>
                  <a:cubicBezTo>
                    <a:pt x="26" y="18"/>
                    <a:pt x="21" y="24"/>
                    <a:pt x="14" y="25"/>
                  </a:cubicBezTo>
                  <a:cubicBezTo>
                    <a:pt x="7" y="25"/>
                    <a:pt x="1" y="20"/>
                    <a:pt x="1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5"/>
                    <a:pt x="25" y="12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îśḷïḓé">
              <a:extLst>
                <a:ext uri="{FF2B5EF4-FFF2-40B4-BE49-F238E27FC236}">
                  <a16:creationId xmlns:a16="http://schemas.microsoft.com/office/drawing/2014/main" id="{50D7247D-A0D1-4B45-96C5-0A41B073203E}"/>
                </a:ext>
              </a:extLst>
            </p:cNvPr>
            <p:cNvSpPr/>
            <p:nvPr/>
          </p:nvSpPr>
          <p:spPr bwMode="auto">
            <a:xfrm>
              <a:off x="6232524" y="1899451"/>
              <a:ext cx="73025" cy="69850"/>
            </a:xfrm>
            <a:custGeom>
              <a:avLst/>
              <a:gdLst>
                <a:gd name="T0" fmla="*/ 1 w 26"/>
                <a:gd name="T1" fmla="*/ 13 h 25"/>
                <a:gd name="T2" fmla="*/ 14 w 26"/>
                <a:gd name="T3" fmla="*/ 25 h 25"/>
                <a:gd name="T4" fmla="*/ 25 w 26"/>
                <a:gd name="T5" fmla="*/ 12 h 25"/>
                <a:gd name="T6" fmla="*/ 12 w 26"/>
                <a:gd name="T7" fmla="*/ 0 h 25"/>
                <a:gd name="T8" fmla="*/ 1 w 26"/>
                <a:gd name="T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5">
                  <a:moveTo>
                    <a:pt x="1" y="13"/>
                  </a:moveTo>
                  <a:cubicBezTo>
                    <a:pt x="1" y="20"/>
                    <a:pt x="7" y="25"/>
                    <a:pt x="14" y="25"/>
                  </a:cubicBezTo>
                  <a:cubicBezTo>
                    <a:pt x="21" y="25"/>
                    <a:pt x="26" y="19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1"/>
                    <a:pt x="0" y="7"/>
                    <a:pt x="1" y="13"/>
                  </a:cubicBezTo>
                  <a:close/>
                </a:path>
              </a:pathLst>
            </a:custGeom>
            <a:solidFill>
              <a:srgbClr val="1E1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ïSḻïdè">
              <a:extLst>
                <a:ext uri="{FF2B5EF4-FFF2-40B4-BE49-F238E27FC236}">
                  <a16:creationId xmlns:a16="http://schemas.microsoft.com/office/drawing/2014/main" id="{EAA2F4F8-7610-41B8-99CB-A0F87893D3D7}"/>
                </a:ext>
              </a:extLst>
            </p:cNvPr>
            <p:cNvSpPr/>
            <p:nvPr/>
          </p:nvSpPr>
          <p:spPr bwMode="auto">
            <a:xfrm>
              <a:off x="5995987" y="2097888"/>
              <a:ext cx="214312" cy="73025"/>
            </a:xfrm>
            <a:custGeom>
              <a:avLst/>
              <a:gdLst>
                <a:gd name="T0" fmla="*/ 2 w 76"/>
                <a:gd name="T1" fmla="*/ 14 h 26"/>
                <a:gd name="T2" fmla="*/ 36 w 76"/>
                <a:gd name="T3" fmla="*/ 26 h 26"/>
                <a:gd name="T4" fmla="*/ 39 w 76"/>
                <a:gd name="T5" fmla="*/ 26 h 26"/>
                <a:gd name="T6" fmla="*/ 74 w 76"/>
                <a:gd name="T7" fmla="*/ 9 h 26"/>
                <a:gd name="T8" fmla="*/ 74 w 76"/>
                <a:gd name="T9" fmla="*/ 2 h 26"/>
                <a:gd name="T10" fmla="*/ 67 w 76"/>
                <a:gd name="T11" fmla="*/ 2 h 26"/>
                <a:gd name="T12" fmla="*/ 38 w 76"/>
                <a:gd name="T13" fmla="*/ 16 h 26"/>
                <a:gd name="T14" fmla="*/ 36 w 76"/>
                <a:gd name="T15" fmla="*/ 16 h 26"/>
                <a:gd name="T16" fmla="*/ 9 w 76"/>
                <a:gd name="T17" fmla="*/ 6 h 26"/>
                <a:gd name="T18" fmla="*/ 2 w 76"/>
                <a:gd name="T19" fmla="*/ 7 h 26"/>
                <a:gd name="T20" fmla="*/ 2 w 76"/>
                <a:gd name="T21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26">
                  <a:moveTo>
                    <a:pt x="2" y="14"/>
                  </a:moveTo>
                  <a:cubicBezTo>
                    <a:pt x="11" y="21"/>
                    <a:pt x="23" y="26"/>
                    <a:pt x="36" y="26"/>
                  </a:cubicBezTo>
                  <a:cubicBezTo>
                    <a:pt x="37" y="26"/>
                    <a:pt x="38" y="26"/>
                    <a:pt x="39" y="26"/>
                  </a:cubicBezTo>
                  <a:cubicBezTo>
                    <a:pt x="53" y="25"/>
                    <a:pt x="65" y="19"/>
                    <a:pt x="74" y="9"/>
                  </a:cubicBezTo>
                  <a:cubicBezTo>
                    <a:pt x="76" y="7"/>
                    <a:pt x="76" y="4"/>
                    <a:pt x="74" y="2"/>
                  </a:cubicBezTo>
                  <a:cubicBezTo>
                    <a:pt x="72" y="0"/>
                    <a:pt x="68" y="0"/>
                    <a:pt x="67" y="2"/>
                  </a:cubicBezTo>
                  <a:cubicBezTo>
                    <a:pt x="59" y="10"/>
                    <a:pt x="50" y="15"/>
                    <a:pt x="38" y="16"/>
                  </a:cubicBezTo>
                  <a:cubicBezTo>
                    <a:pt x="37" y="16"/>
                    <a:pt x="37" y="16"/>
                    <a:pt x="36" y="16"/>
                  </a:cubicBezTo>
                  <a:cubicBezTo>
                    <a:pt x="25" y="16"/>
                    <a:pt x="16" y="12"/>
                    <a:pt x="9" y="6"/>
                  </a:cubicBezTo>
                  <a:cubicBezTo>
                    <a:pt x="7" y="4"/>
                    <a:pt x="4" y="5"/>
                    <a:pt x="2" y="7"/>
                  </a:cubicBezTo>
                  <a:cubicBezTo>
                    <a:pt x="0" y="9"/>
                    <a:pt x="0" y="12"/>
                    <a:pt x="2" y="14"/>
                  </a:cubicBezTo>
                  <a:close/>
                </a:path>
              </a:pathLst>
            </a:custGeom>
            <a:solidFill>
              <a:srgbClr val="D191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ṡlîḓé">
              <a:extLst>
                <a:ext uri="{FF2B5EF4-FFF2-40B4-BE49-F238E27FC236}">
                  <a16:creationId xmlns:a16="http://schemas.microsoft.com/office/drawing/2014/main" id="{DBC63F18-CD06-4948-811F-D3803DF2DA04}"/>
                </a:ext>
              </a:extLst>
            </p:cNvPr>
            <p:cNvSpPr/>
            <p:nvPr/>
          </p:nvSpPr>
          <p:spPr bwMode="auto">
            <a:xfrm>
              <a:off x="5648324" y="1456538"/>
              <a:ext cx="836612" cy="544513"/>
            </a:xfrm>
            <a:custGeom>
              <a:avLst/>
              <a:gdLst>
                <a:gd name="T0" fmla="*/ 34 w 296"/>
                <a:gd name="T1" fmla="*/ 183 h 193"/>
                <a:gd name="T2" fmla="*/ 46 w 296"/>
                <a:gd name="T3" fmla="*/ 185 h 193"/>
                <a:gd name="T4" fmla="*/ 83 w 296"/>
                <a:gd name="T5" fmla="*/ 128 h 193"/>
                <a:gd name="T6" fmla="*/ 188 w 296"/>
                <a:gd name="T7" fmla="*/ 67 h 193"/>
                <a:gd name="T8" fmla="*/ 248 w 296"/>
                <a:gd name="T9" fmla="*/ 132 h 193"/>
                <a:gd name="T10" fmla="*/ 274 w 296"/>
                <a:gd name="T11" fmla="*/ 163 h 193"/>
                <a:gd name="T12" fmla="*/ 283 w 296"/>
                <a:gd name="T13" fmla="*/ 163 h 193"/>
                <a:gd name="T14" fmla="*/ 239 w 296"/>
                <a:gd name="T15" fmla="*/ 33 h 193"/>
                <a:gd name="T16" fmla="*/ 58 w 296"/>
                <a:gd name="T17" fmla="*/ 43 h 193"/>
                <a:gd name="T18" fmla="*/ 34 w 296"/>
                <a:gd name="T19" fmla="*/ 18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193">
                  <a:moveTo>
                    <a:pt x="34" y="183"/>
                  </a:moveTo>
                  <a:cubicBezTo>
                    <a:pt x="34" y="183"/>
                    <a:pt x="43" y="193"/>
                    <a:pt x="46" y="185"/>
                  </a:cubicBezTo>
                  <a:cubicBezTo>
                    <a:pt x="48" y="177"/>
                    <a:pt x="57" y="132"/>
                    <a:pt x="83" y="128"/>
                  </a:cubicBezTo>
                  <a:cubicBezTo>
                    <a:pt x="110" y="124"/>
                    <a:pt x="181" y="110"/>
                    <a:pt x="188" y="67"/>
                  </a:cubicBezTo>
                  <a:cubicBezTo>
                    <a:pt x="188" y="67"/>
                    <a:pt x="222" y="118"/>
                    <a:pt x="248" y="132"/>
                  </a:cubicBezTo>
                  <a:cubicBezTo>
                    <a:pt x="269" y="144"/>
                    <a:pt x="274" y="163"/>
                    <a:pt x="274" y="163"/>
                  </a:cubicBezTo>
                  <a:cubicBezTo>
                    <a:pt x="283" y="163"/>
                    <a:pt x="283" y="163"/>
                    <a:pt x="283" y="163"/>
                  </a:cubicBezTo>
                  <a:cubicBezTo>
                    <a:pt x="284" y="167"/>
                    <a:pt x="296" y="67"/>
                    <a:pt x="239" y="33"/>
                  </a:cubicBezTo>
                  <a:cubicBezTo>
                    <a:pt x="189" y="3"/>
                    <a:pt x="116" y="0"/>
                    <a:pt x="58" y="43"/>
                  </a:cubicBezTo>
                  <a:cubicBezTo>
                    <a:pt x="0" y="87"/>
                    <a:pt x="34" y="183"/>
                    <a:pt x="34" y="183"/>
                  </a:cubicBezTo>
                  <a:close/>
                </a:path>
              </a:pathLst>
            </a:custGeom>
            <a:solidFill>
              <a:srgbClr val="E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ṥḷiḑé">
              <a:extLst>
                <a:ext uri="{FF2B5EF4-FFF2-40B4-BE49-F238E27FC236}">
                  <a16:creationId xmlns:a16="http://schemas.microsoft.com/office/drawing/2014/main" id="{4AFD3FC6-66E3-4F2D-8234-3778879805A4}"/>
                </a:ext>
              </a:extLst>
            </p:cNvPr>
            <p:cNvSpPr/>
            <p:nvPr/>
          </p:nvSpPr>
          <p:spPr bwMode="auto">
            <a:xfrm>
              <a:off x="6586536" y="1497813"/>
              <a:ext cx="138112" cy="763588"/>
            </a:xfrm>
            <a:custGeom>
              <a:avLst/>
              <a:gdLst>
                <a:gd name="T0" fmla="*/ 44 w 49"/>
                <a:gd name="T1" fmla="*/ 269 h 270"/>
                <a:gd name="T2" fmla="*/ 38 w 49"/>
                <a:gd name="T3" fmla="*/ 270 h 270"/>
                <a:gd name="T4" fmla="*/ 32 w 49"/>
                <a:gd name="T5" fmla="*/ 265 h 270"/>
                <a:gd name="T6" fmla="*/ 0 w 49"/>
                <a:gd name="T7" fmla="*/ 8 h 270"/>
                <a:gd name="T8" fmla="*/ 6 w 49"/>
                <a:gd name="T9" fmla="*/ 1 h 270"/>
                <a:gd name="T10" fmla="*/ 11 w 49"/>
                <a:gd name="T11" fmla="*/ 1 h 270"/>
                <a:gd name="T12" fmla="*/ 18 w 49"/>
                <a:gd name="T13" fmla="*/ 6 h 270"/>
                <a:gd name="T14" fmla="*/ 49 w 49"/>
                <a:gd name="T15" fmla="*/ 263 h 270"/>
                <a:gd name="T16" fmla="*/ 44 w 49"/>
                <a:gd name="T17" fmla="*/ 269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270">
                  <a:moveTo>
                    <a:pt x="44" y="269"/>
                  </a:moveTo>
                  <a:cubicBezTo>
                    <a:pt x="38" y="270"/>
                    <a:pt x="38" y="270"/>
                    <a:pt x="38" y="270"/>
                  </a:cubicBezTo>
                  <a:cubicBezTo>
                    <a:pt x="35" y="270"/>
                    <a:pt x="32" y="268"/>
                    <a:pt x="32" y="2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2" y="2"/>
                    <a:pt x="6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4" y="0"/>
                    <a:pt x="17" y="3"/>
                    <a:pt x="18" y="6"/>
                  </a:cubicBezTo>
                  <a:cubicBezTo>
                    <a:pt x="49" y="263"/>
                    <a:pt x="49" y="263"/>
                    <a:pt x="49" y="263"/>
                  </a:cubicBezTo>
                  <a:cubicBezTo>
                    <a:pt x="49" y="266"/>
                    <a:pt x="47" y="269"/>
                    <a:pt x="44" y="26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iṥḻíḍé">
              <a:extLst>
                <a:ext uri="{FF2B5EF4-FFF2-40B4-BE49-F238E27FC236}">
                  <a16:creationId xmlns:a16="http://schemas.microsoft.com/office/drawing/2014/main" id="{88782967-E18E-4EF0-BF39-44C0AB3BC1F2}"/>
                </a:ext>
              </a:extLst>
            </p:cNvPr>
            <p:cNvSpPr/>
            <p:nvPr/>
          </p:nvSpPr>
          <p:spPr bwMode="auto">
            <a:xfrm>
              <a:off x="6588124" y="1396213"/>
              <a:ext cx="577850" cy="503238"/>
            </a:xfrm>
            <a:custGeom>
              <a:avLst/>
              <a:gdLst>
                <a:gd name="T0" fmla="*/ 204 w 204"/>
                <a:gd name="T1" fmla="*/ 135 h 178"/>
                <a:gd name="T2" fmla="*/ 13 w 204"/>
                <a:gd name="T3" fmla="*/ 158 h 178"/>
                <a:gd name="T4" fmla="*/ 0 w 204"/>
                <a:gd name="T5" fmla="*/ 50 h 178"/>
                <a:gd name="T6" fmla="*/ 191 w 204"/>
                <a:gd name="T7" fmla="*/ 27 h 178"/>
                <a:gd name="T8" fmla="*/ 204 w 204"/>
                <a:gd name="T9" fmla="*/ 13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78">
                  <a:moveTo>
                    <a:pt x="204" y="135"/>
                  </a:moveTo>
                  <a:cubicBezTo>
                    <a:pt x="138" y="109"/>
                    <a:pt x="81" y="178"/>
                    <a:pt x="13" y="158"/>
                  </a:cubicBezTo>
                  <a:cubicBezTo>
                    <a:pt x="8" y="115"/>
                    <a:pt x="5" y="93"/>
                    <a:pt x="0" y="50"/>
                  </a:cubicBezTo>
                  <a:cubicBezTo>
                    <a:pt x="68" y="69"/>
                    <a:pt x="125" y="0"/>
                    <a:pt x="191" y="27"/>
                  </a:cubicBezTo>
                  <a:cubicBezTo>
                    <a:pt x="196" y="70"/>
                    <a:pt x="199" y="92"/>
                    <a:pt x="204" y="135"/>
                  </a:cubicBezTo>
                  <a:close/>
                </a:path>
              </a:pathLst>
            </a:custGeom>
            <a:solidFill>
              <a:srgbClr val="EE5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ṧḻiḓê">
              <a:extLst>
                <a:ext uri="{FF2B5EF4-FFF2-40B4-BE49-F238E27FC236}">
                  <a16:creationId xmlns:a16="http://schemas.microsoft.com/office/drawing/2014/main" id="{08BE5A08-24C7-4AA2-9597-E3EA197CA674}"/>
                </a:ext>
              </a:extLst>
            </p:cNvPr>
            <p:cNvSpPr/>
            <p:nvPr/>
          </p:nvSpPr>
          <p:spPr bwMode="auto">
            <a:xfrm>
              <a:off x="6600824" y="1497813"/>
              <a:ext cx="554037" cy="300038"/>
            </a:xfrm>
            <a:custGeom>
              <a:avLst/>
              <a:gdLst>
                <a:gd name="T0" fmla="*/ 196 w 196"/>
                <a:gd name="T1" fmla="*/ 63 h 106"/>
                <a:gd name="T2" fmla="*/ 5 w 196"/>
                <a:gd name="T3" fmla="*/ 87 h 106"/>
                <a:gd name="T4" fmla="*/ 0 w 196"/>
                <a:gd name="T5" fmla="*/ 50 h 106"/>
                <a:gd name="T6" fmla="*/ 191 w 196"/>
                <a:gd name="T7" fmla="*/ 26 h 106"/>
                <a:gd name="T8" fmla="*/ 196 w 196"/>
                <a:gd name="T9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106">
                  <a:moveTo>
                    <a:pt x="196" y="63"/>
                  </a:moveTo>
                  <a:cubicBezTo>
                    <a:pt x="130" y="37"/>
                    <a:pt x="73" y="106"/>
                    <a:pt x="5" y="87"/>
                  </a:cubicBezTo>
                  <a:cubicBezTo>
                    <a:pt x="0" y="43"/>
                    <a:pt x="6" y="93"/>
                    <a:pt x="0" y="50"/>
                  </a:cubicBezTo>
                  <a:cubicBezTo>
                    <a:pt x="68" y="69"/>
                    <a:pt x="126" y="0"/>
                    <a:pt x="191" y="26"/>
                  </a:cubicBezTo>
                  <a:cubicBezTo>
                    <a:pt x="196" y="70"/>
                    <a:pt x="190" y="20"/>
                    <a:pt x="196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40628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84266E5-BE5A-4E76-986A-498B21BF6E05}"/>
              </a:ext>
            </a:extLst>
          </p:cNvPr>
          <p:cNvSpPr/>
          <p:nvPr/>
        </p:nvSpPr>
        <p:spPr>
          <a:xfrm>
            <a:off x="5411048" y="2725044"/>
            <a:ext cx="6096000" cy="23462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小组分配：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先按照每个小组成员的学习情况，优差组合，方便进行答疑，讲解知识重点，或者是分享自己的学习心得，分享笔记，但要杜绝抄袭。搭配进行一段时间，效果如不明显，再做适当调整。</a:t>
            </a:r>
          </a:p>
        </p:txBody>
      </p:sp>
      <p:grpSp>
        <p:nvGrpSpPr>
          <p:cNvPr id="3" name="bdc4500c-6c3d-4b9b-a3ab-3d52b6b1e3f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7DFBD1B-20FC-4926-99B0-90FCA3B1A29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65949" y="1709040"/>
            <a:ext cx="5008563" cy="4729165"/>
            <a:chOff x="3591718" y="1130300"/>
            <a:chExt cx="5008563" cy="4729165"/>
          </a:xfrm>
        </p:grpSpPr>
        <p:grpSp>
          <p:nvGrpSpPr>
            <p:cNvPr id="4" name="ïsḷíḋe">
              <a:extLst>
                <a:ext uri="{FF2B5EF4-FFF2-40B4-BE49-F238E27FC236}">
                  <a16:creationId xmlns:a16="http://schemas.microsoft.com/office/drawing/2014/main" id="{82C25434-555F-41DE-9446-8A83A03564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54922" y="1485981"/>
              <a:ext cx="4645359" cy="4373484"/>
              <a:chOff x="1848" y="250"/>
              <a:chExt cx="4323" cy="4070"/>
            </a:xfrm>
          </p:grpSpPr>
          <p:sp>
            <p:nvSpPr>
              <p:cNvPr id="126" name="îśḷîḍè">
                <a:extLst>
                  <a:ext uri="{FF2B5EF4-FFF2-40B4-BE49-F238E27FC236}">
                    <a16:creationId xmlns:a16="http://schemas.microsoft.com/office/drawing/2014/main" id="{0361AC44-0554-4FBF-8423-97B77CC1463A}"/>
                  </a:ext>
                </a:extLst>
              </p:cNvPr>
              <p:cNvSpPr/>
              <p:nvPr/>
            </p:nvSpPr>
            <p:spPr bwMode="auto">
              <a:xfrm>
                <a:off x="1848" y="4184"/>
                <a:ext cx="4323" cy="136"/>
              </a:xfrm>
              <a:custGeom>
                <a:avLst/>
                <a:gdLst>
                  <a:gd name="T0" fmla="*/ 3004 w 3052"/>
                  <a:gd name="T1" fmla="*/ 0 h 96"/>
                  <a:gd name="T2" fmla="*/ 48 w 3052"/>
                  <a:gd name="T3" fmla="*/ 0 h 96"/>
                  <a:gd name="T4" fmla="*/ 0 w 3052"/>
                  <a:gd name="T5" fmla="*/ 47 h 96"/>
                  <a:gd name="T6" fmla="*/ 0 w 3052"/>
                  <a:gd name="T7" fmla="*/ 48 h 96"/>
                  <a:gd name="T8" fmla="*/ 48 w 3052"/>
                  <a:gd name="T9" fmla="*/ 95 h 96"/>
                  <a:gd name="T10" fmla="*/ 3004 w 3052"/>
                  <a:gd name="T11" fmla="*/ 96 h 96"/>
                  <a:gd name="T12" fmla="*/ 3052 w 3052"/>
                  <a:gd name="T13" fmla="*/ 48 h 96"/>
                  <a:gd name="T14" fmla="*/ 3052 w 3052"/>
                  <a:gd name="T15" fmla="*/ 47 h 96"/>
                  <a:gd name="T16" fmla="*/ 3004 w 3052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52" h="96">
                    <a:moveTo>
                      <a:pt x="3004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74"/>
                      <a:pt x="21" y="95"/>
                      <a:pt x="48" y="95"/>
                    </a:cubicBezTo>
                    <a:cubicBezTo>
                      <a:pt x="3004" y="96"/>
                      <a:pt x="3004" y="96"/>
                      <a:pt x="3004" y="96"/>
                    </a:cubicBezTo>
                    <a:cubicBezTo>
                      <a:pt x="3030" y="96"/>
                      <a:pt x="3052" y="74"/>
                      <a:pt x="3052" y="48"/>
                    </a:cubicBezTo>
                    <a:cubicBezTo>
                      <a:pt x="3052" y="47"/>
                      <a:pt x="3052" y="47"/>
                      <a:pt x="3052" y="47"/>
                    </a:cubicBezTo>
                    <a:cubicBezTo>
                      <a:pt x="3052" y="21"/>
                      <a:pt x="3031" y="0"/>
                      <a:pt x="3004" y="0"/>
                    </a:cubicBezTo>
                    <a:close/>
                  </a:path>
                </a:pathLst>
              </a:custGeom>
              <a:solidFill>
                <a:srgbClr val="C6C6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ïŝlïḑè">
                <a:extLst>
                  <a:ext uri="{FF2B5EF4-FFF2-40B4-BE49-F238E27FC236}">
                    <a16:creationId xmlns:a16="http://schemas.microsoft.com/office/drawing/2014/main" id="{174C7989-A1AA-4608-80FB-1CEFC80DC5E5}"/>
                  </a:ext>
                </a:extLst>
              </p:cNvPr>
              <p:cNvSpPr/>
              <p:nvPr/>
            </p:nvSpPr>
            <p:spPr bwMode="auto">
              <a:xfrm>
                <a:off x="4349" y="850"/>
                <a:ext cx="204" cy="243"/>
              </a:xfrm>
              <a:custGeom>
                <a:avLst/>
                <a:gdLst>
                  <a:gd name="T0" fmla="*/ 75 w 144"/>
                  <a:gd name="T1" fmla="*/ 89 h 172"/>
                  <a:gd name="T2" fmla="*/ 38 w 144"/>
                  <a:gd name="T3" fmla="*/ 76 h 172"/>
                  <a:gd name="T4" fmla="*/ 35 w 144"/>
                  <a:gd name="T5" fmla="*/ 108 h 172"/>
                  <a:gd name="T6" fmla="*/ 65 w 144"/>
                  <a:gd name="T7" fmla="*/ 118 h 172"/>
                  <a:gd name="T8" fmla="*/ 33 w 144"/>
                  <a:gd name="T9" fmla="*/ 147 h 172"/>
                  <a:gd name="T10" fmla="*/ 87 w 144"/>
                  <a:gd name="T11" fmla="*/ 139 h 172"/>
                  <a:gd name="T12" fmla="*/ 118 w 144"/>
                  <a:gd name="T13" fmla="*/ 90 h 172"/>
                  <a:gd name="T14" fmla="*/ 122 w 144"/>
                  <a:gd name="T15" fmla="*/ 81 h 172"/>
                  <a:gd name="T16" fmla="*/ 55 w 144"/>
                  <a:gd name="T17" fmla="*/ 11 h 172"/>
                  <a:gd name="T18" fmla="*/ 92 w 144"/>
                  <a:gd name="T19" fmla="*/ 53 h 172"/>
                  <a:gd name="T20" fmla="*/ 31 w 144"/>
                  <a:gd name="T21" fmla="*/ 42 h 172"/>
                  <a:gd name="T22" fmla="*/ 75 w 144"/>
                  <a:gd name="T23" fmla="*/ 89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172">
                    <a:moveTo>
                      <a:pt x="75" y="89"/>
                    </a:moveTo>
                    <a:cubicBezTo>
                      <a:pt x="75" y="89"/>
                      <a:pt x="58" y="85"/>
                      <a:pt x="38" y="76"/>
                    </a:cubicBezTo>
                    <a:cubicBezTo>
                      <a:pt x="17" y="68"/>
                      <a:pt x="0" y="93"/>
                      <a:pt x="35" y="108"/>
                    </a:cubicBezTo>
                    <a:cubicBezTo>
                      <a:pt x="47" y="112"/>
                      <a:pt x="56" y="116"/>
                      <a:pt x="65" y="118"/>
                    </a:cubicBezTo>
                    <a:cubicBezTo>
                      <a:pt x="51" y="125"/>
                      <a:pt x="30" y="137"/>
                      <a:pt x="33" y="147"/>
                    </a:cubicBezTo>
                    <a:cubicBezTo>
                      <a:pt x="39" y="172"/>
                      <a:pt x="67" y="158"/>
                      <a:pt x="87" y="139"/>
                    </a:cubicBezTo>
                    <a:cubicBezTo>
                      <a:pt x="102" y="125"/>
                      <a:pt x="112" y="103"/>
                      <a:pt x="118" y="90"/>
                    </a:cubicBezTo>
                    <a:cubicBezTo>
                      <a:pt x="119" y="87"/>
                      <a:pt x="121" y="84"/>
                      <a:pt x="122" y="81"/>
                    </a:cubicBezTo>
                    <a:cubicBezTo>
                      <a:pt x="144" y="31"/>
                      <a:pt x="73" y="0"/>
                      <a:pt x="55" y="11"/>
                    </a:cubicBezTo>
                    <a:cubicBezTo>
                      <a:pt x="27" y="28"/>
                      <a:pt x="92" y="53"/>
                      <a:pt x="92" y="53"/>
                    </a:cubicBezTo>
                    <a:cubicBezTo>
                      <a:pt x="92" y="53"/>
                      <a:pt x="45" y="22"/>
                      <a:pt x="31" y="42"/>
                    </a:cubicBezTo>
                    <a:cubicBezTo>
                      <a:pt x="19" y="58"/>
                      <a:pt x="60" y="81"/>
                      <a:pt x="75" y="89"/>
                    </a:cubicBezTo>
                    <a:close/>
                  </a:path>
                </a:pathLst>
              </a:custGeom>
              <a:solidFill>
                <a:srgbClr val="FFB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şḷíḓé">
                <a:extLst>
                  <a:ext uri="{FF2B5EF4-FFF2-40B4-BE49-F238E27FC236}">
                    <a16:creationId xmlns:a16="http://schemas.microsoft.com/office/drawing/2014/main" id="{83B1EA61-8B10-4F32-B619-EDC4CB5DD63F}"/>
                  </a:ext>
                </a:extLst>
              </p:cNvPr>
              <p:cNvSpPr/>
              <p:nvPr/>
            </p:nvSpPr>
            <p:spPr bwMode="auto">
              <a:xfrm>
                <a:off x="4481" y="931"/>
                <a:ext cx="108" cy="143"/>
              </a:xfrm>
              <a:custGeom>
                <a:avLst/>
                <a:gdLst>
                  <a:gd name="T0" fmla="*/ 1 w 76"/>
                  <a:gd name="T1" fmla="*/ 84 h 101"/>
                  <a:gd name="T2" fmla="*/ 1 w 76"/>
                  <a:gd name="T3" fmla="*/ 84 h 101"/>
                  <a:gd name="T4" fmla="*/ 30 w 76"/>
                  <a:gd name="T5" fmla="*/ 5 h 101"/>
                  <a:gd name="T6" fmla="*/ 34 w 76"/>
                  <a:gd name="T7" fmla="*/ 0 h 101"/>
                  <a:gd name="T8" fmla="*/ 76 w 76"/>
                  <a:gd name="T9" fmla="*/ 17 h 101"/>
                  <a:gd name="T10" fmla="*/ 42 w 76"/>
                  <a:gd name="T11" fmla="*/ 101 h 101"/>
                  <a:gd name="T12" fmla="*/ 1 w 76"/>
                  <a:gd name="T13" fmla="*/ 8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01">
                    <a:moveTo>
                      <a:pt x="1" y="84"/>
                    </a:moveTo>
                    <a:cubicBezTo>
                      <a:pt x="1" y="84"/>
                      <a:pt x="1" y="84"/>
                      <a:pt x="1" y="84"/>
                    </a:cubicBezTo>
                    <a:cubicBezTo>
                      <a:pt x="0" y="55"/>
                      <a:pt x="11" y="27"/>
                      <a:pt x="30" y="5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42" y="101"/>
                      <a:pt x="42" y="101"/>
                      <a:pt x="42" y="101"/>
                    </a:cubicBezTo>
                    <a:lnTo>
                      <a:pt x="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iṥḷiḓè">
                <a:extLst>
                  <a:ext uri="{FF2B5EF4-FFF2-40B4-BE49-F238E27FC236}">
                    <a16:creationId xmlns:a16="http://schemas.microsoft.com/office/drawing/2014/main" id="{9C879060-1121-423D-8C56-39AA36777B45}"/>
                  </a:ext>
                </a:extLst>
              </p:cNvPr>
              <p:cNvSpPr/>
              <p:nvPr/>
            </p:nvSpPr>
            <p:spPr bwMode="auto">
              <a:xfrm>
                <a:off x="4509" y="835"/>
                <a:ext cx="566" cy="281"/>
              </a:xfrm>
              <a:custGeom>
                <a:avLst/>
                <a:gdLst>
                  <a:gd name="T0" fmla="*/ 4 w 399"/>
                  <a:gd name="T1" fmla="*/ 176 h 199"/>
                  <a:gd name="T2" fmla="*/ 4 w 399"/>
                  <a:gd name="T3" fmla="*/ 171 h 199"/>
                  <a:gd name="T4" fmla="*/ 46 w 399"/>
                  <a:gd name="T5" fmla="*/ 68 h 199"/>
                  <a:gd name="T6" fmla="*/ 46 w 399"/>
                  <a:gd name="T7" fmla="*/ 68 h 199"/>
                  <a:gd name="T8" fmla="*/ 213 w 399"/>
                  <a:gd name="T9" fmla="*/ 77 h 199"/>
                  <a:gd name="T10" fmla="*/ 311 w 399"/>
                  <a:gd name="T11" fmla="*/ 12 h 199"/>
                  <a:gd name="T12" fmla="*/ 386 w 399"/>
                  <a:gd name="T13" fmla="*/ 43 h 199"/>
                  <a:gd name="T14" fmla="*/ 387 w 399"/>
                  <a:gd name="T15" fmla="*/ 44 h 199"/>
                  <a:gd name="T16" fmla="*/ 356 w 399"/>
                  <a:gd name="T17" fmla="*/ 120 h 199"/>
                  <a:gd name="T18" fmla="*/ 237 w 399"/>
                  <a:gd name="T19" fmla="*/ 193 h 199"/>
                  <a:gd name="T20" fmla="*/ 193 w 399"/>
                  <a:gd name="T21" fmla="*/ 194 h 199"/>
                  <a:gd name="T22" fmla="*/ 4 w 399"/>
                  <a:gd name="T23" fmla="*/ 176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9" h="199">
                    <a:moveTo>
                      <a:pt x="4" y="176"/>
                    </a:moveTo>
                    <a:cubicBezTo>
                      <a:pt x="4" y="171"/>
                      <a:pt x="4" y="171"/>
                      <a:pt x="4" y="171"/>
                    </a:cubicBezTo>
                    <a:cubicBezTo>
                      <a:pt x="0" y="132"/>
                      <a:pt x="16" y="93"/>
                      <a:pt x="46" y="68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213" y="77"/>
                      <a:pt x="213" y="77"/>
                      <a:pt x="213" y="77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40" y="0"/>
                      <a:pt x="374" y="14"/>
                      <a:pt x="386" y="43"/>
                    </a:cubicBezTo>
                    <a:cubicBezTo>
                      <a:pt x="387" y="44"/>
                      <a:pt x="387" y="44"/>
                      <a:pt x="387" y="44"/>
                    </a:cubicBezTo>
                    <a:cubicBezTo>
                      <a:pt x="399" y="73"/>
                      <a:pt x="385" y="107"/>
                      <a:pt x="356" y="120"/>
                    </a:cubicBezTo>
                    <a:cubicBezTo>
                      <a:pt x="237" y="193"/>
                      <a:pt x="237" y="193"/>
                      <a:pt x="237" y="193"/>
                    </a:cubicBezTo>
                    <a:cubicBezTo>
                      <a:pt x="223" y="199"/>
                      <a:pt x="207" y="199"/>
                      <a:pt x="193" y="194"/>
                    </a:cubicBezTo>
                    <a:lnTo>
                      <a:pt x="4" y="176"/>
                    </a:ln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îṣļíḋe">
                <a:extLst>
                  <a:ext uri="{FF2B5EF4-FFF2-40B4-BE49-F238E27FC236}">
                    <a16:creationId xmlns:a16="http://schemas.microsoft.com/office/drawing/2014/main" id="{4DACB2DA-167F-49AB-8C21-818277CB9178}"/>
                  </a:ext>
                </a:extLst>
              </p:cNvPr>
              <p:cNvSpPr/>
              <p:nvPr/>
            </p:nvSpPr>
            <p:spPr bwMode="auto">
              <a:xfrm>
                <a:off x="4920" y="1972"/>
                <a:ext cx="497" cy="2250"/>
              </a:xfrm>
              <a:custGeom>
                <a:avLst/>
                <a:gdLst>
                  <a:gd name="T0" fmla="*/ 350 w 351"/>
                  <a:gd name="T1" fmla="*/ 1577 h 1591"/>
                  <a:gd name="T2" fmla="*/ 100 w 351"/>
                  <a:gd name="T3" fmla="*/ 14 h 1591"/>
                  <a:gd name="T4" fmla="*/ 83 w 351"/>
                  <a:gd name="T5" fmla="*/ 0 h 1591"/>
                  <a:gd name="T6" fmla="*/ 13 w 351"/>
                  <a:gd name="T7" fmla="*/ 0 h 1591"/>
                  <a:gd name="T8" fmla="*/ 1 w 351"/>
                  <a:gd name="T9" fmla="*/ 14 h 1591"/>
                  <a:gd name="T10" fmla="*/ 251 w 351"/>
                  <a:gd name="T11" fmla="*/ 1577 h 1591"/>
                  <a:gd name="T12" fmla="*/ 268 w 351"/>
                  <a:gd name="T13" fmla="*/ 1591 h 1591"/>
                  <a:gd name="T14" fmla="*/ 338 w 351"/>
                  <a:gd name="T15" fmla="*/ 1591 h 1591"/>
                  <a:gd name="T16" fmla="*/ 350 w 351"/>
                  <a:gd name="T17" fmla="*/ 1577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1" h="1591">
                    <a:moveTo>
                      <a:pt x="350" y="1577"/>
                    </a:moveTo>
                    <a:cubicBezTo>
                      <a:pt x="100" y="14"/>
                      <a:pt x="100" y="14"/>
                      <a:pt x="100" y="14"/>
                    </a:cubicBezTo>
                    <a:cubicBezTo>
                      <a:pt x="98" y="6"/>
                      <a:pt x="91" y="0"/>
                      <a:pt x="8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6"/>
                      <a:pt x="1" y="14"/>
                    </a:cubicBezTo>
                    <a:cubicBezTo>
                      <a:pt x="251" y="1577"/>
                      <a:pt x="251" y="1577"/>
                      <a:pt x="251" y="1577"/>
                    </a:cubicBezTo>
                    <a:cubicBezTo>
                      <a:pt x="253" y="1585"/>
                      <a:pt x="260" y="1591"/>
                      <a:pt x="268" y="1591"/>
                    </a:cubicBezTo>
                    <a:cubicBezTo>
                      <a:pt x="338" y="1591"/>
                      <a:pt x="338" y="1591"/>
                      <a:pt x="338" y="1591"/>
                    </a:cubicBezTo>
                    <a:cubicBezTo>
                      <a:pt x="346" y="1591"/>
                      <a:pt x="351" y="1585"/>
                      <a:pt x="350" y="1577"/>
                    </a:cubicBezTo>
                    <a:close/>
                  </a:path>
                </a:pathLst>
              </a:custGeom>
              <a:solidFill>
                <a:srgbClr val="8244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ṥḷíďè">
                <a:extLst>
                  <a:ext uri="{FF2B5EF4-FFF2-40B4-BE49-F238E27FC236}">
                    <a16:creationId xmlns:a16="http://schemas.microsoft.com/office/drawing/2014/main" id="{CC9A7A4E-3527-4A71-BFCD-6A7717D66EA6}"/>
                  </a:ext>
                </a:extLst>
              </p:cNvPr>
              <p:cNvSpPr/>
              <p:nvPr/>
            </p:nvSpPr>
            <p:spPr bwMode="auto">
              <a:xfrm>
                <a:off x="4953" y="1972"/>
                <a:ext cx="498" cy="2250"/>
              </a:xfrm>
              <a:custGeom>
                <a:avLst/>
                <a:gdLst>
                  <a:gd name="T0" fmla="*/ 350 w 352"/>
                  <a:gd name="T1" fmla="*/ 1577 h 1591"/>
                  <a:gd name="T2" fmla="*/ 100 w 352"/>
                  <a:gd name="T3" fmla="*/ 14 h 1591"/>
                  <a:gd name="T4" fmla="*/ 84 w 352"/>
                  <a:gd name="T5" fmla="*/ 0 h 1591"/>
                  <a:gd name="T6" fmla="*/ 13 w 352"/>
                  <a:gd name="T7" fmla="*/ 0 h 1591"/>
                  <a:gd name="T8" fmla="*/ 2 w 352"/>
                  <a:gd name="T9" fmla="*/ 14 h 1591"/>
                  <a:gd name="T10" fmla="*/ 252 w 352"/>
                  <a:gd name="T11" fmla="*/ 1577 h 1591"/>
                  <a:gd name="T12" fmla="*/ 268 w 352"/>
                  <a:gd name="T13" fmla="*/ 1591 h 1591"/>
                  <a:gd name="T14" fmla="*/ 339 w 352"/>
                  <a:gd name="T15" fmla="*/ 1591 h 1591"/>
                  <a:gd name="T16" fmla="*/ 350 w 352"/>
                  <a:gd name="T17" fmla="*/ 1577 h 1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1591">
                    <a:moveTo>
                      <a:pt x="350" y="1577"/>
                    </a:moveTo>
                    <a:cubicBezTo>
                      <a:pt x="100" y="14"/>
                      <a:pt x="100" y="14"/>
                      <a:pt x="100" y="14"/>
                    </a:cubicBezTo>
                    <a:cubicBezTo>
                      <a:pt x="99" y="6"/>
                      <a:pt x="92" y="0"/>
                      <a:pt x="8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2" y="14"/>
                    </a:cubicBezTo>
                    <a:cubicBezTo>
                      <a:pt x="252" y="1577"/>
                      <a:pt x="252" y="1577"/>
                      <a:pt x="252" y="1577"/>
                    </a:cubicBezTo>
                    <a:cubicBezTo>
                      <a:pt x="253" y="1585"/>
                      <a:pt x="260" y="1591"/>
                      <a:pt x="268" y="1591"/>
                    </a:cubicBezTo>
                    <a:cubicBezTo>
                      <a:pt x="339" y="1591"/>
                      <a:pt x="339" y="1591"/>
                      <a:pt x="339" y="1591"/>
                    </a:cubicBezTo>
                    <a:cubicBezTo>
                      <a:pt x="346" y="1591"/>
                      <a:pt x="352" y="1585"/>
                      <a:pt x="350" y="1577"/>
                    </a:cubicBezTo>
                    <a:close/>
                  </a:path>
                </a:pathLst>
              </a:custGeom>
              <a:solidFill>
                <a:srgbClr val="A05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ïS1iḋê">
                <a:extLst>
                  <a:ext uri="{FF2B5EF4-FFF2-40B4-BE49-F238E27FC236}">
                    <a16:creationId xmlns:a16="http://schemas.microsoft.com/office/drawing/2014/main" id="{6DB70DDC-164C-449F-9DB7-392AEDA3F308}"/>
                  </a:ext>
                </a:extLst>
              </p:cNvPr>
              <p:cNvSpPr/>
              <p:nvPr/>
            </p:nvSpPr>
            <p:spPr bwMode="auto">
              <a:xfrm>
                <a:off x="4953" y="1972"/>
                <a:ext cx="347" cy="1306"/>
              </a:xfrm>
              <a:custGeom>
                <a:avLst/>
                <a:gdLst>
                  <a:gd name="T0" fmla="*/ 243 w 245"/>
                  <a:gd name="T1" fmla="*/ 909 h 923"/>
                  <a:gd name="T2" fmla="*/ 100 w 245"/>
                  <a:gd name="T3" fmla="*/ 14 h 923"/>
                  <a:gd name="T4" fmla="*/ 84 w 245"/>
                  <a:gd name="T5" fmla="*/ 0 h 923"/>
                  <a:gd name="T6" fmla="*/ 13 w 245"/>
                  <a:gd name="T7" fmla="*/ 0 h 923"/>
                  <a:gd name="T8" fmla="*/ 2 w 245"/>
                  <a:gd name="T9" fmla="*/ 14 h 923"/>
                  <a:gd name="T10" fmla="*/ 145 w 245"/>
                  <a:gd name="T11" fmla="*/ 909 h 923"/>
                  <a:gd name="T12" fmla="*/ 161 w 245"/>
                  <a:gd name="T13" fmla="*/ 923 h 923"/>
                  <a:gd name="T14" fmla="*/ 232 w 245"/>
                  <a:gd name="T15" fmla="*/ 923 h 923"/>
                  <a:gd name="T16" fmla="*/ 243 w 245"/>
                  <a:gd name="T17" fmla="*/ 909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" h="923">
                    <a:moveTo>
                      <a:pt x="243" y="909"/>
                    </a:moveTo>
                    <a:cubicBezTo>
                      <a:pt x="100" y="14"/>
                      <a:pt x="100" y="14"/>
                      <a:pt x="100" y="14"/>
                    </a:cubicBezTo>
                    <a:cubicBezTo>
                      <a:pt x="99" y="6"/>
                      <a:pt x="92" y="0"/>
                      <a:pt x="8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2" y="14"/>
                    </a:cubicBezTo>
                    <a:cubicBezTo>
                      <a:pt x="145" y="909"/>
                      <a:pt x="145" y="909"/>
                      <a:pt x="145" y="909"/>
                    </a:cubicBezTo>
                    <a:cubicBezTo>
                      <a:pt x="146" y="917"/>
                      <a:pt x="153" y="923"/>
                      <a:pt x="161" y="923"/>
                    </a:cubicBezTo>
                    <a:cubicBezTo>
                      <a:pt x="232" y="923"/>
                      <a:pt x="232" y="923"/>
                      <a:pt x="232" y="923"/>
                    </a:cubicBezTo>
                    <a:cubicBezTo>
                      <a:pt x="239" y="923"/>
                      <a:pt x="245" y="917"/>
                      <a:pt x="243" y="909"/>
                    </a:cubicBezTo>
                    <a:close/>
                  </a:path>
                </a:pathLst>
              </a:custGeom>
              <a:solidFill>
                <a:srgbClr val="A05F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śḻîďè">
                <a:extLst>
                  <a:ext uri="{FF2B5EF4-FFF2-40B4-BE49-F238E27FC236}">
                    <a16:creationId xmlns:a16="http://schemas.microsoft.com/office/drawing/2014/main" id="{63F7C7B5-363C-4FE0-B06D-A0E3419BB73B}"/>
                  </a:ext>
                </a:extLst>
              </p:cNvPr>
              <p:cNvSpPr/>
              <p:nvPr/>
            </p:nvSpPr>
            <p:spPr bwMode="auto">
              <a:xfrm>
                <a:off x="4407" y="1972"/>
                <a:ext cx="503" cy="2277"/>
              </a:xfrm>
              <a:custGeom>
                <a:avLst/>
                <a:gdLst>
                  <a:gd name="T0" fmla="*/ 1 w 355"/>
                  <a:gd name="T1" fmla="*/ 1595 h 1610"/>
                  <a:gd name="T2" fmla="*/ 254 w 355"/>
                  <a:gd name="T3" fmla="*/ 14 h 1610"/>
                  <a:gd name="T4" fmla="*/ 271 w 355"/>
                  <a:gd name="T5" fmla="*/ 0 h 1610"/>
                  <a:gd name="T6" fmla="*/ 342 w 355"/>
                  <a:gd name="T7" fmla="*/ 0 h 1610"/>
                  <a:gd name="T8" fmla="*/ 354 w 355"/>
                  <a:gd name="T9" fmla="*/ 14 h 1610"/>
                  <a:gd name="T10" fmla="*/ 101 w 355"/>
                  <a:gd name="T11" fmla="*/ 1595 h 1610"/>
                  <a:gd name="T12" fmla="*/ 84 w 355"/>
                  <a:gd name="T13" fmla="*/ 1610 h 1610"/>
                  <a:gd name="T14" fmla="*/ 13 w 355"/>
                  <a:gd name="T15" fmla="*/ 1610 h 1610"/>
                  <a:gd name="T16" fmla="*/ 1 w 355"/>
                  <a:gd name="T17" fmla="*/ 1595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5" h="1610">
                    <a:moveTo>
                      <a:pt x="1" y="1595"/>
                    </a:moveTo>
                    <a:cubicBezTo>
                      <a:pt x="254" y="14"/>
                      <a:pt x="254" y="14"/>
                      <a:pt x="254" y="14"/>
                    </a:cubicBezTo>
                    <a:cubicBezTo>
                      <a:pt x="255" y="6"/>
                      <a:pt x="263" y="0"/>
                      <a:pt x="271" y="0"/>
                    </a:cubicBezTo>
                    <a:cubicBezTo>
                      <a:pt x="342" y="0"/>
                      <a:pt x="342" y="0"/>
                      <a:pt x="342" y="0"/>
                    </a:cubicBezTo>
                    <a:cubicBezTo>
                      <a:pt x="350" y="0"/>
                      <a:pt x="355" y="6"/>
                      <a:pt x="354" y="14"/>
                    </a:cubicBezTo>
                    <a:cubicBezTo>
                      <a:pt x="101" y="1595"/>
                      <a:pt x="101" y="1595"/>
                      <a:pt x="101" y="1595"/>
                    </a:cubicBezTo>
                    <a:cubicBezTo>
                      <a:pt x="99" y="1603"/>
                      <a:pt x="92" y="1610"/>
                      <a:pt x="84" y="1610"/>
                    </a:cubicBezTo>
                    <a:cubicBezTo>
                      <a:pt x="13" y="1610"/>
                      <a:pt x="13" y="1610"/>
                      <a:pt x="13" y="1610"/>
                    </a:cubicBezTo>
                    <a:cubicBezTo>
                      <a:pt x="5" y="1610"/>
                      <a:pt x="0" y="1603"/>
                      <a:pt x="1" y="1595"/>
                    </a:cubicBezTo>
                    <a:close/>
                  </a:path>
                </a:pathLst>
              </a:custGeom>
              <a:solidFill>
                <a:srgbClr val="E8C5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śḻíde">
                <a:extLst>
                  <a:ext uri="{FF2B5EF4-FFF2-40B4-BE49-F238E27FC236}">
                    <a16:creationId xmlns:a16="http://schemas.microsoft.com/office/drawing/2014/main" id="{43503176-1FA6-4E1F-9726-329F9A4E82DC}"/>
                  </a:ext>
                </a:extLst>
              </p:cNvPr>
              <p:cNvSpPr/>
              <p:nvPr/>
            </p:nvSpPr>
            <p:spPr bwMode="auto">
              <a:xfrm>
                <a:off x="4437" y="1972"/>
                <a:ext cx="503" cy="2277"/>
              </a:xfrm>
              <a:custGeom>
                <a:avLst/>
                <a:gdLst>
                  <a:gd name="T0" fmla="*/ 1 w 355"/>
                  <a:gd name="T1" fmla="*/ 1595 h 1610"/>
                  <a:gd name="T2" fmla="*/ 254 w 355"/>
                  <a:gd name="T3" fmla="*/ 14 h 1610"/>
                  <a:gd name="T4" fmla="*/ 271 w 355"/>
                  <a:gd name="T5" fmla="*/ 0 h 1610"/>
                  <a:gd name="T6" fmla="*/ 342 w 355"/>
                  <a:gd name="T7" fmla="*/ 0 h 1610"/>
                  <a:gd name="T8" fmla="*/ 354 w 355"/>
                  <a:gd name="T9" fmla="*/ 14 h 1610"/>
                  <a:gd name="T10" fmla="*/ 101 w 355"/>
                  <a:gd name="T11" fmla="*/ 1595 h 1610"/>
                  <a:gd name="T12" fmla="*/ 84 w 355"/>
                  <a:gd name="T13" fmla="*/ 1610 h 1610"/>
                  <a:gd name="T14" fmla="*/ 13 w 355"/>
                  <a:gd name="T15" fmla="*/ 1610 h 1610"/>
                  <a:gd name="T16" fmla="*/ 1 w 355"/>
                  <a:gd name="T17" fmla="*/ 1595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5" h="1610">
                    <a:moveTo>
                      <a:pt x="1" y="1595"/>
                    </a:moveTo>
                    <a:cubicBezTo>
                      <a:pt x="254" y="14"/>
                      <a:pt x="254" y="14"/>
                      <a:pt x="254" y="14"/>
                    </a:cubicBezTo>
                    <a:cubicBezTo>
                      <a:pt x="255" y="6"/>
                      <a:pt x="263" y="0"/>
                      <a:pt x="271" y="0"/>
                    </a:cubicBezTo>
                    <a:cubicBezTo>
                      <a:pt x="342" y="0"/>
                      <a:pt x="342" y="0"/>
                      <a:pt x="342" y="0"/>
                    </a:cubicBezTo>
                    <a:cubicBezTo>
                      <a:pt x="350" y="0"/>
                      <a:pt x="355" y="6"/>
                      <a:pt x="354" y="14"/>
                    </a:cubicBezTo>
                    <a:cubicBezTo>
                      <a:pt x="101" y="1595"/>
                      <a:pt x="101" y="1595"/>
                      <a:pt x="101" y="1595"/>
                    </a:cubicBezTo>
                    <a:cubicBezTo>
                      <a:pt x="99" y="1603"/>
                      <a:pt x="92" y="1610"/>
                      <a:pt x="84" y="1610"/>
                    </a:cubicBezTo>
                    <a:cubicBezTo>
                      <a:pt x="13" y="1610"/>
                      <a:pt x="13" y="1610"/>
                      <a:pt x="13" y="1610"/>
                    </a:cubicBezTo>
                    <a:cubicBezTo>
                      <a:pt x="5" y="1610"/>
                      <a:pt x="0" y="1603"/>
                      <a:pt x="1" y="1595"/>
                    </a:cubicBezTo>
                    <a:close/>
                  </a:path>
                </a:pathLst>
              </a:custGeom>
              <a:solidFill>
                <a:srgbClr val="BC7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iṣļíḋê">
                <a:extLst>
                  <a:ext uri="{FF2B5EF4-FFF2-40B4-BE49-F238E27FC236}">
                    <a16:creationId xmlns:a16="http://schemas.microsoft.com/office/drawing/2014/main" id="{AF2471CD-6D5B-4B6B-8CA4-0C582CA7B526}"/>
                  </a:ext>
                </a:extLst>
              </p:cNvPr>
              <p:cNvSpPr/>
              <p:nvPr/>
            </p:nvSpPr>
            <p:spPr bwMode="auto">
              <a:xfrm>
                <a:off x="4590" y="1972"/>
                <a:ext cx="350" cy="1321"/>
              </a:xfrm>
              <a:custGeom>
                <a:avLst/>
                <a:gdLst>
                  <a:gd name="T0" fmla="*/ 1 w 247"/>
                  <a:gd name="T1" fmla="*/ 919 h 934"/>
                  <a:gd name="T2" fmla="*/ 146 w 247"/>
                  <a:gd name="T3" fmla="*/ 14 h 934"/>
                  <a:gd name="T4" fmla="*/ 163 w 247"/>
                  <a:gd name="T5" fmla="*/ 0 h 934"/>
                  <a:gd name="T6" fmla="*/ 234 w 247"/>
                  <a:gd name="T7" fmla="*/ 0 h 934"/>
                  <a:gd name="T8" fmla="*/ 246 w 247"/>
                  <a:gd name="T9" fmla="*/ 14 h 934"/>
                  <a:gd name="T10" fmla="*/ 101 w 247"/>
                  <a:gd name="T11" fmla="*/ 919 h 934"/>
                  <a:gd name="T12" fmla="*/ 84 w 247"/>
                  <a:gd name="T13" fmla="*/ 934 h 934"/>
                  <a:gd name="T14" fmla="*/ 13 w 247"/>
                  <a:gd name="T15" fmla="*/ 934 h 934"/>
                  <a:gd name="T16" fmla="*/ 1 w 247"/>
                  <a:gd name="T17" fmla="*/ 919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7" h="934">
                    <a:moveTo>
                      <a:pt x="1" y="919"/>
                    </a:moveTo>
                    <a:cubicBezTo>
                      <a:pt x="146" y="14"/>
                      <a:pt x="146" y="14"/>
                      <a:pt x="146" y="14"/>
                    </a:cubicBezTo>
                    <a:cubicBezTo>
                      <a:pt x="147" y="6"/>
                      <a:pt x="155" y="0"/>
                      <a:pt x="163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42" y="0"/>
                      <a:pt x="247" y="6"/>
                      <a:pt x="246" y="14"/>
                    </a:cubicBezTo>
                    <a:cubicBezTo>
                      <a:pt x="101" y="919"/>
                      <a:pt x="101" y="919"/>
                      <a:pt x="101" y="919"/>
                    </a:cubicBezTo>
                    <a:cubicBezTo>
                      <a:pt x="100" y="927"/>
                      <a:pt x="92" y="934"/>
                      <a:pt x="84" y="934"/>
                    </a:cubicBezTo>
                    <a:cubicBezTo>
                      <a:pt x="13" y="934"/>
                      <a:pt x="13" y="934"/>
                      <a:pt x="13" y="934"/>
                    </a:cubicBezTo>
                    <a:cubicBezTo>
                      <a:pt x="5" y="934"/>
                      <a:pt x="0" y="927"/>
                      <a:pt x="1" y="919"/>
                    </a:cubicBezTo>
                    <a:close/>
                  </a:path>
                </a:pathLst>
              </a:custGeom>
              <a:solidFill>
                <a:srgbClr val="C4A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ïṣľïḍe">
                <a:extLst>
                  <a:ext uri="{FF2B5EF4-FFF2-40B4-BE49-F238E27FC236}">
                    <a16:creationId xmlns:a16="http://schemas.microsoft.com/office/drawing/2014/main" id="{21DB5B0D-2F06-4D56-A59A-8E53CBB2C685}"/>
                  </a:ext>
                </a:extLst>
              </p:cNvPr>
              <p:cNvSpPr/>
              <p:nvPr/>
            </p:nvSpPr>
            <p:spPr bwMode="auto">
              <a:xfrm>
                <a:off x="4856" y="2021"/>
                <a:ext cx="46" cy="46"/>
              </a:xfrm>
              <a:prstGeom prst="ellipse">
                <a:avLst/>
              </a:prstGeom>
              <a:solidFill>
                <a:srgbClr val="53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îS1íḍé">
                <a:extLst>
                  <a:ext uri="{FF2B5EF4-FFF2-40B4-BE49-F238E27FC236}">
                    <a16:creationId xmlns:a16="http://schemas.microsoft.com/office/drawing/2014/main" id="{5519317A-1D44-48DB-8C9F-4E3F1F22BE05}"/>
                  </a:ext>
                </a:extLst>
              </p:cNvPr>
              <p:cNvSpPr/>
              <p:nvPr/>
            </p:nvSpPr>
            <p:spPr bwMode="auto">
              <a:xfrm>
                <a:off x="4869" y="2028"/>
                <a:ext cx="33" cy="33"/>
              </a:xfrm>
              <a:prstGeom prst="ellipse">
                <a:avLst/>
              </a:prstGeom>
              <a:solidFill>
                <a:srgbClr val="6B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šľïḑè">
                <a:extLst>
                  <a:ext uri="{FF2B5EF4-FFF2-40B4-BE49-F238E27FC236}">
                    <a16:creationId xmlns:a16="http://schemas.microsoft.com/office/drawing/2014/main" id="{7FE9F59A-C398-4104-8754-A25FEC3D95E3}"/>
                  </a:ext>
                </a:extLst>
              </p:cNvPr>
              <p:cNvSpPr/>
              <p:nvPr/>
            </p:nvSpPr>
            <p:spPr bwMode="auto">
              <a:xfrm>
                <a:off x="4995" y="2027"/>
                <a:ext cx="51" cy="51"/>
              </a:xfrm>
              <a:prstGeom prst="ellipse">
                <a:avLst/>
              </a:prstGeom>
              <a:solidFill>
                <a:srgbClr val="53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Sḷiḍê">
                <a:extLst>
                  <a:ext uri="{FF2B5EF4-FFF2-40B4-BE49-F238E27FC236}">
                    <a16:creationId xmlns:a16="http://schemas.microsoft.com/office/drawing/2014/main" id="{B2F7FFF6-26FF-49C0-AB3C-C79AD2FD123C}"/>
                  </a:ext>
                </a:extLst>
              </p:cNvPr>
              <p:cNvSpPr/>
              <p:nvPr/>
            </p:nvSpPr>
            <p:spPr bwMode="auto">
              <a:xfrm>
                <a:off x="5009" y="2034"/>
                <a:ext cx="37" cy="37"/>
              </a:xfrm>
              <a:prstGeom prst="ellipse">
                <a:avLst/>
              </a:prstGeom>
              <a:solidFill>
                <a:srgbClr val="6B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ísľîḋè">
                <a:extLst>
                  <a:ext uri="{FF2B5EF4-FFF2-40B4-BE49-F238E27FC236}">
                    <a16:creationId xmlns:a16="http://schemas.microsoft.com/office/drawing/2014/main" id="{54C59C4F-B61E-459C-B519-B88F58E7E0AB}"/>
                  </a:ext>
                </a:extLst>
              </p:cNvPr>
              <p:cNvSpPr/>
              <p:nvPr/>
            </p:nvSpPr>
            <p:spPr bwMode="auto">
              <a:xfrm>
                <a:off x="4807" y="2276"/>
                <a:ext cx="904" cy="124"/>
              </a:xfrm>
              <a:custGeom>
                <a:avLst/>
                <a:gdLst>
                  <a:gd name="T0" fmla="*/ 635 w 638"/>
                  <a:gd name="T1" fmla="*/ 13 h 88"/>
                  <a:gd name="T2" fmla="*/ 621 w 638"/>
                  <a:gd name="T3" fmla="*/ 0 h 88"/>
                  <a:gd name="T4" fmla="*/ 590 w 638"/>
                  <a:gd name="T5" fmla="*/ 5 h 88"/>
                  <a:gd name="T6" fmla="*/ 594 w 638"/>
                  <a:gd name="T7" fmla="*/ 10 h 88"/>
                  <a:gd name="T8" fmla="*/ 40 w 638"/>
                  <a:gd name="T9" fmla="*/ 10 h 88"/>
                  <a:gd name="T10" fmla="*/ 27 w 638"/>
                  <a:gd name="T11" fmla="*/ 17 h 88"/>
                  <a:gd name="T12" fmla="*/ 15 w 638"/>
                  <a:gd name="T13" fmla="*/ 66 h 88"/>
                  <a:gd name="T14" fmla="*/ 0 w 638"/>
                  <a:gd name="T15" fmla="*/ 70 h 88"/>
                  <a:gd name="T16" fmla="*/ 14 w 638"/>
                  <a:gd name="T17" fmla="*/ 84 h 88"/>
                  <a:gd name="T18" fmla="*/ 14 w 638"/>
                  <a:gd name="T19" fmla="*/ 84 h 88"/>
                  <a:gd name="T20" fmla="*/ 25 w 638"/>
                  <a:gd name="T21" fmla="*/ 88 h 88"/>
                  <a:gd name="T22" fmla="*/ 609 w 638"/>
                  <a:gd name="T23" fmla="*/ 88 h 88"/>
                  <a:gd name="T24" fmla="*/ 622 w 638"/>
                  <a:gd name="T25" fmla="*/ 81 h 88"/>
                  <a:gd name="T26" fmla="*/ 637 w 638"/>
                  <a:gd name="T27" fmla="*/ 20 h 88"/>
                  <a:gd name="T28" fmla="*/ 635 w 638"/>
                  <a:gd name="T29" fmla="*/ 1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38" h="88">
                    <a:moveTo>
                      <a:pt x="635" y="13"/>
                    </a:moveTo>
                    <a:cubicBezTo>
                      <a:pt x="621" y="0"/>
                      <a:pt x="621" y="0"/>
                      <a:pt x="621" y="0"/>
                    </a:cubicBezTo>
                    <a:cubicBezTo>
                      <a:pt x="590" y="5"/>
                      <a:pt x="590" y="5"/>
                      <a:pt x="590" y="5"/>
                    </a:cubicBezTo>
                    <a:cubicBezTo>
                      <a:pt x="594" y="10"/>
                      <a:pt x="594" y="10"/>
                      <a:pt x="594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34" y="10"/>
                      <a:pt x="28" y="13"/>
                      <a:pt x="27" y="17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6" y="87"/>
                      <a:pt x="20" y="88"/>
                      <a:pt x="25" y="88"/>
                    </a:cubicBezTo>
                    <a:cubicBezTo>
                      <a:pt x="609" y="88"/>
                      <a:pt x="609" y="88"/>
                      <a:pt x="609" y="88"/>
                    </a:cubicBezTo>
                    <a:cubicBezTo>
                      <a:pt x="615" y="88"/>
                      <a:pt x="621" y="85"/>
                      <a:pt x="622" y="81"/>
                    </a:cubicBezTo>
                    <a:cubicBezTo>
                      <a:pt x="637" y="20"/>
                      <a:pt x="637" y="20"/>
                      <a:pt x="637" y="20"/>
                    </a:cubicBezTo>
                    <a:cubicBezTo>
                      <a:pt x="638" y="17"/>
                      <a:pt x="637" y="15"/>
                      <a:pt x="635" y="13"/>
                    </a:cubicBezTo>
                    <a:close/>
                  </a:path>
                </a:pathLst>
              </a:custGeom>
              <a:solidFill>
                <a:srgbClr val="7C3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ṡḻíḍé">
                <a:extLst>
                  <a:ext uri="{FF2B5EF4-FFF2-40B4-BE49-F238E27FC236}">
                    <a16:creationId xmlns:a16="http://schemas.microsoft.com/office/drawing/2014/main" id="{64F97EA5-1C38-4BE6-AFC0-80EC1766F0E2}"/>
                  </a:ext>
                </a:extLst>
              </p:cNvPr>
              <p:cNvSpPr/>
              <p:nvPr/>
            </p:nvSpPr>
            <p:spPr bwMode="auto">
              <a:xfrm>
                <a:off x="4804" y="2270"/>
                <a:ext cx="887" cy="112"/>
              </a:xfrm>
              <a:custGeom>
                <a:avLst/>
                <a:gdLst>
                  <a:gd name="T0" fmla="*/ 625 w 626"/>
                  <a:gd name="T1" fmla="*/ 10 h 79"/>
                  <a:gd name="T2" fmla="*/ 609 w 626"/>
                  <a:gd name="T3" fmla="*/ 71 h 79"/>
                  <a:gd name="T4" fmla="*/ 597 w 626"/>
                  <a:gd name="T5" fmla="*/ 79 h 79"/>
                  <a:gd name="T6" fmla="*/ 14 w 626"/>
                  <a:gd name="T7" fmla="*/ 79 h 79"/>
                  <a:gd name="T8" fmla="*/ 1 w 626"/>
                  <a:gd name="T9" fmla="*/ 69 h 79"/>
                  <a:gd name="T10" fmla="*/ 16 w 626"/>
                  <a:gd name="T11" fmla="*/ 7 h 79"/>
                  <a:gd name="T12" fmla="*/ 29 w 626"/>
                  <a:gd name="T13" fmla="*/ 0 h 79"/>
                  <a:gd name="T14" fmla="*/ 612 w 626"/>
                  <a:gd name="T15" fmla="*/ 0 h 79"/>
                  <a:gd name="T16" fmla="*/ 625 w 626"/>
                  <a:gd name="T17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6" h="79">
                    <a:moveTo>
                      <a:pt x="625" y="10"/>
                    </a:moveTo>
                    <a:cubicBezTo>
                      <a:pt x="609" y="71"/>
                      <a:pt x="609" y="71"/>
                      <a:pt x="609" y="71"/>
                    </a:cubicBezTo>
                    <a:cubicBezTo>
                      <a:pt x="608" y="75"/>
                      <a:pt x="603" y="79"/>
                      <a:pt x="597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6" y="79"/>
                      <a:pt x="0" y="74"/>
                      <a:pt x="1" y="6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3"/>
                      <a:pt x="23" y="0"/>
                      <a:pt x="29" y="0"/>
                    </a:cubicBezTo>
                    <a:cubicBezTo>
                      <a:pt x="612" y="0"/>
                      <a:pt x="612" y="0"/>
                      <a:pt x="612" y="0"/>
                    </a:cubicBezTo>
                    <a:cubicBezTo>
                      <a:pt x="620" y="0"/>
                      <a:pt x="626" y="5"/>
                      <a:pt x="625" y="10"/>
                    </a:cubicBezTo>
                    <a:close/>
                  </a:path>
                </a:pathLst>
              </a:custGeom>
              <a:solidFill>
                <a:srgbClr val="ED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ṩḻîḓê">
                <a:extLst>
                  <a:ext uri="{FF2B5EF4-FFF2-40B4-BE49-F238E27FC236}">
                    <a16:creationId xmlns:a16="http://schemas.microsoft.com/office/drawing/2014/main" id="{1AB08640-D120-44EC-9065-4BA4820B9B9F}"/>
                  </a:ext>
                </a:extLst>
              </p:cNvPr>
              <p:cNvSpPr/>
              <p:nvPr/>
            </p:nvSpPr>
            <p:spPr bwMode="auto">
              <a:xfrm>
                <a:off x="5393" y="2270"/>
                <a:ext cx="342" cy="112"/>
              </a:xfrm>
              <a:custGeom>
                <a:avLst/>
                <a:gdLst>
                  <a:gd name="T0" fmla="*/ 239 w 241"/>
                  <a:gd name="T1" fmla="*/ 10 h 79"/>
                  <a:gd name="T2" fmla="*/ 224 w 241"/>
                  <a:gd name="T3" fmla="*/ 71 h 79"/>
                  <a:gd name="T4" fmla="*/ 219 w 241"/>
                  <a:gd name="T5" fmla="*/ 77 h 79"/>
                  <a:gd name="T6" fmla="*/ 212 w 241"/>
                  <a:gd name="T7" fmla="*/ 79 h 79"/>
                  <a:gd name="T8" fmla="*/ 14 w 241"/>
                  <a:gd name="T9" fmla="*/ 79 h 79"/>
                  <a:gd name="T10" fmla="*/ 1 w 241"/>
                  <a:gd name="T11" fmla="*/ 69 h 79"/>
                  <a:gd name="T12" fmla="*/ 16 w 241"/>
                  <a:gd name="T13" fmla="*/ 7 h 79"/>
                  <a:gd name="T14" fmla="*/ 29 w 241"/>
                  <a:gd name="T15" fmla="*/ 0 h 79"/>
                  <a:gd name="T16" fmla="*/ 227 w 241"/>
                  <a:gd name="T17" fmla="*/ 0 h 79"/>
                  <a:gd name="T18" fmla="*/ 239 w 241"/>
                  <a:gd name="T19" fmla="*/ 1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1" h="79">
                    <a:moveTo>
                      <a:pt x="239" y="10"/>
                    </a:moveTo>
                    <a:cubicBezTo>
                      <a:pt x="224" y="71"/>
                      <a:pt x="224" y="71"/>
                      <a:pt x="224" y="71"/>
                    </a:cubicBezTo>
                    <a:cubicBezTo>
                      <a:pt x="224" y="74"/>
                      <a:pt x="222" y="76"/>
                      <a:pt x="219" y="77"/>
                    </a:cubicBezTo>
                    <a:cubicBezTo>
                      <a:pt x="217" y="78"/>
                      <a:pt x="214" y="79"/>
                      <a:pt x="212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6" y="79"/>
                      <a:pt x="0" y="74"/>
                      <a:pt x="1" y="69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7" y="3"/>
                      <a:pt x="23" y="0"/>
                      <a:pt x="29" y="0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35" y="0"/>
                      <a:pt x="241" y="5"/>
                      <a:pt x="239" y="10"/>
                    </a:cubicBezTo>
                    <a:close/>
                  </a:path>
                </a:pathLst>
              </a:custGeom>
              <a:solidFill>
                <a:srgbClr val="BC7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íṥḷíďe">
                <a:extLst>
                  <a:ext uri="{FF2B5EF4-FFF2-40B4-BE49-F238E27FC236}">
                    <a16:creationId xmlns:a16="http://schemas.microsoft.com/office/drawing/2014/main" id="{5DD4E3FA-4689-4B0F-87AC-053F549DCD05}"/>
                  </a:ext>
                </a:extLst>
              </p:cNvPr>
              <p:cNvSpPr/>
              <p:nvPr/>
            </p:nvSpPr>
            <p:spPr bwMode="auto">
              <a:xfrm>
                <a:off x="4736" y="2832"/>
                <a:ext cx="598" cy="126"/>
              </a:xfrm>
              <a:custGeom>
                <a:avLst/>
                <a:gdLst>
                  <a:gd name="T0" fmla="*/ 420 w 422"/>
                  <a:gd name="T1" fmla="*/ 14 h 89"/>
                  <a:gd name="T2" fmla="*/ 411 w 422"/>
                  <a:gd name="T3" fmla="*/ 0 h 89"/>
                  <a:gd name="T4" fmla="*/ 391 w 422"/>
                  <a:gd name="T5" fmla="*/ 6 h 89"/>
                  <a:gd name="T6" fmla="*/ 394 w 422"/>
                  <a:gd name="T7" fmla="*/ 11 h 89"/>
                  <a:gd name="T8" fmla="*/ 26 w 422"/>
                  <a:gd name="T9" fmla="*/ 11 h 89"/>
                  <a:gd name="T10" fmla="*/ 18 w 422"/>
                  <a:gd name="T11" fmla="*/ 18 h 89"/>
                  <a:gd name="T12" fmla="*/ 10 w 422"/>
                  <a:gd name="T13" fmla="*/ 67 h 89"/>
                  <a:gd name="T14" fmla="*/ 0 w 422"/>
                  <a:gd name="T15" fmla="*/ 71 h 89"/>
                  <a:gd name="T16" fmla="*/ 9 w 422"/>
                  <a:gd name="T17" fmla="*/ 85 h 89"/>
                  <a:gd name="T18" fmla="*/ 9 w 422"/>
                  <a:gd name="T19" fmla="*/ 85 h 89"/>
                  <a:gd name="T20" fmla="*/ 16 w 422"/>
                  <a:gd name="T21" fmla="*/ 89 h 89"/>
                  <a:gd name="T22" fmla="*/ 403 w 422"/>
                  <a:gd name="T23" fmla="*/ 89 h 89"/>
                  <a:gd name="T24" fmla="*/ 412 w 422"/>
                  <a:gd name="T25" fmla="*/ 82 h 89"/>
                  <a:gd name="T26" fmla="*/ 422 w 422"/>
                  <a:gd name="T27" fmla="*/ 21 h 89"/>
                  <a:gd name="T28" fmla="*/ 420 w 422"/>
                  <a:gd name="T29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2" h="89">
                    <a:moveTo>
                      <a:pt x="420" y="14"/>
                    </a:moveTo>
                    <a:cubicBezTo>
                      <a:pt x="411" y="0"/>
                      <a:pt x="411" y="0"/>
                      <a:pt x="411" y="0"/>
                    </a:cubicBezTo>
                    <a:cubicBezTo>
                      <a:pt x="391" y="6"/>
                      <a:pt x="391" y="6"/>
                      <a:pt x="391" y="6"/>
                    </a:cubicBezTo>
                    <a:cubicBezTo>
                      <a:pt x="394" y="11"/>
                      <a:pt x="394" y="11"/>
                      <a:pt x="394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2" y="11"/>
                      <a:pt x="19" y="14"/>
                      <a:pt x="18" y="18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88"/>
                      <a:pt x="13" y="89"/>
                      <a:pt x="16" y="89"/>
                    </a:cubicBezTo>
                    <a:cubicBezTo>
                      <a:pt x="403" y="89"/>
                      <a:pt x="403" y="89"/>
                      <a:pt x="403" y="89"/>
                    </a:cubicBezTo>
                    <a:cubicBezTo>
                      <a:pt x="407" y="89"/>
                      <a:pt x="411" y="86"/>
                      <a:pt x="412" y="82"/>
                    </a:cubicBezTo>
                    <a:cubicBezTo>
                      <a:pt x="422" y="21"/>
                      <a:pt x="422" y="21"/>
                      <a:pt x="422" y="21"/>
                    </a:cubicBezTo>
                    <a:cubicBezTo>
                      <a:pt x="422" y="18"/>
                      <a:pt x="421" y="16"/>
                      <a:pt x="420" y="14"/>
                    </a:cubicBezTo>
                    <a:close/>
                  </a:path>
                </a:pathLst>
              </a:custGeom>
              <a:solidFill>
                <a:srgbClr val="7C3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ï$1ide">
                <a:extLst>
                  <a:ext uri="{FF2B5EF4-FFF2-40B4-BE49-F238E27FC236}">
                    <a16:creationId xmlns:a16="http://schemas.microsoft.com/office/drawing/2014/main" id="{A0B8186D-B2A6-46A0-B108-1E44F1A922A0}"/>
                  </a:ext>
                </a:extLst>
              </p:cNvPr>
              <p:cNvSpPr/>
              <p:nvPr/>
            </p:nvSpPr>
            <p:spPr bwMode="auto">
              <a:xfrm>
                <a:off x="4733" y="2828"/>
                <a:ext cx="589" cy="110"/>
              </a:xfrm>
              <a:custGeom>
                <a:avLst/>
                <a:gdLst>
                  <a:gd name="T0" fmla="*/ 415 w 416"/>
                  <a:gd name="T1" fmla="*/ 10 h 78"/>
                  <a:gd name="T2" fmla="*/ 405 w 416"/>
                  <a:gd name="T3" fmla="*/ 71 h 78"/>
                  <a:gd name="T4" fmla="*/ 396 w 416"/>
                  <a:gd name="T5" fmla="*/ 78 h 78"/>
                  <a:gd name="T6" fmla="*/ 10 w 416"/>
                  <a:gd name="T7" fmla="*/ 78 h 78"/>
                  <a:gd name="T8" fmla="*/ 1 w 416"/>
                  <a:gd name="T9" fmla="*/ 68 h 78"/>
                  <a:gd name="T10" fmla="*/ 11 w 416"/>
                  <a:gd name="T11" fmla="*/ 7 h 78"/>
                  <a:gd name="T12" fmla="*/ 20 w 416"/>
                  <a:gd name="T13" fmla="*/ 0 h 78"/>
                  <a:gd name="T14" fmla="*/ 406 w 416"/>
                  <a:gd name="T15" fmla="*/ 0 h 78"/>
                  <a:gd name="T16" fmla="*/ 415 w 416"/>
                  <a:gd name="T17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78">
                    <a:moveTo>
                      <a:pt x="415" y="10"/>
                    </a:moveTo>
                    <a:cubicBezTo>
                      <a:pt x="405" y="71"/>
                      <a:pt x="405" y="71"/>
                      <a:pt x="405" y="71"/>
                    </a:cubicBezTo>
                    <a:cubicBezTo>
                      <a:pt x="404" y="75"/>
                      <a:pt x="401" y="78"/>
                      <a:pt x="396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4" y="78"/>
                      <a:pt x="0" y="74"/>
                      <a:pt x="1" y="6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3"/>
                      <a:pt x="15" y="0"/>
                      <a:pt x="20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2" y="0"/>
                      <a:pt x="416" y="5"/>
                      <a:pt x="415" y="10"/>
                    </a:cubicBezTo>
                    <a:close/>
                  </a:path>
                </a:pathLst>
              </a:custGeom>
              <a:solidFill>
                <a:srgbClr val="ED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iṣ1îḓè">
                <a:extLst>
                  <a:ext uri="{FF2B5EF4-FFF2-40B4-BE49-F238E27FC236}">
                    <a16:creationId xmlns:a16="http://schemas.microsoft.com/office/drawing/2014/main" id="{8A2F83F5-AF49-4C50-90EB-998B4EF37D31}"/>
                  </a:ext>
                </a:extLst>
              </p:cNvPr>
              <p:cNvSpPr/>
              <p:nvPr/>
            </p:nvSpPr>
            <p:spPr bwMode="auto">
              <a:xfrm>
                <a:off x="4652" y="3306"/>
                <a:ext cx="598" cy="126"/>
              </a:xfrm>
              <a:custGeom>
                <a:avLst/>
                <a:gdLst>
                  <a:gd name="T0" fmla="*/ 420 w 422"/>
                  <a:gd name="T1" fmla="*/ 14 h 89"/>
                  <a:gd name="T2" fmla="*/ 411 w 422"/>
                  <a:gd name="T3" fmla="*/ 0 h 89"/>
                  <a:gd name="T4" fmla="*/ 391 w 422"/>
                  <a:gd name="T5" fmla="*/ 5 h 89"/>
                  <a:gd name="T6" fmla="*/ 393 w 422"/>
                  <a:gd name="T7" fmla="*/ 10 h 89"/>
                  <a:gd name="T8" fmla="*/ 26 w 422"/>
                  <a:gd name="T9" fmla="*/ 10 h 89"/>
                  <a:gd name="T10" fmla="*/ 18 w 422"/>
                  <a:gd name="T11" fmla="*/ 17 h 89"/>
                  <a:gd name="T12" fmla="*/ 10 w 422"/>
                  <a:gd name="T13" fmla="*/ 66 h 89"/>
                  <a:gd name="T14" fmla="*/ 0 w 422"/>
                  <a:gd name="T15" fmla="*/ 71 h 89"/>
                  <a:gd name="T16" fmla="*/ 9 w 422"/>
                  <a:gd name="T17" fmla="*/ 85 h 89"/>
                  <a:gd name="T18" fmla="*/ 9 w 422"/>
                  <a:gd name="T19" fmla="*/ 85 h 89"/>
                  <a:gd name="T20" fmla="*/ 16 w 422"/>
                  <a:gd name="T21" fmla="*/ 89 h 89"/>
                  <a:gd name="T22" fmla="*/ 403 w 422"/>
                  <a:gd name="T23" fmla="*/ 89 h 89"/>
                  <a:gd name="T24" fmla="*/ 412 w 422"/>
                  <a:gd name="T25" fmla="*/ 81 h 89"/>
                  <a:gd name="T26" fmla="*/ 422 w 422"/>
                  <a:gd name="T27" fmla="*/ 20 h 89"/>
                  <a:gd name="T28" fmla="*/ 420 w 422"/>
                  <a:gd name="T29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2" h="89">
                    <a:moveTo>
                      <a:pt x="420" y="14"/>
                    </a:moveTo>
                    <a:cubicBezTo>
                      <a:pt x="411" y="0"/>
                      <a:pt x="411" y="0"/>
                      <a:pt x="411" y="0"/>
                    </a:cubicBezTo>
                    <a:cubicBezTo>
                      <a:pt x="391" y="5"/>
                      <a:pt x="391" y="5"/>
                      <a:pt x="391" y="5"/>
                    </a:cubicBezTo>
                    <a:cubicBezTo>
                      <a:pt x="393" y="10"/>
                      <a:pt x="393" y="10"/>
                      <a:pt x="393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2" y="10"/>
                      <a:pt x="18" y="13"/>
                      <a:pt x="18" y="1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87"/>
                      <a:pt x="13" y="89"/>
                      <a:pt x="16" y="89"/>
                    </a:cubicBezTo>
                    <a:cubicBezTo>
                      <a:pt x="403" y="89"/>
                      <a:pt x="403" y="89"/>
                      <a:pt x="403" y="89"/>
                    </a:cubicBezTo>
                    <a:cubicBezTo>
                      <a:pt x="407" y="89"/>
                      <a:pt x="411" y="86"/>
                      <a:pt x="412" y="81"/>
                    </a:cubicBezTo>
                    <a:cubicBezTo>
                      <a:pt x="422" y="20"/>
                      <a:pt x="422" y="20"/>
                      <a:pt x="422" y="20"/>
                    </a:cubicBezTo>
                    <a:cubicBezTo>
                      <a:pt x="422" y="18"/>
                      <a:pt x="421" y="16"/>
                      <a:pt x="420" y="14"/>
                    </a:cubicBezTo>
                    <a:close/>
                  </a:path>
                </a:pathLst>
              </a:custGeom>
              <a:solidFill>
                <a:srgbClr val="9654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îsḷîḍe">
                <a:extLst>
                  <a:ext uri="{FF2B5EF4-FFF2-40B4-BE49-F238E27FC236}">
                    <a16:creationId xmlns:a16="http://schemas.microsoft.com/office/drawing/2014/main" id="{242DB6A7-337A-49F4-BE09-F349DC9B7079}"/>
                  </a:ext>
                </a:extLst>
              </p:cNvPr>
              <p:cNvSpPr/>
              <p:nvPr/>
            </p:nvSpPr>
            <p:spPr bwMode="auto">
              <a:xfrm>
                <a:off x="4650" y="3302"/>
                <a:ext cx="589" cy="110"/>
              </a:xfrm>
              <a:custGeom>
                <a:avLst/>
                <a:gdLst>
                  <a:gd name="T0" fmla="*/ 396 w 416"/>
                  <a:gd name="T1" fmla="*/ 78 h 78"/>
                  <a:gd name="T2" fmla="*/ 9 w 416"/>
                  <a:gd name="T3" fmla="*/ 78 h 78"/>
                  <a:gd name="T4" fmla="*/ 1 w 416"/>
                  <a:gd name="T5" fmla="*/ 68 h 78"/>
                  <a:gd name="T6" fmla="*/ 11 w 416"/>
                  <a:gd name="T7" fmla="*/ 7 h 78"/>
                  <a:gd name="T8" fmla="*/ 19 w 416"/>
                  <a:gd name="T9" fmla="*/ 0 h 78"/>
                  <a:gd name="T10" fmla="*/ 406 w 416"/>
                  <a:gd name="T11" fmla="*/ 0 h 78"/>
                  <a:gd name="T12" fmla="*/ 415 w 416"/>
                  <a:gd name="T13" fmla="*/ 9 h 78"/>
                  <a:gd name="T14" fmla="*/ 405 w 416"/>
                  <a:gd name="T15" fmla="*/ 71 h 78"/>
                  <a:gd name="T16" fmla="*/ 396 w 416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6" h="78">
                    <a:moveTo>
                      <a:pt x="396" y="78"/>
                    </a:moveTo>
                    <a:cubicBezTo>
                      <a:pt x="9" y="78"/>
                      <a:pt x="9" y="78"/>
                      <a:pt x="9" y="78"/>
                    </a:cubicBezTo>
                    <a:cubicBezTo>
                      <a:pt x="4" y="78"/>
                      <a:pt x="0" y="73"/>
                      <a:pt x="1" y="6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3"/>
                      <a:pt x="15" y="0"/>
                      <a:pt x="19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2" y="0"/>
                      <a:pt x="416" y="4"/>
                      <a:pt x="415" y="9"/>
                    </a:cubicBezTo>
                    <a:cubicBezTo>
                      <a:pt x="405" y="71"/>
                      <a:pt x="405" y="71"/>
                      <a:pt x="405" y="71"/>
                    </a:cubicBezTo>
                    <a:cubicBezTo>
                      <a:pt x="404" y="75"/>
                      <a:pt x="400" y="78"/>
                      <a:pt x="396" y="78"/>
                    </a:cubicBezTo>
                    <a:close/>
                  </a:path>
                </a:pathLst>
              </a:custGeom>
              <a:solidFill>
                <a:srgbClr val="ED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ïsľïḑe">
                <a:extLst>
                  <a:ext uri="{FF2B5EF4-FFF2-40B4-BE49-F238E27FC236}">
                    <a16:creationId xmlns:a16="http://schemas.microsoft.com/office/drawing/2014/main" id="{6969FC0E-5C1F-4BEF-912D-72B0E7C5C37A}"/>
                  </a:ext>
                </a:extLst>
              </p:cNvPr>
              <p:cNvSpPr/>
              <p:nvPr/>
            </p:nvSpPr>
            <p:spPr bwMode="auto">
              <a:xfrm>
                <a:off x="4582" y="3846"/>
                <a:ext cx="597" cy="126"/>
              </a:xfrm>
              <a:custGeom>
                <a:avLst/>
                <a:gdLst>
                  <a:gd name="T0" fmla="*/ 420 w 422"/>
                  <a:gd name="T1" fmla="*/ 14 h 89"/>
                  <a:gd name="T2" fmla="*/ 411 w 422"/>
                  <a:gd name="T3" fmla="*/ 0 h 89"/>
                  <a:gd name="T4" fmla="*/ 390 w 422"/>
                  <a:gd name="T5" fmla="*/ 5 h 89"/>
                  <a:gd name="T6" fmla="*/ 393 w 422"/>
                  <a:gd name="T7" fmla="*/ 10 h 89"/>
                  <a:gd name="T8" fmla="*/ 26 w 422"/>
                  <a:gd name="T9" fmla="*/ 10 h 89"/>
                  <a:gd name="T10" fmla="*/ 18 w 422"/>
                  <a:gd name="T11" fmla="*/ 17 h 89"/>
                  <a:gd name="T12" fmla="*/ 10 w 422"/>
                  <a:gd name="T13" fmla="*/ 66 h 89"/>
                  <a:gd name="T14" fmla="*/ 0 w 422"/>
                  <a:gd name="T15" fmla="*/ 71 h 89"/>
                  <a:gd name="T16" fmla="*/ 9 w 422"/>
                  <a:gd name="T17" fmla="*/ 85 h 89"/>
                  <a:gd name="T18" fmla="*/ 9 w 422"/>
                  <a:gd name="T19" fmla="*/ 85 h 89"/>
                  <a:gd name="T20" fmla="*/ 16 w 422"/>
                  <a:gd name="T21" fmla="*/ 89 h 89"/>
                  <a:gd name="T22" fmla="*/ 403 w 422"/>
                  <a:gd name="T23" fmla="*/ 89 h 89"/>
                  <a:gd name="T24" fmla="*/ 411 w 422"/>
                  <a:gd name="T25" fmla="*/ 81 h 89"/>
                  <a:gd name="T26" fmla="*/ 421 w 422"/>
                  <a:gd name="T27" fmla="*/ 20 h 89"/>
                  <a:gd name="T28" fmla="*/ 420 w 422"/>
                  <a:gd name="T29" fmla="*/ 14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2" h="89">
                    <a:moveTo>
                      <a:pt x="420" y="14"/>
                    </a:moveTo>
                    <a:cubicBezTo>
                      <a:pt x="411" y="0"/>
                      <a:pt x="411" y="0"/>
                      <a:pt x="411" y="0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3" y="10"/>
                      <a:pt x="393" y="10"/>
                      <a:pt x="393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2" y="10"/>
                      <a:pt x="18" y="13"/>
                      <a:pt x="18" y="17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87"/>
                      <a:pt x="13" y="89"/>
                      <a:pt x="16" y="89"/>
                    </a:cubicBezTo>
                    <a:cubicBezTo>
                      <a:pt x="403" y="89"/>
                      <a:pt x="403" y="89"/>
                      <a:pt x="403" y="89"/>
                    </a:cubicBezTo>
                    <a:cubicBezTo>
                      <a:pt x="407" y="89"/>
                      <a:pt x="411" y="86"/>
                      <a:pt x="411" y="81"/>
                    </a:cubicBezTo>
                    <a:cubicBezTo>
                      <a:pt x="421" y="20"/>
                      <a:pt x="421" y="20"/>
                      <a:pt x="421" y="20"/>
                    </a:cubicBezTo>
                    <a:cubicBezTo>
                      <a:pt x="422" y="18"/>
                      <a:pt x="421" y="15"/>
                      <a:pt x="420" y="14"/>
                    </a:cubicBezTo>
                    <a:close/>
                  </a:path>
                </a:pathLst>
              </a:custGeom>
              <a:solidFill>
                <a:srgbClr val="9654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îṣlïḓê">
                <a:extLst>
                  <a:ext uri="{FF2B5EF4-FFF2-40B4-BE49-F238E27FC236}">
                    <a16:creationId xmlns:a16="http://schemas.microsoft.com/office/drawing/2014/main" id="{362C7619-3F18-4098-9810-6AF1E0BDE777}"/>
                  </a:ext>
                </a:extLst>
              </p:cNvPr>
              <p:cNvSpPr/>
              <p:nvPr/>
            </p:nvSpPr>
            <p:spPr bwMode="auto">
              <a:xfrm>
                <a:off x="4579" y="3840"/>
                <a:ext cx="588" cy="112"/>
              </a:xfrm>
              <a:custGeom>
                <a:avLst/>
                <a:gdLst>
                  <a:gd name="T0" fmla="*/ 396 w 415"/>
                  <a:gd name="T1" fmla="*/ 79 h 79"/>
                  <a:gd name="T2" fmla="*/ 9 w 415"/>
                  <a:gd name="T3" fmla="*/ 79 h 79"/>
                  <a:gd name="T4" fmla="*/ 1 w 415"/>
                  <a:gd name="T5" fmla="*/ 69 h 79"/>
                  <a:gd name="T6" fmla="*/ 11 w 415"/>
                  <a:gd name="T7" fmla="*/ 8 h 79"/>
                  <a:gd name="T8" fmla="*/ 19 w 415"/>
                  <a:gd name="T9" fmla="*/ 0 h 79"/>
                  <a:gd name="T10" fmla="*/ 406 w 415"/>
                  <a:gd name="T11" fmla="*/ 0 h 79"/>
                  <a:gd name="T12" fmla="*/ 415 w 415"/>
                  <a:gd name="T13" fmla="*/ 10 h 79"/>
                  <a:gd name="T14" fmla="*/ 405 w 415"/>
                  <a:gd name="T15" fmla="*/ 72 h 79"/>
                  <a:gd name="T16" fmla="*/ 396 w 415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15" h="79">
                    <a:moveTo>
                      <a:pt x="396" y="79"/>
                    </a:moveTo>
                    <a:cubicBezTo>
                      <a:pt x="9" y="79"/>
                      <a:pt x="9" y="79"/>
                      <a:pt x="9" y="79"/>
                    </a:cubicBezTo>
                    <a:cubicBezTo>
                      <a:pt x="4" y="79"/>
                      <a:pt x="0" y="74"/>
                      <a:pt x="1" y="6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3"/>
                      <a:pt x="15" y="0"/>
                      <a:pt x="19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11" y="0"/>
                      <a:pt x="415" y="5"/>
                      <a:pt x="415" y="10"/>
                    </a:cubicBezTo>
                    <a:cubicBezTo>
                      <a:pt x="405" y="72"/>
                      <a:pt x="405" y="72"/>
                      <a:pt x="405" y="72"/>
                    </a:cubicBezTo>
                    <a:cubicBezTo>
                      <a:pt x="404" y="76"/>
                      <a:pt x="400" y="79"/>
                      <a:pt x="396" y="79"/>
                    </a:cubicBezTo>
                    <a:close/>
                  </a:path>
                </a:pathLst>
              </a:custGeom>
              <a:solidFill>
                <a:srgbClr val="EDA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Slíḓe">
                <a:extLst>
                  <a:ext uri="{FF2B5EF4-FFF2-40B4-BE49-F238E27FC236}">
                    <a16:creationId xmlns:a16="http://schemas.microsoft.com/office/drawing/2014/main" id="{18CE9F2A-5DED-4AF1-AFAF-B5FBDC01B16E}"/>
                  </a:ext>
                </a:extLst>
              </p:cNvPr>
              <p:cNvSpPr/>
              <p:nvPr/>
            </p:nvSpPr>
            <p:spPr bwMode="auto">
              <a:xfrm>
                <a:off x="5546" y="2270"/>
                <a:ext cx="157" cy="112"/>
              </a:xfrm>
              <a:custGeom>
                <a:avLst/>
                <a:gdLst>
                  <a:gd name="T0" fmla="*/ 111 w 111"/>
                  <a:gd name="T1" fmla="*/ 77 h 79"/>
                  <a:gd name="T2" fmla="*/ 104 w 111"/>
                  <a:gd name="T3" fmla="*/ 79 h 79"/>
                  <a:gd name="T4" fmla="*/ 12 w 111"/>
                  <a:gd name="T5" fmla="*/ 79 h 79"/>
                  <a:gd name="T6" fmla="*/ 0 w 111"/>
                  <a:gd name="T7" fmla="*/ 0 h 79"/>
                  <a:gd name="T8" fmla="*/ 98 w 111"/>
                  <a:gd name="T9" fmla="*/ 0 h 79"/>
                  <a:gd name="T10" fmla="*/ 111 w 111"/>
                  <a:gd name="T11" fmla="*/ 7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1" h="79">
                    <a:moveTo>
                      <a:pt x="111" y="77"/>
                    </a:moveTo>
                    <a:cubicBezTo>
                      <a:pt x="109" y="78"/>
                      <a:pt x="106" y="79"/>
                      <a:pt x="104" y="79"/>
                    </a:cubicBezTo>
                    <a:cubicBezTo>
                      <a:pt x="12" y="79"/>
                      <a:pt x="12" y="79"/>
                      <a:pt x="12" y="7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8" y="0"/>
                      <a:pt x="98" y="0"/>
                      <a:pt x="98" y="0"/>
                    </a:cubicBezTo>
                    <a:lnTo>
                      <a:pt x="111" y="77"/>
                    </a:lnTo>
                    <a:close/>
                  </a:path>
                </a:pathLst>
              </a:custGeom>
              <a:solidFill>
                <a:srgbClr val="7C3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ŝľïḋê">
                <a:extLst>
                  <a:ext uri="{FF2B5EF4-FFF2-40B4-BE49-F238E27FC236}">
                    <a16:creationId xmlns:a16="http://schemas.microsoft.com/office/drawing/2014/main" id="{725AF465-DF09-40C4-A68A-577C5BC2C841}"/>
                  </a:ext>
                </a:extLst>
              </p:cNvPr>
              <p:cNvSpPr/>
              <p:nvPr/>
            </p:nvSpPr>
            <p:spPr bwMode="auto">
              <a:xfrm>
                <a:off x="5004" y="2137"/>
                <a:ext cx="151" cy="136"/>
              </a:xfrm>
              <a:custGeom>
                <a:avLst/>
                <a:gdLst>
                  <a:gd name="T0" fmla="*/ 20 w 107"/>
                  <a:gd name="T1" fmla="*/ 0 h 96"/>
                  <a:gd name="T2" fmla="*/ 90 w 107"/>
                  <a:gd name="T3" fmla="*/ 0 h 96"/>
                  <a:gd name="T4" fmla="*/ 107 w 107"/>
                  <a:gd name="T5" fmla="*/ 17 h 96"/>
                  <a:gd name="T6" fmla="*/ 106 w 107"/>
                  <a:gd name="T7" fmla="*/ 78 h 96"/>
                  <a:gd name="T8" fmla="*/ 88 w 107"/>
                  <a:gd name="T9" fmla="*/ 96 h 96"/>
                  <a:gd name="T10" fmla="*/ 17 w 107"/>
                  <a:gd name="T11" fmla="*/ 96 h 96"/>
                  <a:gd name="T12" fmla="*/ 0 w 107"/>
                  <a:gd name="T13" fmla="*/ 78 h 96"/>
                  <a:gd name="T14" fmla="*/ 2 w 107"/>
                  <a:gd name="T15" fmla="*/ 17 h 96"/>
                  <a:gd name="T16" fmla="*/ 20 w 107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96">
                    <a:moveTo>
                      <a:pt x="20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9" y="0"/>
                      <a:pt x="107" y="7"/>
                      <a:pt x="107" y="17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88"/>
                      <a:pt x="98" y="96"/>
                      <a:pt x="88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7" y="96"/>
                      <a:pt x="0" y="88"/>
                      <a:pt x="0" y="7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7"/>
                      <a:pt x="10" y="0"/>
                      <a:pt x="20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íṧḷídé">
                <a:extLst>
                  <a:ext uri="{FF2B5EF4-FFF2-40B4-BE49-F238E27FC236}">
                    <a16:creationId xmlns:a16="http://schemas.microsoft.com/office/drawing/2014/main" id="{6BF7EBC0-93FE-4F2E-A383-C3B9FEBC110B}"/>
                  </a:ext>
                </a:extLst>
              </p:cNvPr>
              <p:cNvSpPr/>
              <p:nvPr/>
            </p:nvSpPr>
            <p:spPr bwMode="auto">
              <a:xfrm>
                <a:off x="4900" y="2229"/>
                <a:ext cx="238" cy="39"/>
              </a:xfrm>
              <a:custGeom>
                <a:avLst/>
                <a:gdLst>
                  <a:gd name="T0" fmla="*/ 155 w 168"/>
                  <a:gd name="T1" fmla="*/ 0 h 27"/>
                  <a:gd name="T2" fmla="*/ 13 w 168"/>
                  <a:gd name="T3" fmla="*/ 0 h 27"/>
                  <a:gd name="T4" fmla="*/ 0 w 168"/>
                  <a:gd name="T5" fmla="*/ 12 h 27"/>
                  <a:gd name="T6" fmla="*/ 0 w 168"/>
                  <a:gd name="T7" fmla="*/ 15 h 27"/>
                  <a:gd name="T8" fmla="*/ 13 w 168"/>
                  <a:gd name="T9" fmla="*/ 27 h 27"/>
                  <a:gd name="T10" fmla="*/ 155 w 168"/>
                  <a:gd name="T11" fmla="*/ 27 h 27"/>
                  <a:gd name="T12" fmla="*/ 168 w 168"/>
                  <a:gd name="T13" fmla="*/ 15 h 27"/>
                  <a:gd name="T14" fmla="*/ 168 w 168"/>
                  <a:gd name="T15" fmla="*/ 12 h 27"/>
                  <a:gd name="T16" fmla="*/ 155 w 168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27">
                    <a:moveTo>
                      <a:pt x="155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6" y="27"/>
                      <a:pt x="13" y="27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62" y="27"/>
                      <a:pt x="168" y="22"/>
                      <a:pt x="168" y="15"/>
                    </a:cubicBezTo>
                    <a:cubicBezTo>
                      <a:pt x="168" y="12"/>
                      <a:pt x="168" y="12"/>
                      <a:pt x="168" y="12"/>
                    </a:cubicBezTo>
                    <a:cubicBezTo>
                      <a:pt x="168" y="5"/>
                      <a:pt x="162" y="0"/>
                      <a:pt x="155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iŝ1îḍé">
                <a:extLst>
                  <a:ext uri="{FF2B5EF4-FFF2-40B4-BE49-F238E27FC236}">
                    <a16:creationId xmlns:a16="http://schemas.microsoft.com/office/drawing/2014/main" id="{1D12F3F9-5900-479E-96B7-294261209A09}"/>
                  </a:ext>
                </a:extLst>
              </p:cNvPr>
              <p:cNvSpPr/>
              <p:nvPr/>
            </p:nvSpPr>
            <p:spPr bwMode="auto">
              <a:xfrm>
                <a:off x="4896" y="2156"/>
                <a:ext cx="197" cy="95"/>
              </a:xfrm>
              <a:custGeom>
                <a:avLst/>
                <a:gdLst>
                  <a:gd name="T0" fmla="*/ 0 w 139"/>
                  <a:gd name="T1" fmla="*/ 67 h 67"/>
                  <a:gd name="T2" fmla="*/ 0 w 139"/>
                  <a:gd name="T3" fmla="*/ 62 h 67"/>
                  <a:gd name="T4" fmla="*/ 62 w 139"/>
                  <a:gd name="T5" fmla="*/ 0 h 67"/>
                  <a:gd name="T6" fmla="*/ 77 w 139"/>
                  <a:gd name="T7" fmla="*/ 0 h 67"/>
                  <a:gd name="T8" fmla="*/ 139 w 139"/>
                  <a:gd name="T9" fmla="*/ 62 h 67"/>
                  <a:gd name="T10" fmla="*/ 139 w 139"/>
                  <a:gd name="T11" fmla="*/ 67 h 67"/>
                  <a:gd name="T12" fmla="*/ 0 w 13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7">
                    <a:moveTo>
                      <a:pt x="0" y="67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2" y="0"/>
                      <a:pt x="139" y="28"/>
                      <a:pt x="139" y="62"/>
                    </a:cubicBezTo>
                    <a:cubicBezTo>
                      <a:pt x="139" y="67"/>
                      <a:pt x="139" y="67"/>
                      <a:pt x="139" y="67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îşļïḑè">
                <a:extLst>
                  <a:ext uri="{FF2B5EF4-FFF2-40B4-BE49-F238E27FC236}">
                    <a16:creationId xmlns:a16="http://schemas.microsoft.com/office/drawing/2014/main" id="{ACC6CED7-4F5D-426C-A4DF-B82D5FF2201B}"/>
                  </a:ext>
                </a:extLst>
              </p:cNvPr>
              <p:cNvSpPr/>
              <p:nvPr/>
            </p:nvSpPr>
            <p:spPr bwMode="auto">
              <a:xfrm>
                <a:off x="4926" y="2160"/>
                <a:ext cx="133" cy="69"/>
              </a:xfrm>
              <a:prstGeom prst="ellipse">
                <a:avLst/>
              </a:pr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ïśḻíḍé">
                <a:extLst>
                  <a:ext uri="{FF2B5EF4-FFF2-40B4-BE49-F238E27FC236}">
                    <a16:creationId xmlns:a16="http://schemas.microsoft.com/office/drawing/2014/main" id="{7E819847-79C3-4B09-8969-1B35690E4ECF}"/>
                  </a:ext>
                </a:extLst>
              </p:cNvPr>
              <p:cNvSpPr/>
              <p:nvPr/>
            </p:nvSpPr>
            <p:spPr bwMode="auto">
              <a:xfrm>
                <a:off x="4941" y="2180"/>
                <a:ext cx="16" cy="10"/>
              </a:xfrm>
              <a:custGeom>
                <a:avLst/>
                <a:gdLst>
                  <a:gd name="T0" fmla="*/ 0 w 11"/>
                  <a:gd name="T1" fmla="*/ 7 h 7"/>
                  <a:gd name="T2" fmla="*/ 11 w 11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3" y="5"/>
                      <a:pt x="7" y="2"/>
                      <a:pt x="11" y="0"/>
                    </a:cubicBezTo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iślîḍé">
                <a:extLst>
                  <a:ext uri="{FF2B5EF4-FFF2-40B4-BE49-F238E27FC236}">
                    <a16:creationId xmlns:a16="http://schemas.microsoft.com/office/drawing/2014/main" id="{FFA7FA3B-39FE-43E2-8BD9-D06DBC984160}"/>
                  </a:ext>
                </a:extLst>
              </p:cNvPr>
              <p:cNvSpPr/>
              <p:nvPr/>
            </p:nvSpPr>
            <p:spPr bwMode="auto">
              <a:xfrm>
                <a:off x="4933" y="2173"/>
                <a:ext cx="31" cy="25"/>
              </a:xfrm>
              <a:custGeom>
                <a:avLst/>
                <a:gdLst>
                  <a:gd name="T0" fmla="*/ 9 w 22"/>
                  <a:gd name="T1" fmla="*/ 16 h 18"/>
                  <a:gd name="T2" fmla="*/ 19 w 22"/>
                  <a:gd name="T3" fmla="*/ 9 h 18"/>
                  <a:gd name="T4" fmla="*/ 21 w 22"/>
                  <a:gd name="T5" fmla="*/ 3 h 18"/>
                  <a:gd name="T6" fmla="*/ 14 w 22"/>
                  <a:gd name="T7" fmla="*/ 1 h 18"/>
                  <a:gd name="T8" fmla="*/ 2 w 22"/>
                  <a:gd name="T9" fmla="*/ 9 h 18"/>
                  <a:gd name="T10" fmla="*/ 2 w 22"/>
                  <a:gd name="T11" fmla="*/ 16 h 18"/>
                  <a:gd name="T12" fmla="*/ 9 w 22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9" y="16"/>
                    </a:moveTo>
                    <a:cubicBezTo>
                      <a:pt x="12" y="13"/>
                      <a:pt x="15" y="11"/>
                      <a:pt x="19" y="9"/>
                    </a:cubicBezTo>
                    <a:cubicBezTo>
                      <a:pt x="21" y="8"/>
                      <a:pt x="22" y="5"/>
                      <a:pt x="21" y="3"/>
                    </a:cubicBezTo>
                    <a:cubicBezTo>
                      <a:pt x="19" y="1"/>
                      <a:pt x="16" y="0"/>
                      <a:pt x="14" y="1"/>
                    </a:cubicBezTo>
                    <a:cubicBezTo>
                      <a:pt x="10" y="3"/>
                      <a:pt x="6" y="6"/>
                      <a:pt x="2" y="9"/>
                    </a:cubicBezTo>
                    <a:cubicBezTo>
                      <a:pt x="0" y="11"/>
                      <a:pt x="1" y="14"/>
                      <a:pt x="2" y="16"/>
                    </a:cubicBezTo>
                    <a:cubicBezTo>
                      <a:pt x="4" y="18"/>
                      <a:pt x="7" y="17"/>
                      <a:pt x="9" y="16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sḻîḍê">
                <a:extLst>
                  <a:ext uri="{FF2B5EF4-FFF2-40B4-BE49-F238E27FC236}">
                    <a16:creationId xmlns:a16="http://schemas.microsoft.com/office/drawing/2014/main" id="{4399A3EB-9C40-4189-AA68-36E0823815A8}"/>
                  </a:ext>
                </a:extLst>
              </p:cNvPr>
              <p:cNvSpPr/>
              <p:nvPr/>
            </p:nvSpPr>
            <p:spPr bwMode="auto">
              <a:xfrm>
                <a:off x="4896" y="2249"/>
                <a:ext cx="261" cy="24"/>
              </a:xfrm>
              <a:custGeom>
                <a:avLst/>
                <a:gdLst>
                  <a:gd name="T0" fmla="*/ 181 w 184"/>
                  <a:gd name="T1" fmla="*/ 17 h 17"/>
                  <a:gd name="T2" fmla="*/ 4 w 184"/>
                  <a:gd name="T3" fmla="*/ 17 h 17"/>
                  <a:gd name="T4" fmla="*/ 0 w 184"/>
                  <a:gd name="T5" fmla="*/ 14 h 17"/>
                  <a:gd name="T6" fmla="*/ 0 w 184"/>
                  <a:gd name="T7" fmla="*/ 3 h 17"/>
                  <a:gd name="T8" fmla="*/ 4 w 184"/>
                  <a:gd name="T9" fmla="*/ 0 h 17"/>
                  <a:gd name="T10" fmla="*/ 181 w 184"/>
                  <a:gd name="T11" fmla="*/ 0 h 17"/>
                  <a:gd name="T12" fmla="*/ 184 w 184"/>
                  <a:gd name="T13" fmla="*/ 3 h 17"/>
                  <a:gd name="T14" fmla="*/ 184 w 184"/>
                  <a:gd name="T15" fmla="*/ 14 h 17"/>
                  <a:gd name="T16" fmla="*/ 181 w 184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7">
                    <a:moveTo>
                      <a:pt x="181" y="17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3" y="0"/>
                      <a:pt x="184" y="1"/>
                      <a:pt x="184" y="3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6"/>
                      <a:pt x="183" y="17"/>
                      <a:pt x="181" y="17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íSļîḑe">
                <a:extLst>
                  <a:ext uri="{FF2B5EF4-FFF2-40B4-BE49-F238E27FC236}">
                    <a16:creationId xmlns:a16="http://schemas.microsoft.com/office/drawing/2014/main" id="{3A20D5B6-C7A7-45E6-A556-7B6B591DEDF6}"/>
                  </a:ext>
                </a:extLst>
              </p:cNvPr>
              <p:cNvSpPr/>
              <p:nvPr/>
            </p:nvSpPr>
            <p:spPr bwMode="auto">
              <a:xfrm>
                <a:off x="5256" y="2137"/>
                <a:ext cx="151" cy="136"/>
              </a:xfrm>
              <a:custGeom>
                <a:avLst/>
                <a:gdLst>
                  <a:gd name="T0" fmla="*/ 20 w 107"/>
                  <a:gd name="T1" fmla="*/ 0 h 96"/>
                  <a:gd name="T2" fmla="*/ 90 w 107"/>
                  <a:gd name="T3" fmla="*/ 0 h 96"/>
                  <a:gd name="T4" fmla="*/ 107 w 107"/>
                  <a:gd name="T5" fmla="*/ 17 h 96"/>
                  <a:gd name="T6" fmla="*/ 106 w 107"/>
                  <a:gd name="T7" fmla="*/ 78 h 96"/>
                  <a:gd name="T8" fmla="*/ 89 w 107"/>
                  <a:gd name="T9" fmla="*/ 96 h 96"/>
                  <a:gd name="T10" fmla="*/ 18 w 107"/>
                  <a:gd name="T11" fmla="*/ 96 h 96"/>
                  <a:gd name="T12" fmla="*/ 0 w 107"/>
                  <a:gd name="T13" fmla="*/ 78 h 96"/>
                  <a:gd name="T14" fmla="*/ 3 w 107"/>
                  <a:gd name="T15" fmla="*/ 17 h 96"/>
                  <a:gd name="T16" fmla="*/ 20 w 107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96">
                    <a:moveTo>
                      <a:pt x="20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9" y="0"/>
                      <a:pt x="107" y="7"/>
                      <a:pt x="107" y="17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7" y="88"/>
                      <a:pt x="99" y="96"/>
                      <a:pt x="89" y="96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8" y="96"/>
                      <a:pt x="0" y="88"/>
                      <a:pt x="0" y="7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7"/>
                      <a:pt x="11" y="0"/>
                      <a:pt x="20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ṩļîḑê">
                <a:extLst>
                  <a:ext uri="{FF2B5EF4-FFF2-40B4-BE49-F238E27FC236}">
                    <a16:creationId xmlns:a16="http://schemas.microsoft.com/office/drawing/2014/main" id="{E9560A7B-675B-429B-A69E-13C3521C526E}"/>
                  </a:ext>
                </a:extLst>
              </p:cNvPr>
              <p:cNvSpPr/>
              <p:nvPr/>
            </p:nvSpPr>
            <p:spPr bwMode="auto">
              <a:xfrm>
                <a:off x="5154" y="2229"/>
                <a:ext cx="236" cy="39"/>
              </a:xfrm>
              <a:custGeom>
                <a:avLst/>
                <a:gdLst>
                  <a:gd name="T0" fmla="*/ 154 w 167"/>
                  <a:gd name="T1" fmla="*/ 0 h 27"/>
                  <a:gd name="T2" fmla="*/ 12 w 167"/>
                  <a:gd name="T3" fmla="*/ 0 h 27"/>
                  <a:gd name="T4" fmla="*/ 0 w 167"/>
                  <a:gd name="T5" fmla="*/ 12 h 27"/>
                  <a:gd name="T6" fmla="*/ 0 w 167"/>
                  <a:gd name="T7" fmla="*/ 15 h 27"/>
                  <a:gd name="T8" fmla="*/ 12 w 167"/>
                  <a:gd name="T9" fmla="*/ 27 h 27"/>
                  <a:gd name="T10" fmla="*/ 154 w 167"/>
                  <a:gd name="T11" fmla="*/ 27 h 27"/>
                  <a:gd name="T12" fmla="*/ 167 w 167"/>
                  <a:gd name="T13" fmla="*/ 15 h 27"/>
                  <a:gd name="T14" fmla="*/ 167 w 167"/>
                  <a:gd name="T15" fmla="*/ 12 h 27"/>
                  <a:gd name="T16" fmla="*/ 154 w 167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7">
                    <a:moveTo>
                      <a:pt x="15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5" y="27"/>
                      <a:pt x="12" y="27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61" y="27"/>
                      <a:pt x="167" y="22"/>
                      <a:pt x="167" y="15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5"/>
                      <a:pt x="161" y="0"/>
                      <a:pt x="154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íṡ1iďê">
                <a:extLst>
                  <a:ext uri="{FF2B5EF4-FFF2-40B4-BE49-F238E27FC236}">
                    <a16:creationId xmlns:a16="http://schemas.microsoft.com/office/drawing/2014/main" id="{6280DEC8-0F86-461E-AEC3-84E0461B2BEE}"/>
                  </a:ext>
                </a:extLst>
              </p:cNvPr>
              <p:cNvSpPr/>
              <p:nvPr/>
            </p:nvSpPr>
            <p:spPr bwMode="auto">
              <a:xfrm>
                <a:off x="5150" y="2156"/>
                <a:ext cx="197" cy="95"/>
              </a:xfrm>
              <a:custGeom>
                <a:avLst/>
                <a:gdLst>
                  <a:gd name="T0" fmla="*/ 0 w 139"/>
                  <a:gd name="T1" fmla="*/ 67 h 67"/>
                  <a:gd name="T2" fmla="*/ 0 w 139"/>
                  <a:gd name="T3" fmla="*/ 62 h 67"/>
                  <a:gd name="T4" fmla="*/ 62 w 139"/>
                  <a:gd name="T5" fmla="*/ 0 h 67"/>
                  <a:gd name="T6" fmla="*/ 77 w 139"/>
                  <a:gd name="T7" fmla="*/ 0 h 67"/>
                  <a:gd name="T8" fmla="*/ 139 w 139"/>
                  <a:gd name="T9" fmla="*/ 62 h 67"/>
                  <a:gd name="T10" fmla="*/ 139 w 139"/>
                  <a:gd name="T11" fmla="*/ 67 h 67"/>
                  <a:gd name="T12" fmla="*/ 0 w 13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7">
                    <a:moveTo>
                      <a:pt x="0" y="67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1" y="0"/>
                      <a:pt x="139" y="28"/>
                      <a:pt x="139" y="62"/>
                    </a:cubicBezTo>
                    <a:cubicBezTo>
                      <a:pt x="139" y="67"/>
                      <a:pt x="139" y="67"/>
                      <a:pt x="139" y="67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sľiḍê">
                <a:extLst>
                  <a:ext uri="{FF2B5EF4-FFF2-40B4-BE49-F238E27FC236}">
                    <a16:creationId xmlns:a16="http://schemas.microsoft.com/office/drawing/2014/main" id="{7BBADBDD-2367-4BAB-AFC4-35C53EB34EE1}"/>
                  </a:ext>
                </a:extLst>
              </p:cNvPr>
              <p:cNvSpPr/>
              <p:nvPr/>
            </p:nvSpPr>
            <p:spPr bwMode="auto">
              <a:xfrm>
                <a:off x="5178" y="2160"/>
                <a:ext cx="135" cy="69"/>
              </a:xfrm>
              <a:prstGeom prst="ellipse">
                <a:avLst/>
              </a:pr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íṥlídè">
                <a:extLst>
                  <a:ext uri="{FF2B5EF4-FFF2-40B4-BE49-F238E27FC236}">
                    <a16:creationId xmlns:a16="http://schemas.microsoft.com/office/drawing/2014/main" id="{EAA0D421-E43F-4BB3-9DFD-816B8E471F3A}"/>
                  </a:ext>
                </a:extLst>
              </p:cNvPr>
              <p:cNvSpPr/>
              <p:nvPr/>
            </p:nvSpPr>
            <p:spPr bwMode="auto">
              <a:xfrm>
                <a:off x="5194" y="2180"/>
                <a:ext cx="15" cy="10"/>
              </a:xfrm>
              <a:custGeom>
                <a:avLst/>
                <a:gdLst>
                  <a:gd name="T0" fmla="*/ 0 w 11"/>
                  <a:gd name="T1" fmla="*/ 7 h 7"/>
                  <a:gd name="T2" fmla="*/ 11 w 11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3" y="5"/>
                      <a:pt x="7" y="2"/>
                      <a:pt x="11" y="0"/>
                    </a:cubicBezTo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şļïḑé">
                <a:extLst>
                  <a:ext uri="{FF2B5EF4-FFF2-40B4-BE49-F238E27FC236}">
                    <a16:creationId xmlns:a16="http://schemas.microsoft.com/office/drawing/2014/main" id="{14CDA7B9-1BD2-4CE7-BE18-50AEF59404CE}"/>
                  </a:ext>
                </a:extLst>
              </p:cNvPr>
              <p:cNvSpPr/>
              <p:nvPr/>
            </p:nvSpPr>
            <p:spPr bwMode="auto">
              <a:xfrm>
                <a:off x="5186" y="2173"/>
                <a:ext cx="30" cy="25"/>
              </a:xfrm>
              <a:custGeom>
                <a:avLst/>
                <a:gdLst>
                  <a:gd name="T0" fmla="*/ 8 w 21"/>
                  <a:gd name="T1" fmla="*/ 16 h 18"/>
                  <a:gd name="T2" fmla="*/ 18 w 21"/>
                  <a:gd name="T3" fmla="*/ 9 h 18"/>
                  <a:gd name="T4" fmla="*/ 20 w 21"/>
                  <a:gd name="T5" fmla="*/ 3 h 18"/>
                  <a:gd name="T6" fmla="*/ 14 w 21"/>
                  <a:gd name="T7" fmla="*/ 1 h 18"/>
                  <a:gd name="T8" fmla="*/ 2 w 21"/>
                  <a:gd name="T9" fmla="*/ 9 h 18"/>
                  <a:gd name="T10" fmla="*/ 2 w 21"/>
                  <a:gd name="T11" fmla="*/ 16 h 18"/>
                  <a:gd name="T12" fmla="*/ 8 w 21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8">
                    <a:moveTo>
                      <a:pt x="8" y="16"/>
                    </a:moveTo>
                    <a:cubicBezTo>
                      <a:pt x="11" y="13"/>
                      <a:pt x="15" y="11"/>
                      <a:pt x="18" y="9"/>
                    </a:cubicBezTo>
                    <a:cubicBezTo>
                      <a:pt x="21" y="8"/>
                      <a:pt x="21" y="5"/>
                      <a:pt x="20" y="3"/>
                    </a:cubicBezTo>
                    <a:cubicBezTo>
                      <a:pt x="19" y="1"/>
                      <a:pt x="16" y="0"/>
                      <a:pt x="14" y="1"/>
                    </a:cubicBezTo>
                    <a:cubicBezTo>
                      <a:pt x="9" y="3"/>
                      <a:pt x="6" y="6"/>
                      <a:pt x="2" y="9"/>
                    </a:cubicBezTo>
                    <a:cubicBezTo>
                      <a:pt x="0" y="11"/>
                      <a:pt x="0" y="14"/>
                      <a:pt x="2" y="16"/>
                    </a:cubicBezTo>
                    <a:cubicBezTo>
                      <a:pt x="4" y="18"/>
                      <a:pt x="6" y="17"/>
                      <a:pt x="8" y="16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ṡļïḑe">
                <a:extLst>
                  <a:ext uri="{FF2B5EF4-FFF2-40B4-BE49-F238E27FC236}">
                    <a16:creationId xmlns:a16="http://schemas.microsoft.com/office/drawing/2014/main" id="{7F631C8B-F7F9-4D4A-93B4-FA25B95EAA0D}"/>
                  </a:ext>
                </a:extLst>
              </p:cNvPr>
              <p:cNvSpPr/>
              <p:nvPr/>
            </p:nvSpPr>
            <p:spPr bwMode="auto">
              <a:xfrm>
                <a:off x="5150" y="2249"/>
                <a:ext cx="260" cy="24"/>
              </a:xfrm>
              <a:custGeom>
                <a:avLst/>
                <a:gdLst>
                  <a:gd name="T0" fmla="*/ 180 w 184"/>
                  <a:gd name="T1" fmla="*/ 17 h 17"/>
                  <a:gd name="T2" fmla="*/ 3 w 184"/>
                  <a:gd name="T3" fmla="*/ 17 h 17"/>
                  <a:gd name="T4" fmla="*/ 0 w 184"/>
                  <a:gd name="T5" fmla="*/ 14 h 17"/>
                  <a:gd name="T6" fmla="*/ 0 w 184"/>
                  <a:gd name="T7" fmla="*/ 3 h 17"/>
                  <a:gd name="T8" fmla="*/ 3 w 184"/>
                  <a:gd name="T9" fmla="*/ 0 h 17"/>
                  <a:gd name="T10" fmla="*/ 180 w 184"/>
                  <a:gd name="T11" fmla="*/ 0 h 17"/>
                  <a:gd name="T12" fmla="*/ 184 w 184"/>
                  <a:gd name="T13" fmla="*/ 3 h 17"/>
                  <a:gd name="T14" fmla="*/ 184 w 184"/>
                  <a:gd name="T15" fmla="*/ 14 h 17"/>
                  <a:gd name="T16" fmla="*/ 180 w 184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7">
                    <a:moveTo>
                      <a:pt x="180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2" y="0"/>
                      <a:pt x="184" y="1"/>
                      <a:pt x="184" y="3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6"/>
                      <a:pt x="182" y="17"/>
                      <a:pt x="180" y="17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iṥļíde">
                <a:extLst>
                  <a:ext uri="{FF2B5EF4-FFF2-40B4-BE49-F238E27FC236}">
                    <a16:creationId xmlns:a16="http://schemas.microsoft.com/office/drawing/2014/main" id="{27668D92-8479-420B-A3E0-2A0748D79EE0}"/>
                  </a:ext>
                </a:extLst>
              </p:cNvPr>
              <p:cNvSpPr/>
              <p:nvPr/>
            </p:nvSpPr>
            <p:spPr bwMode="auto">
              <a:xfrm>
                <a:off x="5004" y="2137"/>
                <a:ext cx="151" cy="136"/>
              </a:xfrm>
              <a:custGeom>
                <a:avLst/>
                <a:gdLst>
                  <a:gd name="T0" fmla="*/ 20 w 107"/>
                  <a:gd name="T1" fmla="*/ 0 h 96"/>
                  <a:gd name="T2" fmla="*/ 90 w 107"/>
                  <a:gd name="T3" fmla="*/ 0 h 96"/>
                  <a:gd name="T4" fmla="*/ 107 w 107"/>
                  <a:gd name="T5" fmla="*/ 17 h 96"/>
                  <a:gd name="T6" fmla="*/ 106 w 107"/>
                  <a:gd name="T7" fmla="*/ 78 h 96"/>
                  <a:gd name="T8" fmla="*/ 88 w 107"/>
                  <a:gd name="T9" fmla="*/ 96 h 96"/>
                  <a:gd name="T10" fmla="*/ 17 w 107"/>
                  <a:gd name="T11" fmla="*/ 96 h 96"/>
                  <a:gd name="T12" fmla="*/ 0 w 107"/>
                  <a:gd name="T13" fmla="*/ 78 h 96"/>
                  <a:gd name="T14" fmla="*/ 2 w 107"/>
                  <a:gd name="T15" fmla="*/ 17 h 96"/>
                  <a:gd name="T16" fmla="*/ 20 w 107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96">
                    <a:moveTo>
                      <a:pt x="20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9" y="0"/>
                      <a:pt x="107" y="7"/>
                      <a:pt x="107" y="17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6" y="88"/>
                      <a:pt x="98" y="96"/>
                      <a:pt x="88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7" y="96"/>
                      <a:pt x="0" y="88"/>
                      <a:pt x="0" y="7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7"/>
                      <a:pt x="10" y="0"/>
                      <a:pt x="20" y="0"/>
                    </a:cubicBezTo>
                    <a:close/>
                  </a:path>
                </a:pathLst>
              </a:custGeom>
              <a:solidFill>
                <a:srgbClr val="491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îŝlïďe">
                <a:extLst>
                  <a:ext uri="{FF2B5EF4-FFF2-40B4-BE49-F238E27FC236}">
                    <a16:creationId xmlns:a16="http://schemas.microsoft.com/office/drawing/2014/main" id="{3E280379-3413-4DF6-80E1-42426666B783}"/>
                  </a:ext>
                </a:extLst>
              </p:cNvPr>
              <p:cNvSpPr/>
              <p:nvPr/>
            </p:nvSpPr>
            <p:spPr bwMode="auto">
              <a:xfrm>
                <a:off x="4900" y="2229"/>
                <a:ext cx="238" cy="39"/>
              </a:xfrm>
              <a:custGeom>
                <a:avLst/>
                <a:gdLst>
                  <a:gd name="T0" fmla="*/ 155 w 168"/>
                  <a:gd name="T1" fmla="*/ 0 h 27"/>
                  <a:gd name="T2" fmla="*/ 13 w 168"/>
                  <a:gd name="T3" fmla="*/ 0 h 27"/>
                  <a:gd name="T4" fmla="*/ 0 w 168"/>
                  <a:gd name="T5" fmla="*/ 12 h 27"/>
                  <a:gd name="T6" fmla="*/ 0 w 168"/>
                  <a:gd name="T7" fmla="*/ 15 h 27"/>
                  <a:gd name="T8" fmla="*/ 13 w 168"/>
                  <a:gd name="T9" fmla="*/ 27 h 27"/>
                  <a:gd name="T10" fmla="*/ 155 w 168"/>
                  <a:gd name="T11" fmla="*/ 27 h 27"/>
                  <a:gd name="T12" fmla="*/ 168 w 168"/>
                  <a:gd name="T13" fmla="*/ 15 h 27"/>
                  <a:gd name="T14" fmla="*/ 168 w 168"/>
                  <a:gd name="T15" fmla="*/ 12 h 27"/>
                  <a:gd name="T16" fmla="*/ 155 w 168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27">
                    <a:moveTo>
                      <a:pt x="155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6" y="27"/>
                      <a:pt x="13" y="27"/>
                    </a:cubicBezTo>
                    <a:cubicBezTo>
                      <a:pt x="155" y="27"/>
                      <a:pt x="155" y="27"/>
                      <a:pt x="155" y="27"/>
                    </a:cubicBezTo>
                    <a:cubicBezTo>
                      <a:pt x="162" y="27"/>
                      <a:pt x="168" y="22"/>
                      <a:pt x="168" y="15"/>
                    </a:cubicBezTo>
                    <a:cubicBezTo>
                      <a:pt x="168" y="12"/>
                      <a:pt x="168" y="12"/>
                      <a:pt x="168" y="12"/>
                    </a:cubicBezTo>
                    <a:cubicBezTo>
                      <a:pt x="168" y="5"/>
                      <a:pt x="162" y="0"/>
                      <a:pt x="155" y="0"/>
                    </a:cubicBez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íśļïde">
                <a:extLst>
                  <a:ext uri="{FF2B5EF4-FFF2-40B4-BE49-F238E27FC236}">
                    <a16:creationId xmlns:a16="http://schemas.microsoft.com/office/drawing/2014/main" id="{E3C66029-B690-45ED-A44C-7CBDD84D78AE}"/>
                  </a:ext>
                </a:extLst>
              </p:cNvPr>
              <p:cNvSpPr/>
              <p:nvPr/>
            </p:nvSpPr>
            <p:spPr bwMode="auto">
              <a:xfrm>
                <a:off x="4896" y="2156"/>
                <a:ext cx="197" cy="95"/>
              </a:xfrm>
              <a:custGeom>
                <a:avLst/>
                <a:gdLst>
                  <a:gd name="T0" fmla="*/ 0 w 139"/>
                  <a:gd name="T1" fmla="*/ 67 h 67"/>
                  <a:gd name="T2" fmla="*/ 0 w 139"/>
                  <a:gd name="T3" fmla="*/ 62 h 67"/>
                  <a:gd name="T4" fmla="*/ 62 w 139"/>
                  <a:gd name="T5" fmla="*/ 0 h 67"/>
                  <a:gd name="T6" fmla="*/ 77 w 139"/>
                  <a:gd name="T7" fmla="*/ 0 h 67"/>
                  <a:gd name="T8" fmla="*/ 139 w 139"/>
                  <a:gd name="T9" fmla="*/ 62 h 67"/>
                  <a:gd name="T10" fmla="*/ 139 w 139"/>
                  <a:gd name="T11" fmla="*/ 67 h 67"/>
                  <a:gd name="T12" fmla="*/ 0 w 13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7">
                    <a:moveTo>
                      <a:pt x="0" y="67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2" y="0"/>
                      <a:pt x="139" y="28"/>
                      <a:pt x="139" y="62"/>
                    </a:cubicBezTo>
                    <a:cubicBezTo>
                      <a:pt x="139" y="67"/>
                      <a:pt x="139" y="67"/>
                      <a:pt x="139" y="67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ïśľíḓé">
                <a:extLst>
                  <a:ext uri="{FF2B5EF4-FFF2-40B4-BE49-F238E27FC236}">
                    <a16:creationId xmlns:a16="http://schemas.microsoft.com/office/drawing/2014/main" id="{09C40111-8DC7-4D7E-9565-EC2AB1A3BDB4}"/>
                  </a:ext>
                </a:extLst>
              </p:cNvPr>
              <p:cNvSpPr/>
              <p:nvPr/>
            </p:nvSpPr>
            <p:spPr bwMode="auto">
              <a:xfrm>
                <a:off x="4926" y="2160"/>
                <a:ext cx="133" cy="69"/>
              </a:xfrm>
              <a:prstGeom prst="ellipse">
                <a:avLst/>
              </a:prstGeom>
              <a:solidFill>
                <a:srgbClr val="84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iṣḷíḋé">
                <a:extLst>
                  <a:ext uri="{FF2B5EF4-FFF2-40B4-BE49-F238E27FC236}">
                    <a16:creationId xmlns:a16="http://schemas.microsoft.com/office/drawing/2014/main" id="{97EDEAF1-C19F-4775-8D56-149577E2DAF7}"/>
                  </a:ext>
                </a:extLst>
              </p:cNvPr>
              <p:cNvSpPr/>
              <p:nvPr/>
            </p:nvSpPr>
            <p:spPr bwMode="auto">
              <a:xfrm>
                <a:off x="4941" y="2180"/>
                <a:ext cx="16" cy="10"/>
              </a:xfrm>
              <a:custGeom>
                <a:avLst/>
                <a:gdLst>
                  <a:gd name="T0" fmla="*/ 0 w 11"/>
                  <a:gd name="T1" fmla="*/ 7 h 7"/>
                  <a:gd name="T2" fmla="*/ 11 w 11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3" y="5"/>
                      <a:pt x="7" y="2"/>
                      <a:pt x="11" y="0"/>
                    </a:cubicBezTo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íşļídê">
                <a:extLst>
                  <a:ext uri="{FF2B5EF4-FFF2-40B4-BE49-F238E27FC236}">
                    <a16:creationId xmlns:a16="http://schemas.microsoft.com/office/drawing/2014/main" id="{692DC92F-7363-4C6F-9015-CDAD2E696DA9}"/>
                  </a:ext>
                </a:extLst>
              </p:cNvPr>
              <p:cNvSpPr/>
              <p:nvPr/>
            </p:nvSpPr>
            <p:spPr bwMode="auto">
              <a:xfrm>
                <a:off x="4933" y="2173"/>
                <a:ext cx="31" cy="25"/>
              </a:xfrm>
              <a:custGeom>
                <a:avLst/>
                <a:gdLst>
                  <a:gd name="T0" fmla="*/ 9 w 22"/>
                  <a:gd name="T1" fmla="*/ 16 h 18"/>
                  <a:gd name="T2" fmla="*/ 19 w 22"/>
                  <a:gd name="T3" fmla="*/ 9 h 18"/>
                  <a:gd name="T4" fmla="*/ 21 w 22"/>
                  <a:gd name="T5" fmla="*/ 3 h 18"/>
                  <a:gd name="T6" fmla="*/ 14 w 22"/>
                  <a:gd name="T7" fmla="*/ 1 h 18"/>
                  <a:gd name="T8" fmla="*/ 2 w 22"/>
                  <a:gd name="T9" fmla="*/ 9 h 18"/>
                  <a:gd name="T10" fmla="*/ 2 w 22"/>
                  <a:gd name="T11" fmla="*/ 16 h 18"/>
                  <a:gd name="T12" fmla="*/ 9 w 22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9" y="16"/>
                    </a:moveTo>
                    <a:cubicBezTo>
                      <a:pt x="12" y="13"/>
                      <a:pt x="15" y="11"/>
                      <a:pt x="19" y="9"/>
                    </a:cubicBezTo>
                    <a:cubicBezTo>
                      <a:pt x="21" y="8"/>
                      <a:pt x="22" y="5"/>
                      <a:pt x="21" y="3"/>
                    </a:cubicBezTo>
                    <a:cubicBezTo>
                      <a:pt x="19" y="1"/>
                      <a:pt x="16" y="0"/>
                      <a:pt x="14" y="1"/>
                    </a:cubicBezTo>
                    <a:cubicBezTo>
                      <a:pt x="10" y="3"/>
                      <a:pt x="6" y="6"/>
                      <a:pt x="2" y="9"/>
                    </a:cubicBezTo>
                    <a:cubicBezTo>
                      <a:pt x="0" y="11"/>
                      <a:pt x="1" y="14"/>
                      <a:pt x="2" y="16"/>
                    </a:cubicBezTo>
                    <a:cubicBezTo>
                      <a:pt x="4" y="18"/>
                      <a:pt x="7" y="17"/>
                      <a:pt x="9" y="16"/>
                    </a:cubicBez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işľiḓè">
                <a:extLst>
                  <a:ext uri="{FF2B5EF4-FFF2-40B4-BE49-F238E27FC236}">
                    <a16:creationId xmlns:a16="http://schemas.microsoft.com/office/drawing/2014/main" id="{9CE07325-80D7-4417-954A-7794ED1F6443}"/>
                  </a:ext>
                </a:extLst>
              </p:cNvPr>
              <p:cNvSpPr/>
              <p:nvPr/>
            </p:nvSpPr>
            <p:spPr bwMode="auto">
              <a:xfrm>
                <a:off x="4896" y="2249"/>
                <a:ext cx="261" cy="24"/>
              </a:xfrm>
              <a:custGeom>
                <a:avLst/>
                <a:gdLst>
                  <a:gd name="T0" fmla="*/ 181 w 184"/>
                  <a:gd name="T1" fmla="*/ 17 h 17"/>
                  <a:gd name="T2" fmla="*/ 4 w 184"/>
                  <a:gd name="T3" fmla="*/ 17 h 17"/>
                  <a:gd name="T4" fmla="*/ 0 w 184"/>
                  <a:gd name="T5" fmla="*/ 14 h 17"/>
                  <a:gd name="T6" fmla="*/ 0 w 184"/>
                  <a:gd name="T7" fmla="*/ 3 h 17"/>
                  <a:gd name="T8" fmla="*/ 4 w 184"/>
                  <a:gd name="T9" fmla="*/ 0 h 17"/>
                  <a:gd name="T10" fmla="*/ 181 w 184"/>
                  <a:gd name="T11" fmla="*/ 0 h 17"/>
                  <a:gd name="T12" fmla="*/ 184 w 184"/>
                  <a:gd name="T13" fmla="*/ 3 h 17"/>
                  <a:gd name="T14" fmla="*/ 184 w 184"/>
                  <a:gd name="T15" fmla="*/ 14 h 17"/>
                  <a:gd name="T16" fmla="*/ 181 w 184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7">
                    <a:moveTo>
                      <a:pt x="181" y="17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2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81" y="0"/>
                      <a:pt x="181" y="0"/>
                      <a:pt x="181" y="0"/>
                    </a:cubicBezTo>
                    <a:cubicBezTo>
                      <a:pt x="183" y="0"/>
                      <a:pt x="184" y="1"/>
                      <a:pt x="184" y="3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6"/>
                      <a:pt x="183" y="17"/>
                      <a:pt x="181" y="17"/>
                    </a:cubicBezTo>
                    <a:close/>
                  </a:path>
                </a:pathLst>
              </a:custGeom>
              <a:solidFill>
                <a:srgbClr val="4D1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iş1íḍè">
                <a:extLst>
                  <a:ext uri="{FF2B5EF4-FFF2-40B4-BE49-F238E27FC236}">
                    <a16:creationId xmlns:a16="http://schemas.microsoft.com/office/drawing/2014/main" id="{4688CB25-A7B7-4736-B65C-B401E8F1567C}"/>
                  </a:ext>
                </a:extLst>
              </p:cNvPr>
              <p:cNvSpPr/>
              <p:nvPr/>
            </p:nvSpPr>
            <p:spPr bwMode="auto">
              <a:xfrm>
                <a:off x="5256" y="2137"/>
                <a:ext cx="151" cy="136"/>
              </a:xfrm>
              <a:custGeom>
                <a:avLst/>
                <a:gdLst>
                  <a:gd name="T0" fmla="*/ 20 w 107"/>
                  <a:gd name="T1" fmla="*/ 0 h 96"/>
                  <a:gd name="T2" fmla="*/ 90 w 107"/>
                  <a:gd name="T3" fmla="*/ 0 h 96"/>
                  <a:gd name="T4" fmla="*/ 107 w 107"/>
                  <a:gd name="T5" fmla="*/ 17 h 96"/>
                  <a:gd name="T6" fmla="*/ 106 w 107"/>
                  <a:gd name="T7" fmla="*/ 78 h 96"/>
                  <a:gd name="T8" fmla="*/ 89 w 107"/>
                  <a:gd name="T9" fmla="*/ 96 h 96"/>
                  <a:gd name="T10" fmla="*/ 18 w 107"/>
                  <a:gd name="T11" fmla="*/ 96 h 96"/>
                  <a:gd name="T12" fmla="*/ 0 w 107"/>
                  <a:gd name="T13" fmla="*/ 78 h 96"/>
                  <a:gd name="T14" fmla="*/ 3 w 107"/>
                  <a:gd name="T15" fmla="*/ 17 h 96"/>
                  <a:gd name="T16" fmla="*/ 20 w 107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96">
                    <a:moveTo>
                      <a:pt x="20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9" y="0"/>
                      <a:pt x="107" y="7"/>
                      <a:pt x="107" y="17"/>
                    </a:cubicBezTo>
                    <a:cubicBezTo>
                      <a:pt x="106" y="78"/>
                      <a:pt x="106" y="78"/>
                      <a:pt x="106" y="78"/>
                    </a:cubicBezTo>
                    <a:cubicBezTo>
                      <a:pt x="107" y="88"/>
                      <a:pt x="99" y="96"/>
                      <a:pt x="89" y="96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8" y="96"/>
                      <a:pt x="0" y="88"/>
                      <a:pt x="0" y="7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7"/>
                      <a:pt x="11" y="0"/>
                      <a:pt x="20" y="0"/>
                    </a:cubicBezTo>
                    <a:close/>
                  </a:path>
                </a:pathLst>
              </a:custGeom>
              <a:solidFill>
                <a:srgbClr val="491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ïSlídè">
                <a:extLst>
                  <a:ext uri="{FF2B5EF4-FFF2-40B4-BE49-F238E27FC236}">
                    <a16:creationId xmlns:a16="http://schemas.microsoft.com/office/drawing/2014/main" id="{A34B79E2-F12B-4E1B-86E8-6EAF138E04F7}"/>
                  </a:ext>
                </a:extLst>
              </p:cNvPr>
              <p:cNvSpPr/>
              <p:nvPr/>
            </p:nvSpPr>
            <p:spPr bwMode="auto">
              <a:xfrm>
                <a:off x="5154" y="2229"/>
                <a:ext cx="236" cy="39"/>
              </a:xfrm>
              <a:custGeom>
                <a:avLst/>
                <a:gdLst>
                  <a:gd name="T0" fmla="*/ 154 w 167"/>
                  <a:gd name="T1" fmla="*/ 0 h 27"/>
                  <a:gd name="T2" fmla="*/ 12 w 167"/>
                  <a:gd name="T3" fmla="*/ 0 h 27"/>
                  <a:gd name="T4" fmla="*/ 0 w 167"/>
                  <a:gd name="T5" fmla="*/ 12 h 27"/>
                  <a:gd name="T6" fmla="*/ 0 w 167"/>
                  <a:gd name="T7" fmla="*/ 15 h 27"/>
                  <a:gd name="T8" fmla="*/ 12 w 167"/>
                  <a:gd name="T9" fmla="*/ 27 h 27"/>
                  <a:gd name="T10" fmla="*/ 154 w 167"/>
                  <a:gd name="T11" fmla="*/ 27 h 27"/>
                  <a:gd name="T12" fmla="*/ 167 w 167"/>
                  <a:gd name="T13" fmla="*/ 15 h 27"/>
                  <a:gd name="T14" fmla="*/ 167 w 167"/>
                  <a:gd name="T15" fmla="*/ 12 h 27"/>
                  <a:gd name="T16" fmla="*/ 154 w 167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27">
                    <a:moveTo>
                      <a:pt x="154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5" y="27"/>
                      <a:pt x="12" y="27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61" y="27"/>
                      <a:pt x="167" y="22"/>
                      <a:pt x="167" y="15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5"/>
                      <a:pt x="161" y="0"/>
                      <a:pt x="154" y="0"/>
                    </a:cubicBez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ṧḷiḋè">
                <a:extLst>
                  <a:ext uri="{FF2B5EF4-FFF2-40B4-BE49-F238E27FC236}">
                    <a16:creationId xmlns:a16="http://schemas.microsoft.com/office/drawing/2014/main" id="{282A0BB0-6B77-4AD7-857F-964918D64EA9}"/>
                  </a:ext>
                </a:extLst>
              </p:cNvPr>
              <p:cNvSpPr/>
              <p:nvPr/>
            </p:nvSpPr>
            <p:spPr bwMode="auto">
              <a:xfrm>
                <a:off x="5150" y="2156"/>
                <a:ext cx="197" cy="95"/>
              </a:xfrm>
              <a:custGeom>
                <a:avLst/>
                <a:gdLst>
                  <a:gd name="T0" fmla="*/ 0 w 139"/>
                  <a:gd name="T1" fmla="*/ 67 h 67"/>
                  <a:gd name="T2" fmla="*/ 0 w 139"/>
                  <a:gd name="T3" fmla="*/ 62 h 67"/>
                  <a:gd name="T4" fmla="*/ 62 w 139"/>
                  <a:gd name="T5" fmla="*/ 0 h 67"/>
                  <a:gd name="T6" fmla="*/ 77 w 139"/>
                  <a:gd name="T7" fmla="*/ 0 h 67"/>
                  <a:gd name="T8" fmla="*/ 139 w 139"/>
                  <a:gd name="T9" fmla="*/ 62 h 67"/>
                  <a:gd name="T10" fmla="*/ 139 w 139"/>
                  <a:gd name="T11" fmla="*/ 67 h 67"/>
                  <a:gd name="T12" fmla="*/ 0 w 13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7">
                    <a:moveTo>
                      <a:pt x="0" y="67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28"/>
                      <a:pt x="28" y="0"/>
                      <a:pt x="62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111" y="0"/>
                      <a:pt x="139" y="28"/>
                      <a:pt x="139" y="62"/>
                    </a:cubicBezTo>
                    <a:cubicBezTo>
                      <a:pt x="139" y="67"/>
                      <a:pt x="139" y="67"/>
                      <a:pt x="139" y="67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sľîḑê">
                <a:extLst>
                  <a:ext uri="{FF2B5EF4-FFF2-40B4-BE49-F238E27FC236}">
                    <a16:creationId xmlns:a16="http://schemas.microsoft.com/office/drawing/2014/main" id="{CEBEC2DE-D9BA-4F17-B348-81FB436805C2}"/>
                  </a:ext>
                </a:extLst>
              </p:cNvPr>
              <p:cNvSpPr/>
              <p:nvPr/>
            </p:nvSpPr>
            <p:spPr bwMode="auto">
              <a:xfrm>
                <a:off x="5178" y="2160"/>
                <a:ext cx="135" cy="69"/>
              </a:xfrm>
              <a:prstGeom prst="ellipse">
                <a:avLst/>
              </a:prstGeom>
              <a:solidFill>
                <a:srgbClr val="84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slïḑe">
                <a:extLst>
                  <a:ext uri="{FF2B5EF4-FFF2-40B4-BE49-F238E27FC236}">
                    <a16:creationId xmlns:a16="http://schemas.microsoft.com/office/drawing/2014/main" id="{0935116A-4F21-4A05-9516-3922EC24D5CF}"/>
                  </a:ext>
                </a:extLst>
              </p:cNvPr>
              <p:cNvSpPr/>
              <p:nvPr/>
            </p:nvSpPr>
            <p:spPr bwMode="auto">
              <a:xfrm>
                <a:off x="5194" y="2180"/>
                <a:ext cx="15" cy="10"/>
              </a:xfrm>
              <a:custGeom>
                <a:avLst/>
                <a:gdLst>
                  <a:gd name="T0" fmla="*/ 0 w 11"/>
                  <a:gd name="T1" fmla="*/ 7 h 7"/>
                  <a:gd name="T2" fmla="*/ 11 w 11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7">
                    <a:moveTo>
                      <a:pt x="0" y="7"/>
                    </a:moveTo>
                    <a:cubicBezTo>
                      <a:pt x="3" y="5"/>
                      <a:pt x="7" y="2"/>
                      <a:pt x="11" y="0"/>
                    </a:cubicBezTo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ïŝļiḋê">
                <a:extLst>
                  <a:ext uri="{FF2B5EF4-FFF2-40B4-BE49-F238E27FC236}">
                    <a16:creationId xmlns:a16="http://schemas.microsoft.com/office/drawing/2014/main" id="{7D8438DB-1176-4786-AA41-5F1B2877825B}"/>
                  </a:ext>
                </a:extLst>
              </p:cNvPr>
              <p:cNvSpPr/>
              <p:nvPr/>
            </p:nvSpPr>
            <p:spPr bwMode="auto">
              <a:xfrm>
                <a:off x="5186" y="2173"/>
                <a:ext cx="30" cy="25"/>
              </a:xfrm>
              <a:custGeom>
                <a:avLst/>
                <a:gdLst>
                  <a:gd name="T0" fmla="*/ 8 w 21"/>
                  <a:gd name="T1" fmla="*/ 16 h 18"/>
                  <a:gd name="T2" fmla="*/ 18 w 21"/>
                  <a:gd name="T3" fmla="*/ 9 h 18"/>
                  <a:gd name="T4" fmla="*/ 20 w 21"/>
                  <a:gd name="T5" fmla="*/ 3 h 18"/>
                  <a:gd name="T6" fmla="*/ 14 w 21"/>
                  <a:gd name="T7" fmla="*/ 1 h 18"/>
                  <a:gd name="T8" fmla="*/ 2 w 21"/>
                  <a:gd name="T9" fmla="*/ 9 h 18"/>
                  <a:gd name="T10" fmla="*/ 2 w 21"/>
                  <a:gd name="T11" fmla="*/ 16 h 18"/>
                  <a:gd name="T12" fmla="*/ 8 w 21"/>
                  <a:gd name="T1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8">
                    <a:moveTo>
                      <a:pt x="8" y="16"/>
                    </a:moveTo>
                    <a:cubicBezTo>
                      <a:pt x="11" y="13"/>
                      <a:pt x="15" y="11"/>
                      <a:pt x="18" y="9"/>
                    </a:cubicBezTo>
                    <a:cubicBezTo>
                      <a:pt x="21" y="8"/>
                      <a:pt x="21" y="5"/>
                      <a:pt x="20" y="3"/>
                    </a:cubicBezTo>
                    <a:cubicBezTo>
                      <a:pt x="19" y="1"/>
                      <a:pt x="16" y="0"/>
                      <a:pt x="14" y="1"/>
                    </a:cubicBezTo>
                    <a:cubicBezTo>
                      <a:pt x="9" y="3"/>
                      <a:pt x="6" y="6"/>
                      <a:pt x="2" y="9"/>
                    </a:cubicBezTo>
                    <a:cubicBezTo>
                      <a:pt x="0" y="11"/>
                      <a:pt x="0" y="14"/>
                      <a:pt x="2" y="16"/>
                    </a:cubicBezTo>
                    <a:cubicBezTo>
                      <a:pt x="4" y="18"/>
                      <a:pt x="6" y="17"/>
                      <a:pt x="8" y="16"/>
                    </a:cubicBez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îŝlîḑe">
                <a:extLst>
                  <a:ext uri="{FF2B5EF4-FFF2-40B4-BE49-F238E27FC236}">
                    <a16:creationId xmlns:a16="http://schemas.microsoft.com/office/drawing/2014/main" id="{9FA439A2-7D43-4E32-8DAD-45AC86D812CC}"/>
                  </a:ext>
                </a:extLst>
              </p:cNvPr>
              <p:cNvSpPr/>
              <p:nvPr/>
            </p:nvSpPr>
            <p:spPr bwMode="auto">
              <a:xfrm>
                <a:off x="5150" y="2249"/>
                <a:ext cx="260" cy="24"/>
              </a:xfrm>
              <a:custGeom>
                <a:avLst/>
                <a:gdLst>
                  <a:gd name="T0" fmla="*/ 180 w 184"/>
                  <a:gd name="T1" fmla="*/ 17 h 17"/>
                  <a:gd name="T2" fmla="*/ 3 w 184"/>
                  <a:gd name="T3" fmla="*/ 17 h 17"/>
                  <a:gd name="T4" fmla="*/ 0 w 184"/>
                  <a:gd name="T5" fmla="*/ 14 h 17"/>
                  <a:gd name="T6" fmla="*/ 0 w 184"/>
                  <a:gd name="T7" fmla="*/ 3 h 17"/>
                  <a:gd name="T8" fmla="*/ 3 w 184"/>
                  <a:gd name="T9" fmla="*/ 0 h 17"/>
                  <a:gd name="T10" fmla="*/ 180 w 184"/>
                  <a:gd name="T11" fmla="*/ 0 h 17"/>
                  <a:gd name="T12" fmla="*/ 184 w 184"/>
                  <a:gd name="T13" fmla="*/ 3 h 17"/>
                  <a:gd name="T14" fmla="*/ 184 w 184"/>
                  <a:gd name="T15" fmla="*/ 14 h 17"/>
                  <a:gd name="T16" fmla="*/ 180 w 184"/>
                  <a:gd name="T17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7">
                    <a:moveTo>
                      <a:pt x="180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1" y="17"/>
                      <a:pt x="0" y="16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2" y="0"/>
                      <a:pt x="184" y="1"/>
                      <a:pt x="184" y="3"/>
                    </a:cubicBezTo>
                    <a:cubicBezTo>
                      <a:pt x="184" y="14"/>
                      <a:pt x="184" y="14"/>
                      <a:pt x="184" y="14"/>
                    </a:cubicBezTo>
                    <a:cubicBezTo>
                      <a:pt x="184" y="16"/>
                      <a:pt x="182" y="17"/>
                      <a:pt x="180" y="17"/>
                    </a:cubicBezTo>
                    <a:close/>
                  </a:path>
                </a:pathLst>
              </a:custGeom>
              <a:solidFill>
                <a:srgbClr val="4D1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íšḻíḓè">
                <a:extLst>
                  <a:ext uri="{FF2B5EF4-FFF2-40B4-BE49-F238E27FC236}">
                    <a16:creationId xmlns:a16="http://schemas.microsoft.com/office/drawing/2014/main" id="{1A68FBF0-75E8-4DCE-932E-9DB466FAE762}"/>
                  </a:ext>
                </a:extLst>
              </p:cNvPr>
              <p:cNvSpPr/>
              <p:nvPr/>
            </p:nvSpPr>
            <p:spPr bwMode="auto">
              <a:xfrm>
                <a:off x="4971" y="819"/>
                <a:ext cx="381" cy="171"/>
              </a:xfrm>
              <a:custGeom>
                <a:avLst/>
                <a:gdLst>
                  <a:gd name="T0" fmla="*/ 3 w 269"/>
                  <a:gd name="T1" fmla="*/ 71 h 121"/>
                  <a:gd name="T2" fmla="*/ 139 w 269"/>
                  <a:gd name="T3" fmla="*/ 116 h 121"/>
                  <a:gd name="T4" fmla="*/ 267 w 269"/>
                  <a:gd name="T5" fmla="*/ 51 h 121"/>
                  <a:gd name="T6" fmla="*/ 131 w 269"/>
                  <a:gd name="T7" fmla="*/ 6 h 121"/>
                  <a:gd name="T8" fmla="*/ 3 w 269"/>
                  <a:gd name="T9" fmla="*/ 7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21">
                    <a:moveTo>
                      <a:pt x="3" y="71"/>
                    </a:moveTo>
                    <a:cubicBezTo>
                      <a:pt x="5" y="101"/>
                      <a:pt x="66" y="121"/>
                      <a:pt x="139" y="116"/>
                    </a:cubicBezTo>
                    <a:cubicBezTo>
                      <a:pt x="212" y="110"/>
                      <a:pt x="269" y="81"/>
                      <a:pt x="267" y="51"/>
                    </a:cubicBezTo>
                    <a:cubicBezTo>
                      <a:pt x="264" y="21"/>
                      <a:pt x="203" y="0"/>
                      <a:pt x="131" y="6"/>
                    </a:cubicBezTo>
                    <a:cubicBezTo>
                      <a:pt x="58" y="11"/>
                      <a:pt x="0" y="40"/>
                      <a:pt x="3" y="71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sḷïḓé">
                <a:extLst>
                  <a:ext uri="{FF2B5EF4-FFF2-40B4-BE49-F238E27FC236}">
                    <a16:creationId xmlns:a16="http://schemas.microsoft.com/office/drawing/2014/main" id="{B657FD1E-26A4-47AA-B2FD-B4AAF32762E8}"/>
                  </a:ext>
                </a:extLst>
              </p:cNvPr>
              <p:cNvSpPr/>
              <p:nvPr/>
            </p:nvSpPr>
            <p:spPr bwMode="auto">
              <a:xfrm>
                <a:off x="5007" y="1439"/>
                <a:ext cx="400" cy="704"/>
              </a:xfrm>
              <a:custGeom>
                <a:avLst/>
                <a:gdLst>
                  <a:gd name="T0" fmla="*/ 238 w 400"/>
                  <a:gd name="T1" fmla="*/ 704 h 704"/>
                  <a:gd name="T2" fmla="*/ 238 w 400"/>
                  <a:gd name="T3" fmla="*/ 120 h 704"/>
                  <a:gd name="T4" fmla="*/ 167 w 400"/>
                  <a:gd name="T5" fmla="*/ 120 h 704"/>
                  <a:gd name="T6" fmla="*/ 164 w 400"/>
                  <a:gd name="T7" fmla="*/ 704 h 704"/>
                  <a:gd name="T8" fmla="*/ 0 w 400"/>
                  <a:gd name="T9" fmla="*/ 703 h 704"/>
                  <a:gd name="T10" fmla="*/ 4 w 400"/>
                  <a:gd name="T11" fmla="*/ 0 h 704"/>
                  <a:gd name="T12" fmla="*/ 399 w 400"/>
                  <a:gd name="T13" fmla="*/ 0 h 704"/>
                  <a:gd name="T14" fmla="*/ 400 w 400"/>
                  <a:gd name="T15" fmla="*/ 703 h 704"/>
                  <a:gd name="T16" fmla="*/ 238 w 400"/>
                  <a:gd name="T17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704">
                    <a:moveTo>
                      <a:pt x="238" y="704"/>
                    </a:moveTo>
                    <a:lnTo>
                      <a:pt x="238" y="120"/>
                    </a:lnTo>
                    <a:lnTo>
                      <a:pt x="167" y="120"/>
                    </a:lnTo>
                    <a:lnTo>
                      <a:pt x="164" y="704"/>
                    </a:lnTo>
                    <a:lnTo>
                      <a:pt x="0" y="703"/>
                    </a:lnTo>
                    <a:lnTo>
                      <a:pt x="4" y="0"/>
                    </a:lnTo>
                    <a:lnTo>
                      <a:pt x="399" y="0"/>
                    </a:lnTo>
                    <a:lnTo>
                      <a:pt x="400" y="703"/>
                    </a:lnTo>
                    <a:lnTo>
                      <a:pt x="238" y="704"/>
                    </a:ln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ïṡľiḓè">
                <a:extLst>
                  <a:ext uri="{FF2B5EF4-FFF2-40B4-BE49-F238E27FC236}">
                    <a16:creationId xmlns:a16="http://schemas.microsoft.com/office/drawing/2014/main" id="{283DC2B9-F4B1-4D77-95FC-307C1B769FF1}"/>
                  </a:ext>
                </a:extLst>
              </p:cNvPr>
              <p:cNvSpPr/>
              <p:nvPr/>
            </p:nvSpPr>
            <p:spPr bwMode="auto">
              <a:xfrm>
                <a:off x="5007" y="1439"/>
                <a:ext cx="400" cy="704"/>
              </a:xfrm>
              <a:custGeom>
                <a:avLst/>
                <a:gdLst>
                  <a:gd name="T0" fmla="*/ 238 w 400"/>
                  <a:gd name="T1" fmla="*/ 704 h 704"/>
                  <a:gd name="T2" fmla="*/ 238 w 400"/>
                  <a:gd name="T3" fmla="*/ 120 h 704"/>
                  <a:gd name="T4" fmla="*/ 167 w 400"/>
                  <a:gd name="T5" fmla="*/ 120 h 704"/>
                  <a:gd name="T6" fmla="*/ 164 w 400"/>
                  <a:gd name="T7" fmla="*/ 704 h 704"/>
                  <a:gd name="T8" fmla="*/ 0 w 400"/>
                  <a:gd name="T9" fmla="*/ 703 h 704"/>
                  <a:gd name="T10" fmla="*/ 4 w 400"/>
                  <a:gd name="T11" fmla="*/ 0 h 704"/>
                  <a:gd name="T12" fmla="*/ 399 w 400"/>
                  <a:gd name="T13" fmla="*/ 0 h 704"/>
                  <a:gd name="T14" fmla="*/ 400 w 400"/>
                  <a:gd name="T15" fmla="*/ 703 h 704"/>
                  <a:gd name="T16" fmla="*/ 238 w 400"/>
                  <a:gd name="T17" fmla="*/ 704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704">
                    <a:moveTo>
                      <a:pt x="238" y="704"/>
                    </a:moveTo>
                    <a:lnTo>
                      <a:pt x="238" y="120"/>
                    </a:lnTo>
                    <a:lnTo>
                      <a:pt x="167" y="120"/>
                    </a:lnTo>
                    <a:lnTo>
                      <a:pt x="164" y="704"/>
                    </a:lnTo>
                    <a:lnTo>
                      <a:pt x="0" y="703"/>
                    </a:lnTo>
                    <a:lnTo>
                      <a:pt x="4" y="0"/>
                    </a:lnTo>
                    <a:lnTo>
                      <a:pt x="399" y="0"/>
                    </a:lnTo>
                    <a:lnTo>
                      <a:pt x="400" y="703"/>
                    </a:lnTo>
                    <a:lnTo>
                      <a:pt x="238" y="7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isľiḓè">
                <a:extLst>
                  <a:ext uri="{FF2B5EF4-FFF2-40B4-BE49-F238E27FC236}">
                    <a16:creationId xmlns:a16="http://schemas.microsoft.com/office/drawing/2014/main" id="{42B0532C-EA4C-462E-8F38-7E3C4783C9BB}"/>
                  </a:ext>
                </a:extLst>
              </p:cNvPr>
              <p:cNvSpPr/>
              <p:nvPr/>
            </p:nvSpPr>
            <p:spPr bwMode="auto">
              <a:xfrm>
                <a:off x="5009" y="1454"/>
                <a:ext cx="397" cy="258"/>
              </a:xfrm>
              <a:custGeom>
                <a:avLst/>
                <a:gdLst>
                  <a:gd name="T0" fmla="*/ 397 w 397"/>
                  <a:gd name="T1" fmla="*/ 0 h 258"/>
                  <a:gd name="T2" fmla="*/ 2 w 397"/>
                  <a:gd name="T3" fmla="*/ 0 h 258"/>
                  <a:gd name="T4" fmla="*/ 0 w 397"/>
                  <a:gd name="T5" fmla="*/ 258 h 258"/>
                  <a:gd name="T6" fmla="*/ 163 w 397"/>
                  <a:gd name="T7" fmla="*/ 258 h 258"/>
                  <a:gd name="T8" fmla="*/ 165 w 397"/>
                  <a:gd name="T9" fmla="*/ 160 h 258"/>
                  <a:gd name="T10" fmla="*/ 236 w 397"/>
                  <a:gd name="T11" fmla="*/ 160 h 258"/>
                  <a:gd name="T12" fmla="*/ 236 w 397"/>
                  <a:gd name="T13" fmla="*/ 258 h 258"/>
                  <a:gd name="T14" fmla="*/ 397 w 397"/>
                  <a:gd name="T15" fmla="*/ 258 h 258"/>
                  <a:gd name="T16" fmla="*/ 397 w 397"/>
                  <a:gd name="T17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258">
                    <a:moveTo>
                      <a:pt x="397" y="0"/>
                    </a:moveTo>
                    <a:lnTo>
                      <a:pt x="2" y="0"/>
                    </a:lnTo>
                    <a:lnTo>
                      <a:pt x="0" y="258"/>
                    </a:lnTo>
                    <a:lnTo>
                      <a:pt x="163" y="258"/>
                    </a:lnTo>
                    <a:lnTo>
                      <a:pt x="165" y="160"/>
                    </a:lnTo>
                    <a:lnTo>
                      <a:pt x="236" y="160"/>
                    </a:lnTo>
                    <a:lnTo>
                      <a:pt x="236" y="258"/>
                    </a:lnTo>
                    <a:lnTo>
                      <a:pt x="397" y="258"/>
                    </a:lnTo>
                    <a:lnTo>
                      <a:pt x="397" y="0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îṥļïḍé">
                <a:extLst>
                  <a:ext uri="{FF2B5EF4-FFF2-40B4-BE49-F238E27FC236}">
                    <a16:creationId xmlns:a16="http://schemas.microsoft.com/office/drawing/2014/main" id="{81B19843-909A-47A7-A207-75D24E0354BE}"/>
                  </a:ext>
                </a:extLst>
              </p:cNvPr>
              <p:cNvSpPr/>
              <p:nvPr/>
            </p:nvSpPr>
            <p:spPr bwMode="auto">
              <a:xfrm>
                <a:off x="5009" y="1454"/>
                <a:ext cx="397" cy="258"/>
              </a:xfrm>
              <a:custGeom>
                <a:avLst/>
                <a:gdLst>
                  <a:gd name="T0" fmla="*/ 397 w 397"/>
                  <a:gd name="T1" fmla="*/ 0 h 258"/>
                  <a:gd name="T2" fmla="*/ 2 w 397"/>
                  <a:gd name="T3" fmla="*/ 0 h 258"/>
                  <a:gd name="T4" fmla="*/ 0 w 397"/>
                  <a:gd name="T5" fmla="*/ 258 h 258"/>
                  <a:gd name="T6" fmla="*/ 163 w 397"/>
                  <a:gd name="T7" fmla="*/ 258 h 258"/>
                  <a:gd name="T8" fmla="*/ 165 w 397"/>
                  <a:gd name="T9" fmla="*/ 160 h 258"/>
                  <a:gd name="T10" fmla="*/ 236 w 397"/>
                  <a:gd name="T11" fmla="*/ 160 h 258"/>
                  <a:gd name="T12" fmla="*/ 236 w 397"/>
                  <a:gd name="T13" fmla="*/ 258 h 258"/>
                  <a:gd name="T14" fmla="*/ 397 w 397"/>
                  <a:gd name="T15" fmla="*/ 258 h 258"/>
                  <a:gd name="T16" fmla="*/ 397 w 397"/>
                  <a:gd name="T17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7" h="258">
                    <a:moveTo>
                      <a:pt x="397" y="0"/>
                    </a:moveTo>
                    <a:lnTo>
                      <a:pt x="2" y="0"/>
                    </a:lnTo>
                    <a:lnTo>
                      <a:pt x="0" y="258"/>
                    </a:lnTo>
                    <a:lnTo>
                      <a:pt x="163" y="258"/>
                    </a:lnTo>
                    <a:lnTo>
                      <a:pt x="165" y="160"/>
                    </a:lnTo>
                    <a:lnTo>
                      <a:pt x="236" y="160"/>
                    </a:lnTo>
                    <a:lnTo>
                      <a:pt x="236" y="258"/>
                    </a:lnTo>
                    <a:lnTo>
                      <a:pt x="397" y="258"/>
                    </a:lnTo>
                    <a:lnTo>
                      <a:pt x="3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ṧļíḍé">
                <a:extLst>
                  <a:ext uri="{FF2B5EF4-FFF2-40B4-BE49-F238E27FC236}">
                    <a16:creationId xmlns:a16="http://schemas.microsoft.com/office/drawing/2014/main" id="{BC4E0ACA-BA96-4758-9407-FDE09717E8CD}"/>
                  </a:ext>
                </a:extLst>
              </p:cNvPr>
              <p:cNvSpPr/>
              <p:nvPr/>
            </p:nvSpPr>
            <p:spPr bwMode="auto">
              <a:xfrm>
                <a:off x="4900" y="789"/>
                <a:ext cx="534" cy="804"/>
              </a:xfrm>
              <a:custGeom>
                <a:avLst/>
                <a:gdLst>
                  <a:gd name="T0" fmla="*/ 180 w 377"/>
                  <a:gd name="T1" fmla="*/ 14 h 568"/>
                  <a:gd name="T2" fmla="*/ 346 w 377"/>
                  <a:gd name="T3" fmla="*/ 107 h 568"/>
                  <a:gd name="T4" fmla="*/ 377 w 377"/>
                  <a:gd name="T5" fmla="*/ 516 h 568"/>
                  <a:gd name="T6" fmla="*/ 374 w 377"/>
                  <a:gd name="T7" fmla="*/ 517 h 568"/>
                  <a:gd name="T8" fmla="*/ 64 w 377"/>
                  <a:gd name="T9" fmla="*/ 540 h 568"/>
                  <a:gd name="T10" fmla="*/ 62 w 377"/>
                  <a:gd name="T11" fmla="*/ 539 h 568"/>
                  <a:gd name="T12" fmla="*/ 31 w 377"/>
                  <a:gd name="T13" fmla="*/ 131 h 568"/>
                  <a:gd name="T14" fmla="*/ 180 w 377"/>
                  <a:gd name="T15" fmla="*/ 14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568">
                    <a:moveTo>
                      <a:pt x="180" y="14"/>
                    </a:moveTo>
                    <a:cubicBezTo>
                      <a:pt x="360" y="0"/>
                      <a:pt x="346" y="107"/>
                      <a:pt x="346" y="107"/>
                    </a:cubicBezTo>
                    <a:cubicBezTo>
                      <a:pt x="377" y="516"/>
                      <a:pt x="377" y="516"/>
                      <a:pt x="377" y="516"/>
                    </a:cubicBezTo>
                    <a:cubicBezTo>
                      <a:pt x="374" y="517"/>
                      <a:pt x="374" y="517"/>
                      <a:pt x="374" y="517"/>
                    </a:cubicBezTo>
                    <a:cubicBezTo>
                      <a:pt x="276" y="560"/>
                      <a:pt x="167" y="568"/>
                      <a:pt x="64" y="540"/>
                    </a:cubicBezTo>
                    <a:cubicBezTo>
                      <a:pt x="62" y="539"/>
                      <a:pt x="62" y="539"/>
                      <a:pt x="62" y="539"/>
                    </a:cubicBezTo>
                    <a:cubicBezTo>
                      <a:pt x="31" y="131"/>
                      <a:pt x="31" y="131"/>
                      <a:pt x="31" y="131"/>
                    </a:cubicBezTo>
                    <a:cubicBezTo>
                      <a:pt x="31" y="131"/>
                      <a:pt x="0" y="27"/>
                      <a:pt x="180" y="14"/>
                    </a:cubicBezTo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ïśľïḓè">
                <a:extLst>
                  <a:ext uri="{FF2B5EF4-FFF2-40B4-BE49-F238E27FC236}">
                    <a16:creationId xmlns:a16="http://schemas.microsoft.com/office/drawing/2014/main" id="{1ED0E3A6-1E9D-4CC2-A80C-9A0B25AAA36E}"/>
                  </a:ext>
                </a:extLst>
              </p:cNvPr>
              <p:cNvSpPr/>
              <p:nvPr/>
            </p:nvSpPr>
            <p:spPr bwMode="auto">
              <a:xfrm>
                <a:off x="5043" y="835"/>
                <a:ext cx="228" cy="319"/>
              </a:xfrm>
              <a:custGeom>
                <a:avLst/>
                <a:gdLst>
                  <a:gd name="T0" fmla="*/ 228 w 228"/>
                  <a:gd name="T1" fmla="*/ 0 h 319"/>
                  <a:gd name="T2" fmla="*/ 138 w 228"/>
                  <a:gd name="T3" fmla="*/ 319 h 319"/>
                  <a:gd name="T4" fmla="*/ 0 w 228"/>
                  <a:gd name="T5" fmla="*/ 17 h 319"/>
                  <a:gd name="T6" fmla="*/ 228 w 228"/>
                  <a:gd name="T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8" h="319">
                    <a:moveTo>
                      <a:pt x="228" y="0"/>
                    </a:moveTo>
                    <a:lnTo>
                      <a:pt x="138" y="319"/>
                    </a:lnTo>
                    <a:lnTo>
                      <a:pt x="0" y="17"/>
                    </a:lnTo>
                    <a:lnTo>
                      <a:pt x="2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íšḻïḋê">
                <a:extLst>
                  <a:ext uri="{FF2B5EF4-FFF2-40B4-BE49-F238E27FC236}">
                    <a16:creationId xmlns:a16="http://schemas.microsoft.com/office/drawing/2014/main" id="{E3439311-7362-42B4-84CC-0206E6E76938}"/>
                  </a:ext>
                </a:extLst>
              </p:cNvPr>
              <p:cNvSpPr/>
              <p:nvPr/>
            </p:nvSpPr>
            <p:spPr bwMode="auto">
              <a:xfrm>
                <a:off x="5046" y="842"/>
                <a:ext cx="228" cy="127"/>
              </a:xfrm>
              <a:custGeom>
                <a:avLst/>
                <a:gdLst>
                  <a:gd name="T0" fmla="*/ 0 w 161"/>
                  <a:gd name="T1" fmla="*/ 32 h 90"/>
                  <a:gd name="T2" fmla="*/ 1 w 161"/>
                  <a:gd name="T3" fmla="*/ 31 h 90"/>
                  <a:gd name="T4" fmla="*/ 160 w 161"/>
                  <a:gd name="T5" fmla="*/ 19 h 90"/>
                  <a:gd name="T6" fmla="*/ 161 w 161"/>
                  <a:gd name="T7" fmla="*/ 19 h 90"/>
                  <a:gd name="T8" fmla="*/ 144 w 161"/>
                  <a:gd name="T9" fmla="*/ 81 h 90"/>
                  <a:gd name="T10" fmla="*/ 82 w 161"/>
                  <a:gd name="T11" fmla="*/ 45 h 90"/>
                  <a:gd name="T12" fmla="*/ 27 w 161"/>
                  <a:gd name="T13" fmla="*/ 90 h 90"/>
                  <a:gd name="T14" fmla="*/ 0 w 161"/>
                  <a:gd name="T15" fmla="*/ 3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90">
                    <a:moveTo>
                      <a:pt x="0" y="32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50" y="4"/>
                      <a:pt x="108" y="0"/>
                      <a:pt x="160" y="19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44" y="81"/>
                      <a:pt x="144" y="81"/>
                      <a:pt x="144" y="81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27" y="90"/>
                      <a:pt x="27" y="90"/>
                      <a:pt x="27" y="9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AFA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íṡḻïḍè">
                <a:extLst>
                  <a:ext uri="{FF2B5EF4-FFF2-40B4-BE49-F238E27FC236}">
                    <a16:creationId xmlns:a16="http://schemas.microsoft.com/office/drawing/2014/main" id="{4B3646F5-6800-40E0-8470-681C07049616}"/>
                  </a:ext>
                </a:extLst>
              </p:cNvPr>
              <p:cNvSpPr/>
              <p:nvPr/>
            </p:nvSpPr>
            <p:spPr bwMode="auto">
              <a:xfrm>
                <a:off x="5154" y="843"/>
                <a:ext cx="47" cy="311"/>
              </a:xfrm>
              <a:custGeom>
                <a:avLst/>
                <a:gdLst>
                  <a:gd name="T0" fmla="*/ 0 w 47"/>
                  <a:gd name="T1" fmla="*/ 250 h 311"/>
                  <a:gd name="T2" fmla="*/ 28 w 47"/>
                  <a:gd name="T3" fmla="*/ 311 h 311"/>
                  <a:gd name="T4" fmla="*/ 47 w 47"/>
                  <a:gd name="T5" fmla="*/ 246 h 311"/>
                  <a:gd name="T6" fmla="*/ 4 w 47"/>
                  <a:gd name="T7" fmla="*/ 0 h 311"/>
                  <a:gd name="T8" fmla="*/ 0 w 47"/>
                  <a:gd name="T9" fmla="*/ 25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11">
                    <a:moveTo>
                      <a:pt x="0" y="250"/>
                    </a:moveTo>
                    <a:lnTo>
                      <a:pt x="28" y="311"/>
                    </a:lnTo>
                    <a:lnTo>
                      <a:pt x="47" y="246"/>
                    </a:lnTo>
                    <a:lnTo>
                      <a:pt x="4" y="0"/>
                    </a:lnTo>
                    <a:lnTo>
                      <a:pt x="0" y="250"/>
                    </a:lnTo>
                    <a:close/>
                  </a:path>
                </a:pathLst>
              </a:custGeom>
              <a:solidFill>
                <a:srgbClr val="07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î$1îḑe">
                <a:extLst>
                  <a:ext uri="{FF2B5EF4-FFF2-40B4-BE49-F238E27FC236}">
                    <a16:creationId xmlns:a16="http://schemas.microsoft.com/office/drawing/2014/main" id="{78159AAA-9069-44E2-B1D3-153337C355C2}"/>
                  </a:ext>
                </a:extLst>
              </p:cNvPr>
              <p:cNvSpPr/>
              <p:nvPr/>
            </p:nvSpPr>
            <p:spPr bwMode="auto">
              <a:xfrm>
                <a:off x="5116" y="839"/>
                <a:ext cx="86" cy="93"/>
              </a:xfrm>
              <a:custGeom>
                <a:avLst/>
                <a:gdLst>
                  <a:gd name="T0" fmla="*/ 35 w 61"/>
                  <a:gd name="T1" fmla="*/ 66 h 66"/>
                  <a:gd name="T2" fmla="*/ 34 w 61"/>
                  <a:gd name="T3" fmla="*/ 66 h 66"/>
                  <a:gd name="T4" fmla="*/ 16 w 61"/>
                  <a:gd name="T5" fmla="*/ 55 h 66"/>
                  <a:gd name="T6" fmla="*/ 4 w 61"/>
                  <a:gd name="T7" fmla="*/ 26 h 66"/>
                  <a:gd name="T8" fmla="*/ 20 w 61"/>
                  <a:gd name="T9" fmla="*/ 3 h 66"/>
                  <a:gd name="T10" fmla="*/ 39 w 61"/>
                  <a:gd name="T11" fmla="*/ 1 h 66"/>
                  <a:gd name="T12" fmla="*/ 58 w 61"/>
                  <a:gd name="T13" fmla="*/ 22 h 66"/>
                  <a:gd name="T14" fmla="*/ 51 w 61"/>
                  <a:gd name="T15" fmla="*/ 52 h 66"/>
                  <a:gd name="T16" fmla="*/ 35 w 61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66">
                    <a:moveTo>
                      <a:pt x="35" y="66"/>
                    </a:moveTo>
                    <a:cubicBezTo>
                      <a:pt x="34" y="66"/>
                      <a:pt x="34" y="66"/>
                      <a:pt x="34" y="66"/>
                    </a:cubicBezTo>
                    <a:cubicBezTo>
                      <a:pt x="26" y="66"/>
                      <a:pt x="19" y="62"/>
                      <a:pt x="16" y="55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0" y="15"/>
                      <a:pt x="8" y="4"/>
                      <a:pt x="20" y="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51" y="0"/>
                      <a:pt x="61" y="11"/>
                      <a:pt x="58" y="22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60"/>
                      <a:pt x="43" y="65"/>
                      <a:pt x="35" y="66"/>
                    </a:cubicBezTo>
                    <a:close/>
                  </a:path>
                </a:pathLst>
              </a:custGeom>
              <a:solidFill>
                <a:srgbClr val="07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Sḷiḑe">
                <a:extLst>
                  <a:ext uri="{FF2B5EF4-FFF2-40B4-BE49-F238E27FC236}">
                    <a16:creationId xmlns:a16="http://schemas.microsoft.com/office/drawing/2014/main" id="{EFE4C3D4-9196-42B1-89C5-1F08A0B66608}"/>
                  </a:ext>
                </a:extLst>
              </p:cNvPr>
              <p:cNvSpPr/>
              <p:nvPr/>
            </p:nvSpPr>
            <p:spPr bwMode="auto">
              <a:xfrm>
                <a:off x="5043" y="808"/>
                <a:ext cx="228" cy="127"/>
              </a:xfrm>
              <a:custGeom>
                <a:avLst/>
                <a:gdLst>
                  <a:gd name="T0" fmla="*/ 0 w 161"/>
                  <a:gd name="T1" fmla="*/ 31 h 90"/>
                  <a:gd name="T2" fmla="*/ 1 w 161"/>
                  <a:gd name="T3" fmla="*/ 31 h 90"/>
                  <a:gd name="T4" fmla="*/ 160 w 161"/>
                  <a:gd name="T5" fmla="*/ 19 h 90"/>
                  <a:gd name="T6" fmla="*/ 161 w 161"/>
                  <a:gd name="T7" fmla="*/ 19 h 90"/>
                  <a:gd name="T8" fmla="*/ 144 w 161"/>
                  <a:gd name="T9" fmla="*/ 81 h 90"/>
                  <a:gd name="T10" fmla="*/ 82 w 161"/>
                  <a:gd name="T11" fmla="*/ 49 h 90"/>
                  <a:gd name="T12" fmla="*/ 27 w 161"/>
                  <a:gd name="T13" fmla="*/ 90 h 90"/>
                  <a:gd name="T14" fmla="*/ 0 w 161"/>
                  <a:gd name="T15" fmla="*/ 3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90">
                    <a:moveTo>
                      <a:pt x="0" y="3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49" y="4"/>
                      <a:pt x="108" y="0"/>
                      <a:pt x="160" y="19"/>
                    </a:cubicBezTo>
                    <a:cubicBezTo>
                      <a:pt x="161" y="19"/>
                      <a:pt x="161" y="19"/>
                      <a:pt x="161" y="19"/>
                    </a:cubicBezTo>
                    <a:cubicBezTo>
                      <a:pt x="144" y="81"/>
                      <a:pt x="144" y="81"/>
                      <a:pt x="144" y="81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27" y="90"/>
                      <a:pt x="27" y="90"/>
                      <a:pt x="27" y="90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ïṣḻîḋé">
                <a:extLst>
                  <a:ext uri="{FF2B5EF4-FFF2-40B4-BE49-F238E27FC236}">
                    <a16:creationId xmlns:a16="http://schemas.microsoft.com/office/drawing/2014/main" id="{C4999BBB-C37A-4507-90E3-B7FEC92BA1FB}"/>
                  </a:ext>
                </a:extLst>
              </p:cNvPr>
              <p:cNvSpPr/>
              <p:nvPr/>
            </p:nvSpPr>
            <p:spPr bwMode="auto">
              <a:xfrm>
                <a:off x="4963" y="854"/>
                <a:ext cx="219" cy="323"/>
              </a:xfrm>
              <a:custGeom>
                <a:avLst/>
                <a:gdLst>
                  <a:gd name="T0" fmla="*/ 219 w 219"/>
                  <a:gd name="T1" fmla="*/ 323 h 323"/>
                  <a:gd name="T2" fmla="*/ 79 w 219"/>
                  <a:gd name="T3" fmla="*/ 0 h 323"/>
                  <a:gd name="T4" fmla="*/ 0 w 219"/>
                  <a:gd name="T5" fmla="*/ 41 h 323"/>
                  <a:gd name="T6" fmla="*/ 55 w 219"/>
                  <a:gd name="T7" fmla="*/ 99 h 323"/>
                  <a:gd name="T8" fmla="*/ 87 w 219"/>
                  <a:gd name="T9" fmla="*/ 109 h 323"/>
                  <a:gd name="T10" fmla="*/ 78 w 219"/>
                  <a:gd name="T11" fmla="*/ 152 h 323"/>
                  <a:gd name="T12" fmla="*/ 219 w 219"/>
                  <a:gd name="T13" fmla="*/ 323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323">
                    <a:moveTo>
                      <a:pt x="219" y="323"/>
                    </a:moveTo>
                    <a:lnTo>
                      <a:pt x="79" y="0"/>
                    </a:lnTo>
                    <a:lnTo>
                      <a:pt x="0" y="41"/>
                    </a:lnTo>
                    <a:lnTo>
                      <a:pt x="55" y="99"/>
                    </a:lnTo>
                    <a:lnTo>
                      <a:pt x="87" y="109"/>
                    </a:lnTo>
                    <a:lnTo>
                      <a:pt x="78" y="152"/>
                    </a:lnTo>
                    <a:lnTo>
                      <a:pt x="219" y="323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ïsľïḑê">
                <a:extLst>
                  <a:ext uri="{FF2B5EF4-FFF2-40B4-BE49-F238E27FC236}">
                    <a16:creationId xmlns:a16="http://schemas.microsoft.com/office/drawing/2014/main" id="{3FFFD8A6-0321-425E-B94E-089489AC2FEE}"/>
                  </a:ext>
                </a:extLst>
              </p:cNvPr>
              <p:cNvSpPr/>
              <p:nvPr/>
            </p:nvSpPr>
            <p:spPr bwMode="auto">
              <a:xfrm>
                <a:off x="5182" y="837"/>
                <a:ext cx="174" cy="340"/>
              </a:xfrm>
              <a:custGeom>
                <a:avLst/>
                <a:gdLst>
                  <a:gd name="T0" fmla="*/ 0 w 174"/>
                  <a:gd name="T1" fmla="*/ 340 h 340"/>
                  <a:gd name="T2" fmla="*/ 89 w 174"/>
                  <a:gd name="T3" fmla="*/ 0 h 340"/>
                  <a:gd name="T4" fmla="*/ 174 w 174"/>
                  <a:gd name="T5" fmla="*/ 24 h 340"/>
                  <a:gd name="T6" fmla="*/ 129 w 174"/>
                  <a:gd name="T7" fmla="*/ 94 h 340"/>
                  <a:gd name="T8" fmla="*/ 98 w 174"/>
                  <a:gd name="T9" fmla="*/ 109 h 340"/>
                  <a:gd name="T10" fmla="*/ 115 w 174"/>
                  <a:gd name="T11" fmla="*/ 149 h 340"/>
                  <a:gd name="T12" fmla="*/ 0 w 174"/>
                  <a:gd name="T13" fmla="*/ 34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4" h="340">
                    <a:moveTo>
                      <a:pt x="0" y="340"/>
                    </a:moveTo>
                    <a:lnTo>
                      <a:pt x="89" y="0"/>
                    </a:lnTo>
                    <a:lnTo>
                      <a:pt x="174" y="24"/>
                    </a:lnTo>
                    <a:lnTo>
                      <a:pt x="129" y="94"/>
                    </a:lnTo>
                    <a:lnTo>
                      <a:pt x="98" y="109"/>
                    </a:lnTo>
                    <a:lnTo>
                      <a:pt x="115" y="149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íšľîḑe">
                <a:extLst>
                  <a:ext uri="{FF2B5EF4-FFF2-40B4-BE49-F238E27FC236}">
                    <a16:creationId xmlns:a16="http://schemas.microsoft.com/office/drawing/2014/main" id="{710AFFB7-9FC1-4321-AAE1-40BE2FFEB53F}"/>
                  </a:ext>
                </a:extLst>
              </p:cNvPr>
              <p:cNvSpPr/>
              <p:nvPr/>
            </p:nvSpPr>
            <p:spPr bwMode="auto">
              <a:xfrm>
                <a:off x="4963" y="832"/>
                <a:ext cx="219" cy="322"/>
              </a:xfrm>
              <a:custGeom>
                <a:avLst/>
                <a:gdLst>
                  <a:gd name="T0" fmla="*/ 219 w 219"/>
                  <a:gd name="T1" fmla="*/ 322 h 322"/>
                  <a:gd name="T2" fmla="*/ 79 w 219"/>
                  <a:gd name="T3" fmla="*/ 0 h 322"/>
                  <a:gd name="T4" fmla="*/ 0 w 219"/>
                  <a:gd name="T5" fmla="*/ 41 h 322"/>
                  <a:gd name="T6" fmla="*/ 53 w 219"/>
                  <a:gd name="T7" fmla="*/ 99 h 322"/>
                  <a:gd name="T8" fmla="*/ 87 w 219"/>
                  <a:gd name="T9" fmla="*/ 109 h 322"/>
                  <a:gd name="T10" fmla="*/ 76 w 219"/>
                  <a:gd name="T11" fmla="*/ 151 h 322"/>
                  <a:gd name="T12" fmla="*/ 219 w 219"/>
                  <a:gd name="T13" fmla="*/ 32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322">
                    <a:moveTo>
                      <a:pt x="219" y="322"/>
                    </a:moveTo>
                    <a:lnTo>
                      <a:pt x="79" y="0"/>
                    </a:lnTo>
                    <a:lnTo>
                      <a:pt x="0" y="41"/>
                    </a:lnTo>
                    <a:lnTo>
                      <a:pt x="53" y="99"/>
                    </a:lnTo>
                    <a:lnTo>
                      <a:pt x="87" y="109"/>
                    </a:lnTo>
                    <a:lnTo>
                      <a:pt x="76" y="151"/>
                    </a:lnTo>
                    <a:lnTo>
                      <a:pt x="219" y="322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îślíḑe">
                <a:extLst>
                  <a:ext uri="{FF2B5EF4-FFF2-40B4-BE49-F238E27FC236}">
                    <a16:creationId xmlns:a16="http://schemas.microsoft.com/office/drawing/2014/main" id="{0954AD7C-DE75-47A4-A777-B317E07B158E}"/>
                  </a:ext>
                </a:extLst>
              </p:cNvPr>
              <p:cNvSpPr/>
              <p:nvPr/>
            </p:nvSpPr>
            <p:spPr bwMode="auto">
              <a:xfrm>
                <a:off x="5182" y="815"/>
                <a:ext cx="173" cy="339"/>
              </a:xfrm>
              <a:custGeom>
                <a:avLst/>
                <a:gdLst>
                  <a:gd name="T0" fmla="*/ 0 w 173"/>
                  <a:gd name="T1" fmla="*/ 339 h 339"/>
                  <a:gd name="T2" fmla="*/ 89 w 173"/>
                  <a:gd name="T3" fmla="*/ 0 h 339"/>
                  <a:gd name="T4" fmla="*/ 173 w 173"/>
                  <a:gd name="T5" fmla="*/ 24 h 339"/>
                  <a:gd name="T6" fmla="*/ 129 w 173"/>
                  <a:gd name="T7" fmla="*/ 93 h 339"/>
                  <a:gd name="T8" fmla="*/ 98 w 173"/>
                  <a:gd name="T9" fmla="*/ 109 h 339"/>
                  <a:gd name="T10" fmla="*/ 114 w 173"/>
                  <a:gd name="T11" fmla="*/ 148 h 339"/>
                  <a:gd name="T12" fmla="*/ 0 w 173"/>
                  <a:gd name="T13" fmla="*/ 33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339">
                    <a:moveTo>
                      <a:pt x="0" y="339"/>
                    </a:moveTo>
                    <a:lnTo>
                      <a:pt x="89" y="0"/>
                    </a:lnTo>
                    <a:lnTo>
                      <a:pt x="173" y="24"/>
                    </a:lnTo>
                    <a:lnTo>
                      <a:pt x="129" y="93"/>
                    </a:lnTo>
                    <a:lnTo>
                      <a:pt x="98" y="109"/>
                    </a:lnTo>
                    <a:lnTo>
                      <a:pt x="114" y="148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îśḷíḋé">
                <a:extLst>
                  <a:ext uri="{FF2B5EF4-FFF2-40B4-BE49-F238E27FC236}">
                    <a16:creationId xmlns:a16="http://schemas.microsoft.com/office/drawing/2014/main" id="{A10D8F93-40A8-49E3-A7B6-21BF1683B680}"/>
                  </a:ext>
                </a:extLst>
              </p:cNvPr>
              <p:cNvSpPr/>
              <p:nvPr/>
            </p:nvSpPr>
            <p:spPr bwMode="auto">
              <a:xfrm>
                <a:off x="5175" y="1161"/>
                <a:ext cx="41" cy="422"/>
              </a:xfrm>
              <a:custGeom>
                <a:avLst/>
                <a:gdLst>
                  <a:gd name="T0" fmla="*/ 1 w 29"/>
                  <a:gd name="T1" fmla="*/ 6 h 298"/>
                  <a:gd name="T2" fmla="*/ 20 w 29"/>
                  <a:gd name="T3" fmla="*/ 292 h 298"/>
                  <a:gd name="T4" fmla="*/ 29 w 29"/>
                  <a:gd name="T5" fmla="*/ 292 h 298"/>
                  <a:gd name="T6" fmla="*/ 10 w 29"/>
                  <a:gd name="T7" fmla="*/ 6 h 298"/>
                  <a:gd name="T8" fmla="*/ 1 w 29"/>
                  <a:gd name="T9" fmla="*/ 6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98">
                    <a:moveTo>
                      <a:pt x="1" y="6"/>
                    </a:moveTo>
                    <a:cubicBezTo>
                      <a:pt x="7" y="101"/>
                      <a:pt x="13" y="197"/>
                      <a:pt x="20" y="292"/>
                    </a:cubicBezTo>
                    <a:cubicBezTo>
                      <a:pt x="20" y="298"/>
                      <a:pt x="29" y="298"/>
                      <a:pt x="29" y="292"/>
                    </a:cubicBezTo>
                    <a:cubicBezTo>
                      <a:pt x="23" y="197"/>
                      <a:pt x="16" y="101"/>
                      <a:pt x="10" y="6"/>
                    </a:cubicBezTo>
                    <a:cubicBezTo>
                      <a:pt x="9" y="0"/>
                      <a:pt x="0" y="0"/>
                      <a:pt x="1" y="6"/>
                    </a:cubicBezTo>
                    <a:close/>
                  </a:path>
                </a:pathLst>
              </a:custGeom>
              <a:solidFill>
                <a:srgbClr val="1515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ïślïďé">
                <a:extLst>
                  <a:ext uri="{FF2B5EF4-FFF2-40B4-BE49-F238E27FC236}">
                    <a16:creationId xmlns:a16="http://schemas.microsoft.com/office/drawing/2014/main" id="{17E8C5AC-3BA1-465D-BCAF-1155521CCDBD}"/>
                  </a:ext>
                </a:extLst>
              </p:cNvPr>
              <p:cNvSpPr/>
              <p:nvPr/>
            </p:nvSpPr>
            <p:spPr bwMode="auto">
              <a:xfrm>
                <a:off x="4961" y="877"/>
                <a:ext cx="438" cy="478"/>
              </a:xfrm>
              <a:custGeom>
                <a:avLst/>
                <a:gdLst>
                  <a:gd name="T0" fmla="*/ 304 w 309"/>
                  <a:gd name="T1" fmla="*/ 57 h 338"/>
                  <a:gd name="T2" fmla="*/ 285 w 309"/>
                  <a:gd name="T3" fmla="*/ 2 h 338"/>
                  <a:gd name="T4" fmla="*/ 230 w 309"/>
                  <a:gd name="T5" fmla="*/ 28 h 338"/>
                  <a:gd name="T6" fmla="*/ 158 w 309"/>
                  <a:gd name="T7" fmla="*/ 184 h 338"/>
                  <a:gd name="T8" fmla="*/ 0 w 309"/>
                  <a:gd name="T9" fmla="*/ 221 h 338"/>
                  <a:gd name="T10" fmla="*/ 9 w 309"/>
                  <a:gd name="T11" fmla="*/ 338 h 338"/>
                  <a:gd name="T12" fmla="*/ 207 w 309"/>
                  <a:gd name="T13" fmla="*/ 291 h 338"/>
                  <a:gd name="T14" fmla="*/ 244 w 309"/>
                  <a:gd name="T15" fmla="*/ 265 h 338"/>
                  <a:gd name="T16" fmla="*/ 309 w 309"/>
                  <a:gd name="T17" fmla="*/ 131 h 338"/>
                  <a:gd name="T18" fmla="*/ 304 w 309"/>
                  <a:gd name="T19" fmla="*/ 57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9" h="338">
                    <a:moveTo>
                      <a:pt x="304" y="57"/>
                    </a:moveTo>
                    <a:cubicBezTo>
                      <a:pt x="304" y="57"/>
                      <a:pt x="308" y="28"/>
                      <a:pt x="285" y="2"/>
                    </a:cubicBezTo>
                    <a:cubicBezTo>
                      <a:pt x="264" y="0"/>
                      <a:pt x="243" y="9"/>
                      <a:pt x="230" y="28"/>
                    </a:cubicBezTo>
                    <a:cubicBezTo>
                      <a:pt x="158" y="184"/>
                      <a:pt x="158" y="184"/>
                      <a:pt x="158" y="184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207" y="291"/>
                      <a:pt x="207" y="291"/>
                      <a:pt x="207" y="291"/>
                    </a:cubicBezTo>
                    <a:cubicBezTo>
                      <a:pt x="222" y="288"/>
                      <a:pt x="235" y="278"/>
                      <a:pt x="244" y="265"/>
                    </a:cubicBezTo>
                    <a:cubicBezTo>
                      <a:pt x="309" y="131"/>
                      <a:pt x="309" y="131"/>
                      <a:pt x="309" y="131"/>
                    </a:cubicBezTo>
                    <a:cubicBezTo>
                      <a:pt x="304" y="57"/>
                      <a:pt x="304" y="57"/>
                      <a:pt x="304" y="57"/>
                    </a:cubicBezTo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ïṣ1ídè">
                <a:extLst>
                  <a:ext uri="{FF2B5EF4-FFF2-40B4-BE49-F238E27FC236}">
                    <a16:creationId xmlns:a16="http://schemas.microsoft.com/office/drawing/2014/main" id="{6C65F4A8-CE62-4976-985C-1712E38575F0}"/>
                  </a:ext>
                </a:extLst>
              </p:cNvPr>
              <p:cNvSpPr/>
              <p:nvPr/>
            </p:nvSpPr>
            <p:spPr bwMode="auto">
              <a:xfrm>
                <a:off x="4876" y="250"/>
                <a:ext cx="584" cy="440"/>
              </a:xfrm>
              <a:custGeom>
                <a:avLst/>
                <a:gdLst>
                  <a:gd name="T0" fmla="*/ 342 w 412"/>
                  <a:gd name="T1" fmla="*/ 311 h 311"/>
                  <a:gd name="T2" fmla="*/ 344 w 412"/>
                  <a:gd name="T3" fmla="*/ 88 h 311"/>
                  <a:gd name="T4" fmla="*/ 126 w 412"/>
                  <a:gd name="T5" fmla="*/ 17 h 311"/>
                  <a:gd name="T6" fmla="*/ 53 w 412"/>
                  <a:gd name="T7" fmla="*/ 190 h 311"/>
                  <a:gd name="T8" fmla="*/ 342 w 412"/>
                  <a:gd name="T9" fmla="*/ 311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11">
                    <a:moveTo>
                      <a:pt x="342" y="311"/>
                    </a:moveTo>
                    <a:cubicBezTo>
                      <a:pt x="342" y="311"/>
                      <a:pt x="412" y="115"/>
                      <a:pt x="344" y="88"/>
                    </a:cubicBezTo>
                    <a:cubicBezTo>
                      <a:pt x="318" y="0"/>
                      <a:pt x="179" y="4"/>
                      <a:pt x="126" y="17"/>
                    </a:cubicBezTo>
                    <a:cubicBezTo>
                      <a:pt x="63" y="33"/>
                      <a:pt x="0" y="116"/>
                      <a:pt x="53" y="190"/>
                    </a:cubicBezTo>
                    <a:lnTo>
                      <a:pt x="342" y="311"/>
                    </a:lnTo>
                    <a:close/>
                  </a:path>
                </a:pathLst>
              </a:custGeom>
              <a:solidFill>
                <a:srgbClr val="B25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ïṧļíḋé">
                <a:extLst>
                  <a:ext uri="{FF2B5EF4-FFF2-40B4-BE49-F238E27FC236}">
                    <a16:creationId xmlns:a16="http://schemas.microsoft.com/office/drawing/2014/main" id="{22FEA6C1-5412-4FD0-A8C9-C5C6B576C8F5}"/>
                  </a:ext>
                </a:extLst>
              </p:cNvPr>
              <p:cNvSpPr/>
              <p:nvPr/>
            </p:nvSpPr>
            <p:spPr bwMode="auto">
              <a:xfrm>
                <a:off x="5096" y="706"/>
                <a:ext cx="109" cy="168"/>
              </a:xfrm>
              <a:custGeom>
                <a:avLst/>
                <a:gdLst>
                  <a:gd name="T0" fmla="*/ 5 w 77"/>
                  <a:gd name="T1" fmla="*/ 89 h 119"/>
                  <a:gd name="T2" fmla="*/ 39 w 77"/>
                  <a:gd name="T3" fmla="*/ 118 h 119"/>
                  <a:gd name="T4" fmla="*/ 47 w 77"/>
                  <a:gd name="T5" fmla="*/ 117 h 119"/>
                  <a:gd name="T6" fmla="*/ 76 w 77"/>
                  <a:gd name="T7" fmla="*/ 84 h 119"/>
                  <a:gd name="T8" fmla="*/ 72 w 77"/>
                  <a:gd name="T9" fmla="*/ 31 h 119"/>
                  <a:gd name="T10" fmla="*/ 38 w 77"/>
                  <a:gd name="T11" fmla="*/ 2 h 119"/>
                  <a:gd name="T12" fmla="*/ 30 w 77"/>
                  <a:gd name="T13" fmla="*/ 2 h 119"/>
                  <a:gd name="T14" fmla="*/ 1 w 77"/>
                  <a:gd name="T15" fmla="*/ 36 h 119"/>
                  <a:gd name="T16" fmla="*/ 5 w 77"/>
                  <a:gd name="T17" fmla="*/ 8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119">
                    <a:moveTo>
                      <a:pt x="5" y="89"/>
                    </a:moveTo>
                    <a:cubicBezTo>
                      <a:pt x="7" y="106"/>
                      <a:pt x="22" y="119"/>
                      <a:pt x="39" y="118"/>
                    </a:cubicBezTo>
                    <a:cubicBezTo>
                      <a:pt x="47" y="117"/>
                      <a:pt x="47" y="117"/>
                      <a:pt x="47" y="117"/>
                    </a:cubicBezTo>
                    <a:cubicBezTo>
                      <a:pt x="64" y="116"/>
                      <a:pt x="77" y="101"/>
                      <a:pt x="76" y="84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0" y="13"/>
                      <a:pt x="55" y="0"/>
                      <a:pt x="38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13" y="4"/>
                      <a:pt x="0" y="19"/>
                      <a:pt x="1" y="36"/>
                    </a:cubicBezTo>
                    <a:lnTo>
                      <a:pt x="5" y="89"/>
                    </a:lnTo>
                    <a:close/>
                  </a:path>
                </a:pathLst>
              </a:custGeom>
              <a:solidFill>
                <a:srgbClr val="FF9E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ïSľîḑè">
                <a:extLst>
                  <a:ext uri="{FF2B5EF4-FFF2-40B4-BE49-F238E27FC236}">
                    <a16:creationId xmlns:a16="http://schemas.microsoft.com/office/drawing/2014/main" id="{602C5044-33F6-4533-BBA4-75DAC196960E}"/>
                  </a:ext>
                </a:extLst>
              </p:cNvPr>
              <p:cNvSpPr/>
              <p:nvPr/>
            </p:nvSpPr>
            <p:spPr bwMode="auto">
              <a:xfrm>
                <a:off x="4936" y="369"/>
                <a:ext cx="494" cy="467"/>
              </a:xfrm>
              <a:custGeom>
                <a:avLst/>
                <a:gdLst>
                  <a:gd name="T0" fmla="*/ 106 w 349"/>
                  <a:gd name="T1" fmla="*/ 0 h 330"/>
                  <a:gd name="T2" fmla="*/ 196 w 349"/>
                  <a:gd name="T3" fmla="*/ 0 h 330"/>
                  <a:gd name="T4" fmla="*/ 301 w 349"/>
                  <a:gd name="T5" fmla="*/ 111 h 330"/>
                  <a:gd name="T6" fmla="*/ 300 w 349"/>
                  <a:gd name="T7" fmla="*/ 137 h 330"/>
                  <a:gd name="T8" fmla="*/ 301 w 349"/>
                  <a:gd name="T9" fmla="*/ 138 h 330"/>
                  <a:gd name="T10" fmla="*/ 306 w 349"/>
                  <a:gd name="T11" fmla="*/ 137 h 330"/>
                  <a:gd name="T12" fmla="*/ 307 w 349"/>
                  <a:gd name="T13" fmla="*/ 137 h 330"/>
                  <a:gd name="T14" fmla="*/ 349 w 349"/>
                  <a:gd name="T15" fmla="*/ 181 h 330"/>
                  <a:gd name="T16" fmla="*/ 349 w 349"/>
                  <a:gd name="T17" fmla="*/ 182 h 330"/>
                  <a:gd name="T18" fmla="*/ 307 w 349"/>
                  <a:gd name="T19" fmla="*/ 225 h 330"/>
                  <a:gd name="T20" fmla="*/ 306 w 349"/>
                  <a:gd name="T21" fmla="*/ 225 h 330"/>
                  <a:gd name="T22" fmla="*/ 300 w 349"/>
                  <a:gd name="T23" fmla="*/ 224 h 330"/>
                  <a:gd name="T24" fmla="*/ 300 w 349"/>
                  <a:gd name="T25" fmla="*/ 225 h 330"/>
                  <a:gd name="T26" fmla="*/ 195 w 349"/>
                  <a:gd name="T27" fmla="*/ 329 h 330"/>
                  <a:gd name="T28" fmla="*/ 105 w 349"/>
                  <a:gd name="T29" fmla="*/ 329 h 330"/>
                  <a:gd name="T30" fmla="*/ 0 w 349"/>
                  <a:gd name="T31" fmla="*/ 218 h 330"/>
                  <a:gd name="T32" fmla="*/ 1 w 349"/>
                  <a:gd name="T33" fmla="*/ 109 h 330"/>
                  <a:gd name="T34" fmla="*/ 106 w 349"/>
                  <a:gd name="T35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9" h="330">
                    <a:moveTo>
                      <a:pt x="106" y="0"/>
                    </a:moveTo>
                    <a:cubicBezTo>
                      <a:pt x="196" y="0"/>
                      <a:pt x="196" y="0"/>
                      <a:pt x="196" y="0"/>
                    </a:cubicBezTo>
                    <a:cubicBezTo>
                      <a:pt x="254" y="1"/>
                      <a:pt x="301" y="50"/>
                      <a:pt x="301" y="111"/>
                    </a:cubicBezTo>
                    <a:cubicBezTo>
                      <a:pt x="300" y="137"/>
                      <a:pt x="300" y="137"/>
                      <a:pt x="300" y="137"/>
                    </a:cubicBezTo>
                    <a:cubicBezTo>
                      <a:pt x="301" y="138"/>
                      <a:pt x="301" y="138"/>
                      <a:pt x="301" y="138"/>
                    </a:cubicBezTo>
                    <a:cubicBezTo>
                      <a:pt x="303" y="137"/>
                      <a:pt x="305" y="137"/>
                      <a:pt x="306" y="137"/>
                    </a:cubicBezTo>
                    <a:cubicBezTo>
                      <a:pt x="307" y="137"/>
                      <a:pt x="307" y="137"/>
                      <a:pt x="307" y="137"/>
                    </a:cubicBezTo>
                    <a:cubicBezTo>
                      <a:pt x="330" y="137"/>
                      <a:pt x="349" y="157"/>
                      <a:pt x="349" y="181"/>
                    </a:cubicBezTo>
                    <a:cubicBezTo>
                      <a:pt x="349" y="182"/>
                      <a:pt x="349" y="182"/>
                      <a:pt x="349" y="182"/>
                    </a:cubicBezTo>
                    <a:cubicBezTo>
                      <a:pt x="349" y="206"/>
                      <a:pt x="330" y="225"/>
                      <a:pt x="307" y="225"/>
                    </a:cubicBezTo>
                    <a:cubicBezTo>
                      <a:pt x="306" y="225"/>
                      <a:pt x="306" y="225"/>
                      <a:pt x="306" y="225"/>
                    </a:cubicBezTo>
                    <a:cubicBezTo>
                      <a:pt x="304" y="225"/>
                      <a:pt x="302" y="225"/>
                      <a:pt x="300" y="224"/>
                    </a:cubicBezTo>
                    <a:cubicBezTo>
                      <a:pt x="300" y="225"/>
                      <a:pt x="300" y="225"/>
                      <a:pt x="300" y="225"/>
                    </a:cubicBezTo>
                    <a:cubicBezTo>
                      <a:pt x="297" y="283"/>
                      <a:pt x="251" y="330"/>
                      <a:pt x="195" y="329"/>
                    </a:cubicBezTo>
                    <a:cubicBezTo>
                      <a:pt x="105" y="329"/>
                      <a:pt x="105" y="329"/>
                      <a:pt x="105" y="329"/>
                    </a:cubicBezTo>
                    <a:cubicBezTo>
                      <a:pt x="47" y="329"/>
                      <a:pt x="0" y="279"/>
                      <a:pt x="0" y="218"/>
                    </a:cubicBezTo>
                    <a:cubicBezTo>
                      <a:pt x="1" y="109"/>
                      <a:pt x="1" y="109"/>
                      <a:pt x="1" y="109"/>
                    </a:cubicBezTo>
                    <a:cubicBezTo>
                      <a:pt x="1" y="49"/>
                      <a:pt x="48" y="0"/>
                      <a:pt x="106" y="0"/>
                    </a:cubicBezTo>
                    <a:close/>
                  </a:path>
                </a:pathLst>
              </a:custGeom>
              <a:solidFill>
                <a:srgbClr val="FFB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ïŝ1ïḋe">
                <a:extLst>
                  <a:ext uri="{FF2B5EF4-FFF2-40B4-BE49-F238E27FC236}">
                    <a16:creationId xmlns:a16="http://schemas.microsoft.com/office/drawing/2014/main" id="{1122BD16-5133-4D05-9FAD-0A3D56EF6F1A}"/>
                  </a:ext>
                </a:extLst>
              </p:cNvPr>
              <p:cNvSpPr/>
              <p:nvPr/>
            </p:nvSpPr>
            <p:spPr bwMode="auto">
              <a:xfrm>
                <a:off x="5168" y="581"/>
                <a:ext cx="28" cy="40"/>
              </a:xfrm>
              <a:custGeom>
                <a:avLst/>
                <a:gdLst>
                  <a:gd name="T0" fmla="*/ 0 w 20"/>
                  <a:gd name="T1" fmla="*/ 14 h 28"/>
                  <a:gd name="T2" fmla="*/ 10 w 20"/>
                  <a:gd name="T3" fmla="*/ 28 h 28"/>
                  <a:gd name="T4" fmla="*/ 20 w 20"/>
                  <a:gd name="T5" fmla="*/ 14 h 28"/>
                  <a:gd name="T6" fmla="*/ 10 w 20"/>
                  <a:gd name="T7" fmla="*/ 1 h 28"/>
                  <a:gd name="T8" fmla="*/ 0 w 20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0" y="14"/>
                    </a:moveTo>
                    <a:cubicBezTo>
                      <a:pt x="0" y="22"/>
                      <a:pt x="5" y="28"/>
                      <a:pt x="10" y="28"/>
                    </a:cubicBezTo>
                    <a:cubicBezTo>
                      <a:pt x="16" y="28"/>
                      <a:pt x="20" y="22"/>
                      <a:pt x="20" y="14"/>
                    </a:cubicBezTo>
                    <a:cubicBezTo>
                      <a:pt x="20" y="7"/>
                      <a:pt x="16" y="1"/>
                      <a:pt x="10" y="1"/>
                    </a:cubicBezTo>
                    <a:cubicBezTo>
                      <a:pt x="5" y="0"/>
                      <a:pt x="0" y="7"/>
                      <a:pt x="0" y="14"/>
                    </a:cubicBez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ṣḻïdè">
                <a:extLst>
                  <a:ext uri="{FF2B5EF4-FFF2-40B4-BE49-F238E27FC236}">
                    <a16:creationId xmlns:a16="http://schemas.microsoft.com/office/drawing/2014/main" id="{60C1D2D9-16C0-413C-8A98-84BC09C8090D}"/>
                  </a:ext>
                </a:extLst>
              </p:cNvPr>
              <p:cNvSpPr/>
              <p:nvPr/>
            </p:nvSpPr>
            <p:spPr bwMode="auto">
              <a:xfrm>
                <a:off x="5009" y="581"/>
                <a:ext cx="29" cy="40"/>
              </a:xfrm>
              <a:custGeom>
                <a:avLst/>
                <a:gdLst>
                  <a:gd name="T0" fmla="*/ 0 w 20"/>
                  <a:gd name="T1" fmla="*/ 14 h 28"/>
                  <a:gd name="T2" fmla="*/ 9 w 20"/>
                  <a:gd name="T3" fmla="*/ 28 h 28"/>
                  <a:gd name="T4" fmla="*/ 20 w 20"/>
                  <a:gd name="T5" fmla="*/ 14 h 28"/>
                  <a:gd name="T6" fmla="*/ 10 w 20"/>
                  <a:gd name="T7" fmla="*/ 0 h 28"/>
                  <a:gd name="T8" fmla="*/ 0 w 20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8">
                    <a:moveTo>
                      <a:pt x="0" y="14"/>
                    </a:moveTo>
                    <a:cubicBezTo>
                      <a:pt x="0" y="21"/>
                      <a:pt x="4" y="28"/>
                      <a:pt x="9" y="28"/>
                    </a:cubicBezTo>
                    <a:cubicBezTo>
                      <a:pt x="15" y="28"/>
                      <a:pt x="20" y="21"/>
                      <a:pt x="20" y="14"/>
                    </a:cubicBezTo>
                    <a:cubicBezTo>
                      <a:pt x="20" y="6"/>
                      <a:pt x="15" y="0"/>
                      <a:pt x="10" y="0"/>
                    </a:cubicBezTo>
                    <a:cubicBezTo>
                      <a:pt x="4" y="0"/>
                      <a:pt x="0" y="6"/>
                      <a:pt x="0" y="14"/>
                    </a:cubicBez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îṥḻïḓê">
                <a:extLst>
                  <a:ext uri="{FF2B5EF4-FFF2-40B4-BE49-F238E27FC236}">
                    <a16:creationId xmlns:a16="http://schemas.microsoft.com/office/drawing/2014/main" id="{D4FBF3F3-3823-45BD-B517-F76746A4DA76}"/>
                  </a:ext>
                </a:extLst>
              </p:cNvPr>
              <p:cNvSpPr/>
              <p:nvPr/>
            </p:nvSpPr>
            <p:spPr bwMode="auto">
              <a:xfrm>
                <a:off x="4988" y="501"/>
                <a:ext cx="77" cy="49"/>
              </a:xfrm>
              <a:custGeom>
                <a:avLst/>
                <a:gdLst>
                  <a:gd name="T0" fmla="*/ 10 w 54"/>
                  <a:gd name="T1" fmla="*/ 30 h 35"/>
                  <a:gd name="T2" fmla="*/ 45 w 54"/>
                  <a:gd name="T3" fmla="*/ 20 h 35"/>
                  <a:gd name="T4" fmla="*/ 50 w 54"/>
                  <a:gd name="T5" fmla="*/ 15 h 35"/>
                  <a:gd name="T6" fmla="*/ 2 w 54"/>
                  <a:gd name="T7" fmla="*/ 28 h 35"/>
                  <a:gd name="T8" fmla="*/ 10 w 54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35">
                    <a:moveTo>
                      <a:pt x="10" y="30"/>
                    </a:moveTo>
                    <a:cubicBezTo>
                      <a:pt x="16" y="15"/>
                      <a:pt x="32" y="10"/>
                      <a:pt x="45" y="20"/>
                    </a:cubicBezTo>
                    <a:cubicBezTo>
                      <a:pt x="48" y="24"/>
                      <a:pt x="54" y="18"/>
                      <a:pt x="50" y="15"/>
                    </a:cubicBezTo>
                    <a:cubicBezTo>
                      <a:pt x="32" y="0"/>
                      <a:pt x="11" y="7"/>
                      <a:pt x="2" y="28"/>
                    </a:cubicBezTo>
                    <a:cubicBezTo>
                      <a:pt x="0" y="33"/>
                      <a:pt x="8" y="35"/>
                      <a:pt x="10" y="30"/>
                    </a:cubicBezTo>
                    <a:close/>
                  </a:path>
                </a:pathLst>
              </a:custGeom>
              <a:solidFill>
                <a:srgbClr val="774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i$lïḋé">
                <a:extLst>
                  <a:ext uri="{FF2B5EF4-FFF2-40B4-BE49-F238E27FC236}">
                    <a16:creationId xmlns:a16="http://schemas.microsoft.com/office/drawing/2014/main" id="{9DC74F8D-C624-480F-A8C0-00F1B4452B4C}"/>
                  </a:ext>
                </a:extLst>
              </p:cNvPr>
              <p:cNvSpPr/>
              <p:nvPr/>
            </p:nvSpPr>
            <p:spPr bwMode="auto">
              <a:xfrm>
                <a:off x="5130" y="502"/>
                <a:ext cx="92" cy="50"/>
              </a:xfrm>
              <a:custGeom>
                <a:avLst/>
                <a:gdLst>
                  <a:gd name="T0" fmla="*/ 62 w 65"/>
                  <a:gd name="T1" fmla="*/ 26 h 35"/>
                  <a:gd name="T2" fmla="*/ 5 w 65"/>
                  <a:gd name="T3" fmla="*/ 14 h 35"/>
                  <a:gd name="T4" fmla="*/ 9 w 65"/>
                  <a:gd name="T5" fmla="*/ 21 h 35"/>
                  <a:gd name="T6" fmla="*/ 54 w 65"/>
                  <a:gd name="T7" fmla="*/ 30 h 35"/>
                  <a:gd name="T8" fmla="*/ 62 w 65"/>
                  <a:gd name="T9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5">
                    <a:moveTo>
                      <a:pt x="62" y="26"/>
                    </a:moveTo>
                    <a:cubicBezTo>
                      <a:pt x="49" y="5"/>
                      <a:pt x="24" y="0"/>
                      <a:pt x="5" y="14"/>
                    </a:cubicBezTo>
                    <a:cubicBezTo>
                      <a:pt x="0" y="17"/>
                      <a:pt x="4" y="25"/>
                      <a:pt x="9" y="21"/>
                    </a:cubicBezTo>
                    <a:cubicBezTo>
                      <a:pt x="24" y="10"/>
                      <a:pt x="44" y="14"/>
                      <a:pt x="54" y="30"/>
                    </a:cubicBezTo>
                    <a:cubicBezTo>
                      <a:pt x="57" y="35"/>
                      <a:pt x="65" y="30"/>
                      <a:pt x="62" y="26"/>
                    </a:cubicBezTo>
                    <a:close/>
                  </a:path>
                </a:pathLst>
              </a:custGeom>
              <a:solidFill>
                <a:srgbClr val="774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îśḻiḍe">
                <a:extLst>
                  <a:ext uri="{FF2B5EF4-FFF2-40B4-BE49-F238E27FC236}">
                    <a16:creationId xmlns:a16="http://schemas.microsoft.com/office/drawing/2014/main" id="{5AD45BD2-9C5D-422D-9D2D-12F9EEC40B11}"/>
                  </a:ext>
                </a:extLst>
              </p:cNvPr>
              <p:cNvSpPr/>
              <p:nvPr/>
            </p:nvSpPr>
            <p:spPr bwMode="auto">
              <a:xfrm>
                <a:off x="4934" y="315"/>
                <a:ext cx="431" cy="333"/>
              </a:xfrm>
              <a:custGeom>
                <a:avLst/>
                <a:gdLst>
                  <a:gd name="T0" fmla="*/ 46 w 304"/>
                  <a:gd name="T1" fmla="*/ 8 h 235"/>
                  <a:gd name="T2" fmla="*/ 74 w 304"/>
                  <a:gd name="T3" fmla="*/ 15 h 235"/>
                  <a:gd name="T4" fmla="*/ 91 w 304"/>
                  <a:gd name="T5" fmla="*/ 1 h 235"/>
                  <a:gd name="T6" fmla="*/ 141 w 304"/>
                  <a:gd name="T7" fmla="*/ 1 h 235"/>
                  <a:gd name="T8" fmla="*/ 193 w 304"/>
                  <a:gd name="T9" fmla="*/ 3 h 235"/>
                  <a:gd name="T10" fmla="*/ 197 w 304"/>
                  <a:gd name="T11" fmla="*/ 3 h 235"/>
                  <a:gd name="T12" fmla="*/ 197 w 304"/>
                  <a:gd name="T13" fmla="*/ 3 h 235"/>
                  <a:gd name="T14" fmla="*/ 197 w 304"/>
                  <a:gd name="T15" fmla="*/ 3 h 235"/>
                  <a:gd name="T16" fmla="*/ 258 w 304"/>
                  <a:gd name="T17" fmla="*/ 30 h 235"/>
                  <a:gd name="T18" fmla="*/ 304 w 304"/>
                  <a:gd name="T19" fmla="*/ 135 h 235"/>
                  <a:gd name="T20" fmla="*/ 303 w 304"/>
                  <a:gd name="T21" fmla="*/ 210 h 235"/>
                  <a:gd name="T22" fmla="*/ 267 w 304"/>
                  <a:gd name="T23" fmla="*/ 210 h 235"/>
                  <a:gd name="T24" fmla="*/ 264 w 304"/>
                  <a:gd name="T25" fmla="*/ 108 h 235"/>
                  <a:gd name="T26" fmla="*/ 116 w 304"/>
                  <a:gd name="T27" fmla="*/ 74 h 235"/>
                  <a:gd name="T28" fmla="*/ 46 w 304"/>
                  <a:gd name="T29" fmla="*/ 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4" h="235">
                    <a:moveTo>
                      <a:pt x="46" y="8"/>
                    </a:moveTo>
                    <a:cubicBezTo>
                      <a:pt x="57" y="13"/>
                      <a:pt x="66" y="15"/>
                      <a:pt x="74" y="15"/>
                    </a:cubicBezTo>
                    <a:cubicBezTo>
                      <a:pt x="76" y="8"/>
                      <a:pt x="81" y="1"/>
                      <a:pt x="91" y="1"/>
                    </a:cubicBezTo>
                    <a:cubicBezTo>
                      <a:pt x="108" y="0"/>
                      <a:pt x="125" y="1"/>
                      <a:pt x="141" y="1"/>
                    </a:cubicBezTo>
                    <a:cubicBezTo>
                      <a:pt x="155" y="0"/>
                      <a:pt x="171" y="0"/>
                      <a:pt x="193" y="3"/>
                    </a:cubicBezTo>
                    <a:cubicBezTo>
                      <a:pt x="194" y="3"/>
                      <a:pt x="195" y="3"/>
                      <a:pt x="197" y="3"/>
                    </a:cubicBezTo>
                    <a:cubicBezTo>
                      <a:pt x="197" y="3"/>
                      <a:pt x="197" y="3"/>
                      <a:pt x="197" y="3"/>
                    </a:cubicBezTo>
                    <a:cubicBezTo>
                      <a:pt x="197" y="3"/>
                      <a:pt x="197" y="3"/>
                      <a:pt x="197" y="3"/>
                    </a:cubicBezTo>
                    <a:cubicBezTo>
                      <a:pt x="219" y="7"/>
                      <a:pt x="239" y="14"/>
                      <a:pt x="258" y="30"/>
                    </a:cubicBezTo>
                    <a:cubicBezTo>
                      <a:pt x="289" y="55"/>
                      <a:pt x="304" y="94"/>
                      <a:pt x="304" y="135"/>
                    </a:cubicBezTo>
                    <a:cubicBezTo>
                      <a:pt x="304" y="160"/>
                      <a:pt x="304" y="185"/>
                      <a:pt x="303" y="210"/>
                    </a:cubicBezTo>
                    <a:cubicBezTo>
                      <a:pt x="303" y="235"/>
                      <a:pt x="267" y="235"/>
                      <a:pt x="267" y="210"/>
                    </a:cubicBezTo>
                    <a:cubicBezTo>
                      <a:pt x="267" y="178"/>
                      <a:pt x="271" y="140"/>
                      <a:pt x="264" y="108"/>
                    </a:cubicBezTo>
                    <a:cubicBezTo>
                      <a:pt x="245" y="71"/>
                      <a:pt x="199" y="74"/>
                      <a:pt x="116" y="74"/>
                    </a:cubicBezTo>
                    <a:cubicBezTo>
                      <a:pt x="0" y="73"/>
                      <a:pt x="46" y="8"/>
                      <a:pt x="46" y="8"/>
                    </a:cubicBezTo>
                    <a:close/>
                  </a:path>
                </a:pathLst>
              </a:custGeom>
              <a:solidFill>
                <a:srgbClr val="B25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i$ḷïde">
                <a:extLst>
                  <a:ext uri="{FF2B5EF4-FFF2-40B4-BE49-F238E27FC236}">
                    <a16:creationId xmlns:a16="http://schemas.microsoft.com/office/drawing/2014/main" id="{EC662C84-295C-4BC6-BFF9-14AF31D9DE94}"/>
                  </a:ext>
                </a:extLst>
              </p:cNvPr>
              <p:cNvSpPr/>
              <p:nvPr/>
            </p:nvSpPr>
            <p:spPr bwMode="auto">
              <a:xfrm>
                <a:off x="5542" y="1972"/>
                <a:ext cx="499" cy="2256"/>
              </a:xfrm>
              <a:custGeom>
                <a:avLst/>
                <a:gdLst>
                  <a:gd name="T0" fmla="*/ 351 w 352"/>
                  <a:gd name="T1" fmla="*/ 1581 h 1595"/>
                  <a:gd name="T2" fmla="*/ 100 w 352"/>
                  <a:gd name="T3" fmla="*/ 14 h 1595"/>
                  <a:gd name="T4" fmla="*/ 83 w 352"/>
                  <a:gd name="T5" fmla="*/ 0 h 1595"/>
                  <a:gd name="T6" fmla="*/ 13 w 352"/>
                  <a:gd name="T7" fmla="*/ 0 h 1595"/>
                  <a:gd name="T8" fmla="*/ 1 w 352"/>
                  <a:gd name="T9" fmla="*/ 14 h 1595"/>
                  <a:gd name="T10" fmla="*/ 252 w 352"/>
                  <a:gd name="T11" fmla="*/ 1581 h 1595"/>
                  <a:gd name="T12" fmla="*/ 268 w 352"/>
                  <a:gd name="T13" fmla="*/ 1595 h 1595"/>
                  <a:gd name="T14" fmla="*/ 339 w 352"/>
                  <a:gd name="T15" fmla="*/ 1595 h 1595"/>
                  <a:gd name="T16" fmla="*/ 351 w 352"/>
                  <a:gd name="T17" fmla="*/ 1581 h 1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2" h="1595">
                    <a:moveTo>
                      <a:pt x="351" y="1581"/>
                    </a:moveTo>
                    <a:cubicBezTo>
                      <a:pt x="100" y="14"/>
                      <a:pt x="100" y="14"/>
                      <a:pt x="100" y="14"/>
                    </a:cubicBezTo>
                    <a:cubicBezTo>
                      <a:pt x="99" y="6"/>
                      <a:pt x="91" y="0"/>
                      <a:pt x="8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6"/>
                      <a:pt x="1" y="14"/>
                    </a:cubicBezTo>
                    <a:cubicBezTo>
                      <a:pt x="252" y="1581"/>
                      <a:pt x="252" y="1581"/>
                      <a:pt x="252" y="1581"/>
                    </a:cubicBezTo>
                    <a:cubicBezTo>
                      <a:pt x="253" y="1589"/>
                      <a:pt x="261" y="1595"/>
                      <a:pt x="268" y="1595"/>
                    </a:cubicBezTo>
                    <a:cubicBezTo>
                      <a:pt x="339" y="1595"/>
                      <a:pt x="339" y="1595"/>
                      <a:pt x="339" y="1595"/>
                    </a:cubicBezTo>
                    <a:cubicBezTo>
                      <a:pt x="347" y="1595"/>
                      <a:pt x="352" y="1589"/>
                      <a:pt x="351" y="1581"/>
                    </a:cubicBezTo>
                    <a:close/>
                  </a:path>
                </a:pathLst>
              </a:custGeom>
              <a:solidFill>
                <a:srgbClr val="9654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ísľiḑè">
                <a:extLst>
                  <a:ext uri="{FF2B5EF4-FFF2-40B4-BE49-F238E27FC236}">
                    <a16:creationId xmlns:a16="http://schemas.microsoft.com/office/drawing/2014/main" id="{DF3C15D1-D08D-4130-9ECB-0E0FC54E3474}"/>
                  </a:ext>
                </a:extLst>
              </p:cNvPr>
              <p:cNvSpPr/>
              <p:nvPr/>
            </p:nvSpPr>
            <p:spPr bwMode="auto">
              <a:xfrm>
                <a:off x="5575" y="1972"/>
                <a:ext cx="500" cy="2256"/>
              </a:xfrm>
              <a:custGeom>
                <a:avLst/>
                <a:gdLst>
                  <a:gd name="T0" fmla="*/ 351 w 353"/>
                  <a:gd name="T1" fmla="*/ 1581 h 1595"/>
                  <a:gd name="T2" fmla="*/ 100 w 353"/>
                  <a:gd name="T3" fmla="*/ 14 h 1595"/>
                  <a:gd name="T4" fmla="*/ 84 w 353"/>
                  <a:gd name="T5" fmla="*/ 0 h 1595"/>
                  <a:gd name="T6" fmla="*/ 13 w 353"/>
                  <a:gd name="T7" fmla="*/ 0 h 1595"/>
                  <a:gd name="T8" fmla="*/ 2 w 353"/>
                  <a:gd name="T9" fmla="*/ 14 h 1595"/>
                  <a:gd name="T10" fmla="*/ 253 w 353"/>
                  <a:gd name="T11" fmla="*/ 1581 h 1595"/>
                  <a:gd name="T12" fmla="*/ 269 w 353"/>
                  <a:gd name="T13" fmla="*/ 1595 h 1595"/>
                  <a:gd name="T14" fmla="*/ 339 w 353"/>
                  <a:gd name="T15" fmla="*/ 1595 h 1595"/>
                  <a:gd name="T16" fmla="*/ 351 w 353"/>
                  <a:gd name="T17" fmla="*/ 1581 h 15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3" h="1595">
                    <a:moveTo>
                      <a:pt x="351" y="1581"/>
                    </a:moveTo>
                    <a:cubicBezTo>
                      <a:pt x="100" y="14"/>
                      <a:pt x="100" y="14"/>
                      <a:pt x="100" y="14"/>
                    </a:cubicBezTo>
                    <a:cubicBezTo>
                      <a:pt x="99" y="6"/>
                      <a:pt x="92" y="0"/>
                      <a:pt x="8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2" y="14"/>
                    </a:cubicBezTo>
                    <a:cubicBezTo>
                      <a:pt x="253" y="1581"/>
                      <a:pt x="253" y="1581"/>
                      <a:pt x="253" y="1581"/>
                    </a:cubicBezTo>
                    <a:cubicBezTo>
                      <a:pt x="254" y="1589"/>
                      <a:pt x="261" y="1595"/>
                      <a:pt x="269" y="1595"/>
                    </a:cubicBezTo>
                    <a:cubicBezTo>
                      <a:pt x="339" y="1595"/>
                      <a:pt x="339" y="1595"/>
                      <a:pt x="339" y="1595"/>
                    </a:cubicBezTo>
                    <a:cubicBezTo>
                      <a:pt x="347" y="1595"/>
                      <a:pt x="353" y="1589"/>
                      <a:pt x="351" y="1581"/>
                    </a:cubicBezTo>
                    <a:close/>
                  </a:path>
                </a:pathLst>
              </a:custGeom>
              <a:solidFill>
                <a:srgbClr val="BC7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îsļiḑê">
                <a:extLst>
                  <a:ext uri="{FF2B5EF4-FFF2-40B4-BE49-F238E27FC236}">
                    <a16:creationId xmlns:a16="http://schemas.microsoft.com/office/drawing/2014/main" id="{60BBE5EE-FDE6-4937-A009-94B6FB797903}"/>
                  </a:ext>
                </a:extLst>
              </p:cNvPr>
              <p:cNvSpPr/>
              <p:nvPr/>
            </p:nvSpPr>
            <p:spPr bwMode="auto">
              <a:xfrm>
                <a:off x="5575" y="1972"/>
                <a:ext cx="347" cy="1308"/>
              </a:xfrm>
              <a:custGeom>
                <a:avLst/>
                <a:gdLst>
                  <a:gd name="T0" fmla="*/ 244 w 245"/>
                  <a:gd name="T1" fmla="*/ 911 h 925"/>
                  <a:gd name="T2" fmla="*/ 100 w 245"/>
                  <a:gd name="T3" fmla="*/ 14 h 925"/>
                  <a:gd name="T4" fmla="*/ 84 w 245"/>
                  <a:gd name="T5" fmla="*/ 0 h 925"/>
                  <a:gd name="T6" fmla="*/ 13 w 245"/>
                  <a:gd name="T7" fmla="*/ 0 h 925"/>
                  <a:gd name="T8" fmla="*/ 2 w 245"/>
                  <a:gd name="T9" fmla="*/ 14 h 925"/>
                  <a:gd name="T10" fmla="*/ 145 w 245"/>
                  <a:gd name="T11" fmla="*/ 911 h 925"/>
                  <a:gd name="T12" fmla="*/ 162 w 245"/>
                  <a:gd name="T13" fmla="*/ 925 h 925"/>
                  <a:gd name="T14" fmla="*/ 232 w 245"/>
                  <a:gd name="T15" fmla="*/ 925 h 925"/>
                  <a:gd name="T16" fmla="*/ 244 w 245"/>
                  <a:gd name="T17" fmla="*/ 911 h 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" h="925">
                    <a:moveTo>
                      <a:pt x="244" y="911"/>
                    </a:moveTo>
                    <a:cubicBezTo>
                      <a:pt x="100" y="14"/>
                      <a:pt x="100" y="14"/>
                      <a:pt x="100" y="14"/>
                    </a:cubicBezTo>
                    <a:cubicBezTo>
                      <a:pt x="99" y="6"/>
                      <a:pt x="92" y="0"/>
                      <a:pt x="8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2" y="14"/>
                    </a:cubicBezTo>
                    <a:cubicBezTo>
                      <a:pt x="145" y="911"/>
                      <a:pt x="145" y="911"/>
                      <a:pt x="145" y="911"/>
                    </a:cubicBezTo>
                    <a:cubicBezTo>
                      <a:pt x="146" y="919"/>
                      <a:pt x="154" y="925"/>
                      <a:pt x="162" y="925"/>
                    </a:cubicBezTo>
                    <a:cubicBezTo>
                      <a:pt x="232" y="925"/>
                      <a:pt x="232" y="925"/>
                      <a:pt x="232" y="925"/>
                    </a:cubicBezTo>
                    <a:cubicBezTo>
                      <a:pt x="240" y="925"/>
                      <a:pt x="245" y="919"/>
                      <a:pt x="244" y="911"/>
                    </a:cubicBezTo>
                    <a:close/>
                  </a:path>
                </a:pathLst>
              </a:custGeom>
              <a:solidFill>
                <a:srgbClr val="DB97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îşlîḑè">
                <a:extLst>
                  <a:ext uri="{FF2B5EF4-FFF2-40B4-BE49-F238E27FC236}">
                    <a16:creationId xmlns:a16="http://schemas.microsoft.com/office/drawing/2014/main" id="{7F640256-9A6B-46E0-9D6B-956D0C30A9B8}"/>
                  </a:ext>
                </a:extLst>
              </p:cNvPr>
              <p:cNvSpPr/>
              <p:nvPr/>
            </p:nvSpPr>
            <p:spPr bwMode="auto">
              <a:xfrm>
                <a:off x="5026" y="1972"/>
                <a:ext cx="505" cy="2277"/>
              </a:xfrm>
              <a:custGeom>
                <a:avLst/>
                <a:gdLst>
                  <a:gd name="T0" fmla="*/ 1 w 356"/>
                  <a:gd name="T1" fmla="*/ 1595 h 1610"/>
                  <a:gd name="T2" fmla="*/ 255 w 356"/>
                  <a:gd name="T3" fmla="*/ 14 h 1610"/>
                  <a:gd name="T4" fmla="*/ 271 w 356"/>
                  <a:gd name="T5" fmla="*/ 0 h 1610"/>
                  <a:gd name="T6" fmla="*/ 343 w 356"/>
                  <a:gd name="T7" fmla="*/ 0 h 1610"/>
                  <a:gd name="T8" fmla="*/ 354 w 356"/>
                  <a:gd name="T9" fmla="*/ 14 h 1610"/>
                  <a:gd name="T10" fmla="*/ 101 w 356"/>
                  <a:gd name="T11" fmla="*/ 1595 h 1610"/>
                  <a:gd name="T12" fmla="*/ 85 w 356"/>
                  <a:gd name="T13" fmla="*/ 1610 h 1610"/>
                  <a:gd name="T14" fmla="*/ 13 w 356"/>
                  <a:gd name="T15" fmla="*/ 1610 h 1610"/>
                  <a:gd name="T16" fmla="*/ 1 w 356"/>
                  <a:gd name="T17" fmla="*/ 1595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1610">
                    <a:moveTo>
                      <a:pt x="1" y="1595"/>
                    </a:moveTo>
                    <a:cubicBezTo>
                      <a:pt x="255" y="14"/>
                      <a:pt x="255" y="14"/>
                      <a:pt x="255" y="14"/>
                    </a:cubicBezTo>
                    <a:cubicBezTo>
                      <a:pt x="256" y="6"/>
                      <a:pt x="263" y="0"/>
                      <a:pt x="271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50" y="0"/>
                      <a:pt x="356" y="6"/>
                      <a:pt x="354" y="14"/>
                    </a:cubicBezTo>
                    <a:cubicBezTo>
                      <a:pt x="101" y="1595"/>
                      <a:pt x="101" y="1595"/>
                      <a:pt x="101" y="1595"/>
                    </a:cubicBezTo>
                    <a:cubicBezTo>
                      <a:pt x="100" y="1603"/>
                      <a:pt x="93" y="1610"/>
                      <a:pt x="85" y="1610"/>
                    </a:cubicBezTo>
                    <a:cubicBezTo>
                      <a:pt x="13" y="1610"/>
                      <a:pt x="13" y="1610"/>
                      <a:pt x="13" y="1610"/>
                    </a:cubicBezTo>
                    <a:cubicBezTo>
                      <a:pt x="6" y="1610"/>
                      <a:pt x="0" y="1603"/>
                      <a:pt x="1" y="1595"/>
                    </a:cubicBezTo>
                    <a:close/>
                  </a:path>
                </a:pathLst>
              </a:custGeom>
              <a:solidFill>
                <a:srgbClr val="F7BB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išľídê">
                <a:extLst>
                  <a:ext uri="{FF2B5EF4-FFF2-40B4-BE49-F238E27FC236}">
                    <a16:creationId xmlns:a16="http://schemas.microsoft.com/office/drawing/2014/main" id="{91193176-DF7F-4943-BE38-F6CBBDA5329A}"/>
                  </a:ext>
                </a:extLst>
              </p:cNvPr>
              <p:cNvSpPr/>
              <p:nvPr/>
            </p:nvSpPr>
            <p:spPr bwMode="auto">
              <a:xfrm>
                <a:off x="5056" y="1972"/>
                <a:ext cx="504" cy="2277"/>
              </a:xfrm>
              <a:custGeom>
                <a:avLst/>
                <a:gdLst>
                  <a:gd name="T0" fmla="*/ 2 w 356"/>
                  <a:gd name="T1" fmla="*/ 1595 h 1610"/>
                  <a:gd name="T2" fmla="*/ 255 w 356"/>
                  <a:gd name="T3" fmla="*/ 14 h 1610"/>
                  <a:gd name="T4" fmla="*/ 271 w 356"/>
                  <a:gd name="T5" fmla="*/ 0 h 1610"/>
                  <a:gd name="T6" fmla="*/ 343 w 356"/>
                  <a:gd name="T7" fmla="*/ 0 h 1610"/>
                  <a:gd name="T8" fmla="*/ 355 w 356"/>
                  <a:gd name="T9" fmla="*/ 14 h 1610"/>
                  <a:gd name="T10" fmla="*/ 101 w 356"/>
                  <a:gd name="T11" fmla="*/ 1595 h 1610"/>
                  <a:gd name="T12" fmla="*/ 85 w 356"/>
                  <a:gd name="T13" fmla="*/ 1610 h 1610"/>
                  <a:gd name="T14" fmla="*/ 13 w 356"/>
                  <a:gd name="T15" fmla="*/ 1610 h 1610"/>
                  <a:gd name="T16" fmla="*/ 2 w 356"/>
                  <a:gd name="T17" fmla="*/ 1595 h 16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" h="1610">
                    <a:moveTo>
                      <a:pt x="2" y="1595"/>
                    </a:moveTo>
                    <a:cubicBezTo>
                      <a:pt x="255" y="14"/>
                      <a:pt x="255" y="14"/>
                      <a:pt x="255" y="14"/>
                    </a:cubicBezTo>
                    <a:cubicBezTo>
                      <a:pt x="256" y="6"/>
                      <a:pt x="263" y="0"/>
                      <a:pt x="271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50" y="0"/>
                      <a:pt x="356" y="6"/>
                      <a:pt x="355" y="14"/>
                    </a:cubicBezTo>
                    <a:cubicBezTo>
                      <a:pt x="101" y="1595"/>
                      <a:pt x="101" y="1595"/>
                      <a:pt x="101" y="1595"/>
                    </a:cubicBezTo>
                    <a:cubicBezTo>
                      <a:pt x="100" y="1603"/>
                      <a:pt x="93" y="1610"/>
                      <a:pt x="85" y="1610"/>
                    </a:cubicBezTo>
                    <a:cubicBezTo>
                      <a:pt x="13" y="1610"/>
                      <a:pt x="13" y="1610"/>
                      <a:pt x="13" y="1610"/>
                    </a:cubicBezTo>
                    <a:cubicBezTo>
                      <a:pt x="6" y="1610"/>
                      <a:pt x="0" y="1603"/>
                      <a:pt x="2" y="1595"/>
                    </a:cubicBezTo>
                    <a:close/>
                  </a:path>
                </a:pathLst>
              </a:custGeom>
              <a:solidFill>
                <a:srgbClr val="BC74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iŝ1îḓê">
                <a:extLst>
                  <a:ext uri="{FF2B5EF4-FFF2-40B4-BE49-F238E27FC236}">
                    <a16:creationId xmlns:a16="http://schemas.microsoft.com/office/drawing/2014/main" id="{D17DF025-4FE0-4989-BBD6-659A62308F32}"/>
                  </a:ext>
                </a:extLst>
              </p:cNvPr>
              <p:cNvSpPr/>
              <p:nvPr/>
            </p:nvSpPr>
            <p:spPr bwMode="auto">
              <a:xfrm>
                <a:off x="5211" y="1972"/>
                <a:ext cx="349" cy="1321"/>
              </a:xfrm>
              <a:custGeom>
                <a:avLst/>
                <a:gdLst>
                  <a:gd name="T0" fmla="*/ 1 w 247"/>
                  <a:gd name="T1" fmla="*/ 919 h 934"/>
                  <a:gd name="T2" fmla="*/ 146 w 247"/>
                  <a:gd name="T3" fmla="*/ 14 h 934"/>
                  <a:gd name="T4" fmla="*/ 162 w 247"/>
                  <a:gd name="T5" fmla="*/ 0 h 934"/>
                  <a:gd name="T6" fmla="*/ 234 w 247"/>
                  <a:gd name="T7" fmla="*/ 0 h 934"/>
                  <a:gd name="T8" fmla="*/ 246 w 247"/>
                  <a:gd name="T9" fmla="*/ 14 h 934"/>
                  <a:gd name="T10" fmla="*/ 101 w 247"/>
                  <a:gd name="T11" fmla="*/ 919 h 934"/>
                  <a:gd name="T12" fmla="*/ 84 w 247"/>
                  <a:gd name="T13" fmla="*/ 934 h 934"/>
                  <a:gd name="T14" fmla="*/ 13 w 247"/>
                  <a:gd name="T15" fmla="*/ 934 h 934"/>
                  <a:gd name="T16" fmla="*/ 1 w 247"/>
                  <a:gd name="T17" fmla="*/ 919 h 9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7" h="934">
                    <a:moveTo>
                      <a:pt x="1" y="919"/>
                    </a:moveTo>
                    <a:cubicBezTo>
                      <a:pt x="146" y="14"/>
                      <a:pt x="146" y="14"/>
                      <a:pt x="146" y="14"/>
                    </a:cubicBezTo>
                    <a:cubicBezTo>
                      <a:pt x="147" y="6"/>
                      <a:pt x="154" y="0"/>
                      <a:pt x="162" y="0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241" y="0"/>
                      <a:pt x="247" y="6"/>
                      <a:pt x="246" y="14"/>
                    </a:cubicBezTo>
                    <a:cubicBezTo>
                      <a:pt x="101" y="919"/>
                      <a:pt x="101" y="919"/>
                      <a:pt x="101" y="919"/>
                    </a:cubicBezTo>
                    <a:cubicBezTo>
                      <a:pt x="99" y="927"/>
                      <a:pt x="92" y="934"/>
                      <a:pt x="84" y="934"/>
                    </a:cubicBezTo>
                    <a:cubicBezTo>
                      <a:pt x="13" y="934"/>
                      <a:pt x="13" y="934"/>
                      <a:pt x="13" y="934"/>
                    </a:cubicBezTo>
                    <a:cubicBezTo>
                      <a:pt x="5" y="934"/>
                      <a:pt x="0" y="927"/>
                      <a:pt x="1" y="919"/>
                    </a:cubicBezTo>
                    <a:close/>
                  </a:path>
                </a:pathLst>
              </a:custGeom>
              <a:solidFill>
                <a:srgbClr val="DB97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ṧľïḍé">
                <a:extLst>
                  <a:ext uri="{FF2B5EF4-FFF2-40B4-BE49-F238E27FC236}">
                    <a16:creationId xmlns:a16="http://schemas.microsoft.com/office/drawing/2014/main" id="{5889E8B6-0676-4033-AB34-CC9C19A5A803}"/>
                  </a:ext>
                </a:extLst>
              </p:cNvPr>
              <p:cNvSpPr/>
              <p:nvPr/>
            </p:nvSpPr>
            <p:spPr bwMode="auto">
              <a:xfrm>
                <a:off x="5473" y="2021"/>
                <a:ext cx="45" cy="46"/>
              </a:xfrm>
              <a:prstGeom prst="ellipse">
                <a:avLst/>
              </a:prstGeom>
              <a:solidFill>
                <a:srgbClr val="53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íşļïḍe">
                <a:extLst>
                  <a:ext uri="{FF2B5EF4-FFF2-40B4-BE49-F238E27FC236}">
                    <a16:creationId xmlns:a16="http://schemas.microsoft.com/office/drawing/2014/main" id="{FE50AC88-EB89-40B8-B044-F37A0B31E756}"/>
                  </a:ext>
                </a:extLst>
              </p:cNvPr>
              <p:cNvSpPr/>
              <p:nvPr/>
            </p:nvSpPr>
            <p:spPr bwMode="auto">
              <a:xfrm>
                <a:off x="5485" y="2028"/>
                <a:ext cx="33" cy="33"/>
              </a:xfrm>
              <a:prstGeom prst="ellipse">
                <a:avLst/>
              </a:prstGeom>
              <a:solidFill>
                <a:srgbClr val="53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iṩḷiḋé">
                <a:extLst>
                  <a:ext uri="{FF2B5EF4-FFF2-40B4-BE49-F238E27FC236}">
                    <a16:creationId xmlns:a16="http://schemas.microsoft.com/office/drawing/2014/main" id="{51F96D33-ED60-4298-A5C2-D8942D2DBC88}"/>
                  </a:ext>
                </a:extLst>
              </p:cNvPr>
              <p:cNvSpPr/>
              <p:nvPr/>
            </p:nvSpPr>
            <p:spPr bwMode="auto">
              <a:xfrm>
                <a:off x="5610" y="2027"/>
                <a:ext cx="51" cy="51"/>
              </a:xfrm>
              <a:prstGeom prst="ellipse">
                <a:avLst/>
              </a:prstGeom>
              <a:solidFill>
                <a:srgbClr val="535A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ïṣļíḓe">
                <a:extLst>
                  <a:ext uri="{FF2B5EF4-FFF2-40B4-BE49-F238E27FC236}">
                    <a16:creationId xmlns:a16="http://schemas.microsoft.com/office/drawing/2014/main" id="{51E4D759-2088-4BB6-B501-0ED9BA2E4572}"/>
                  </a:ext>
                </a:extLst>
              </p:cNvPr>
              <p:cNvSpPr/>
              <p:nvPr/>
            </p:nvSpPr>
            <p:spPr bwMode="auto">
              <a:xfrm>
                <a:off x="5624" y="2034"/>
                <a:ext cx="37" cy="37"/>
              </a:xfrm>
              <a:prstGeom prst="ellipse">
                <a:avLst/>
              </a:prstGeom>
              <a:solidFill>
                <a:srgbClr val="6B7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îS1îďê">
                <a:extLst>
                  <a:ext uri="{FF2B5EF4-FFF2-40B4-BE49-F238E27FC236}">
                    <a16:creationId xmlns:a16="http://schemas.microsoft.com/office/drawing/2014/main" id="{3AE9A674-046C-4F7A-A22C-D4EEBA91B630}"/>
                  </a:ext>
                </a:extLst>
              </p:cNvPr>
              <p:cNvSpPr/>
              <p:nvPr/>
            </p:nvSpPr>
            <p:spPr bwMode="auto">
              <a:xfrm>
                <a:off x="3916" y="569"/>
                <a:ext cx="45" cy="1274"/>
              </a:xfrm>
              <a:custGeom>
                <a:avLst/>
                <a:gdLst>
                  <a:gd name="T0" fmla="*/ 45 w 45"/>
                  <a:gd name="T1" fmla="*/ 0 h 1274"/>
                  <a:gd name="T2" fmla="*/ 0 w 45"/>
                  <a:gd name="T3" fmla="*/ 137 h 1274"/>
                  <a:gd name="T4" fmla="*/ 0 w 45"/>
                  <a:gd name="T5" fmla="*/ 1274 h 1274"/>
                  <a:gd name="T6" fmla="*/ 45 w 45"/>
                  <a:gd name="T7" fmla="*/ 1172 h 1274"/>
                  <a:gd name="T8" fmla="*/ 45 w 45"/>
                  <a:gd name="T9" fmla="*/ 0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274">
                    <a:moveTo>
                      <a:pt x="45" y="0"/>
                    </a:moveTo>
                    <a:lnTo>
                      <a:pt x="0" y="137"/>
                    </a:lnTo>
                    <a:lnTo>
                      <a:pt x="0" y="1274"/>
                    </a:lnTo>
                    <a:lnTo>
                      <a:pt x="45" y="1172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A8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šľîḑê">
                <a:extLst>
                  <a:ext uri="{FF2B5EF4-FFF2-40B4-BE49-F238E27FC236}">
                    <a16:creationId xmlns:a16="http://schemas.microsoft.com/office/drawing/2014/main" id="{6731A0B9-296F-42CD-AE98-3AA216FA4684}"/>
                  </a:ext>
                </a:extLst>
              </p:cNvPr>
              <p:cNvSpPr/>
              <p:nvPr/>
            </p:nvSpPr>
            <p:spPr bwMode="auto">
              <a:xfrm>
                <a:off x="3882" y="1731"/>
                <a:ext cx="1173" cy="114"/>
              </a:xfrm>
              <a:custGeom>
                <a:avLst/>
                <a:gdLst>
                  <a:gd name="T0" fmla="*/ 1125 w 1173"/>
                  <a:gd name="T1" fmla="*/ 114 h 114"/>
                  <a:gd name="T2" fmla="*/ 0 w 1173"/>
                  <a:gd name="T3" fmla="*/ 114 h 114"/>
                  <a:gd name="T4" fmla="*/ 0 w 1173"/>
                  <a:gd name="T5" fmla="*/ 0 h 114"/>
                  <a:gd name="T6" fmla="*/ 1173 w 1173"/>
                  <a:gd name="T7" fmla="*/ 0 h 114"/>
                  <a:gd name="T8" fmla="*/ 1125 w 1173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3" h="114">
                    <a:moveTo>
                      <a:pt x="1125" y="114"/>
                    </a:moveTo>
                    <a:lnTo>
                      <a:pt x="0" y="114"/>
                    </a:lnTo>
                    <a:lnTo>
                      <a:pt x="0" y="0"/>
                    </a:lnTo>
                    <a:lnTo>
                      <a:pt x="1173" y="0"/>
                    </a:lnTo>
                    <a:lnTo>
                      <a:pt x="1125" y="114"/>
                    </a:lnTo>
                    <a:close/>
                  </a:path>
                </a:pathLst>
              </a:custGeom>
              <a:solidFill>
                <a:srgbClr val="8E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íşļîdé">
                <a:extLst>
                  <a:ext uri="{FF2B5EF4-FFF2-40B4-BE49-F238E27FC236}">
                    <a16:creationId xmlns:a16="http://schemas.microsoft.com/office/drawing/2014/main" id="{4BF03BE7-4786-4FED-B16A-FE156454EF06}"/>
                  </a:ext>
                </a:extLst>
              </p:cNvPr>
              <p:cNvSpPr/>
              <p:nvPr/>
            </p:nvSpPr>
            <p:spPr bwMode="auto">
              <a:xfrm>
                <a:off x="3882" y="569"/>
                <a:ext cx="1173" cy="1171"/>
              </a:xfrm>
              <a:custGeom>
                <a:avLst/>
                <a:gdLst>
                  <a:gd name="T0" fmla="*/ 828 w 828"/>
                  <a:gd name="T1" fmla="*/ 828 h 828"/>
                  <a:gd name="T2" fmla="*/ 0 w 828"/>
                  <a:gd name="T3" fmla="*/ 828 h 828"/>
                  <a:gd name="T4" fmla="*/ 0 w 828"/>
                  <a:gd name="T5" fmla="*/ 0 h 828"/>
                  <a:gd name="T6" fmla="*/ 764 w 828"/>
                  <a:gd name="T7" fmla="*/ 509 h 828"/>
                  <a:gd name="T8" fmla="*/ 812 w 828"/>
                  <a:gd name="T9" fmla="*/ 667 h 828"/>
                  <a:gd name="T10" fmla="*/ 828 w 828"/>
                  <a:gd name="T11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28" h="828">
                    <a:moveTo>
                      <a:pt x="828" y="828"/>
                    </a:moveTo>
                    <a:cubicBezTo>
                      <a:pt x="0" y="828"/>
                      <a:pt x="0" y="828"/>
                      <a:pt x="0" y="8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4" y="0"/>
                      <a:pt x="639" y="210"/>
                      <a:pt x="764" y="509"/>
                    </a:cubicBezTo>
                    <a:cubicBezTo>
                      <a:pt x="785" y="559"/>
                      <a:pt x="802" y="612"/>
                      <a:pt x="812" y="667"/>
                    </a:cubicBezTo>
                    <a:cubicBezTo>
                      <a:pt x="823" y="719"/>
                      <a:pt x="828" y="773"/>
                      <a:pt x="828" y="828"/>
                    </a:cubicBezTo>
                  </a:path>
                </a:pathLst>
              </a:custGeom>
              <a:solidFill>
                <a:srgbClr val="FF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ï$ľiḋé">
                <a:extLst>
                  <a:ext uri="{FF2B5EF4-FFF2-40B4-BE49-F238E27FC236}">
                    <a16:creationId xmlns:a16="http://schemas.microsoft.com/office/drawing/2014/main" id="{FDE6D321-8603-44BB-833A-FF554F7664A4}"/>
                  </a:ext>
                </a:extLst>
              </p:cNvPr>
              <p:cNvSpPr/>
              <p:nvPr/>
            </p:nvSpPr>
            <p:spPr bwMode="auto">
              <a:xfrm>
                <a:off x="3882" y="1236"/>
                <a:ext cx="504" cy="504"/>
              </a:xfrm>
              <a:custGeom>
                <a:avLst/>
                <a:gdLst>
                  <a:gd name="T0" fmla="*/ 0 w 356"/>
                  <a:gd name="T1" fmla="*/ 194 h 356"/>
                  <a:gd name="T2" fmla="*/ 0 w 356"/>
                  <a:gd name="T3" fmla="*/ 0 h 356"/>
                  <a:gd name="T4" fmla="*/ 356 w 356"/>
                  <a:gd name="T5" fmla="*/ 356 h 356"/>
                  <a:gd name="T6" fmla="*/ 163 w 356"/>
                  <a:gd name="T7" fmla="*/ 356 h 356"/>
                  <a:gd name="T8" fmla="*/ 0 w 356"/>
                  <a:gd name="T9" fmla="*/ 194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56">
                    <a:moveTo>
                      <a:pt x="0" y="19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6" y="0"/>
                      <a:pt x="356" y="160"/>
                      <a:pt x="356" y="356"/>
                    </a:cubicBezTo>
                    <a:cubicBezTo>
                      <a:pt x="163" y="356"/>
                      <a:pt x="163" y="356"/>
                      <a:pt x="163" y="356"/>
                    </a:cubicBezTo>
                    <a:cubicBezTo>
                      <a:pt x="163" y="267"/>
                      <a:pt x="89" y="194"/>
                      <a:pt x="0" y="1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íşľîḓe">
                <a:extLst>
                  <a:ext uri="{FF2B5EF4-FFF2-40B4-BE49-F238E27FC236}">
                    <a16:creationId xmlns:a16="http://schemas.microsoft.com/office/drawing/2014/main" id="{0E3B6472-A535-461C-BC16-4C62ECFE8461}"/>
                  </a:ext>
                </a:extLst>
              </p:cNvPr>
              <p:cNvSpPr/>
              <p:nvPr/>
            </p:nvSpPr>
            <p:spPr bwMode="auto">
              <a:xfrm>
                <a:off x="3882" y="693"/>
                <a:ext cx="1049" cy="1047"/>
              </a:xfrm>
              <a:custGeom>
                <a:avLst/>
                <a:gdLst>
                  <a:gd name="T0" fmla="*/ 0 w 741"/>
                  <a:gd name="T1" fmla="*/ 193 h 740"/>
                  <a:gd name="T2" fmla="*/ 0 w 741"/>
                  <a:gd name="T3" fmla="*/ 0 h 740"/>
                  <a:gd name="T4" fmla="*/ 524 w 741"/>
                  <a:gd name="T5" fmla="*/ 216 h 740"/>
                  <a:gd name="T6" fmla="*/ 741 w 741"/>
                  <a:gd name="T7" fmla="*/ 740 h 740"/>
                  <a:gd name="T8" fmla="*/ 547 w 741"/>
                  <a:gd name="T9" fmla="*/ 740 h 740"/>
                  <a:gd name="T10" fmla="*/ 0 w 741"/>
                  <a:gd name="T11" fmla="*/ 193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1" h="740">
                    <a:moveTo>
                      <a:pt x="0" y="19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98" y="0"/>
                      <a:pt x="384" y="77"/>
                      <a:pt x="524" y="216"/>
                    </a:cubicBezTo>
                    <a:cubicBezTo>
                      <a:pt x="664" y="356"/>
                      <a:pt x="741" y="542"/>
                      <a:pt x="741" y="740"/>
                    </a:cubicBezTo>
                    <a:cubicBezTo>
                      <a:pt x="547" y="740"/>
                      <a:pt x="547" y="740"/>
                      <a:pt x="547" y="740"/>
                    </a:cubicBezTo>
                    <a:cubicBezTo>
                      <a:pt x="547" y="439"/>
                      <a:pt x="301" y="193"/>
                      <a:pt x="0" y="19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í$1idè">
                <a:extLst>
                  <a:ext uri="{FF2B5EF4-FFF2-40B4-BE49-F238E27FC236}">
                    <a16:creationId xmlns:a16="http://schemas.microsoft.com/office/drawing/2014/main" id="{5FECCAED-D0C5-468A-940E-B9B937B67FE8}"/>
                  </a:ext>
                </a:extLst>
              </p:cNvPr>
              <p:cNvSpPr/>
              <p:nvPr/>
            </p:nvSpPr>
            <p:spPr bwMode="auto">
              <a:xfrm>
                <a:off x="4841" y="1289"/>
                <a:ext cx="191" cy="223"/>
              </a:xfrm>
              <a:custGeom>
                <a:avLst/>
                <a:gdLst>
                  <a:gd name="T0" fmla="*/ 87 w 135"/>
                  <a:gd name="T1" fmla="*/ 0 h 158"/>
                  <a:gd name="T2" fmla="*/ 15 w 135"/>
                  <a:gd name="T3" fmla="*/ 8 h 158"/>
                  <a:gd name="T4" fmla="*/ 7 w 135"/>
                  <a:gd name="T5" fmla="*/ 14 h 158"/>
                  <a:gd name="T6" fmla="*/ 0 w 135"/>
                  <a:gd name="T7" fmla="*/ 17 h 158"/>
                  <a:gd name="T8" fmla="*/ 33 w 135"/>
                  <a:gd name="T9" fmla="*/ 106 h 158"/>
                  <a:gd name="T10" fmla="*/ 135 w 135"/>
                  <a:gd name="T11" fmla="*/ 158 h 158"/>
                  <a:gd name="T12" fmla="*/ 104 w 135"/>
                  <a:gd name="T13" fmla="*/ 45 h 158"/>
                  <a:gd name="T14" fmla="*/ 91 w 135"/>
                  <a:gd name="T15" fmla="*/ 10 h 158"/>
                  <a:gd name="T16" fmla="*/ 91 w 135"/>
                  <a:gd name="T17" fmla="*/ 9 h 158"/>
                  <a:gd name="T18" fmla="*/ 87 w 135"/>
                  <a:gd name="T19" fmla="*/ 0 h 158"/>
                  <a:gd name="T20" fmla="*/ 87 w 135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58">
                    <a:moveTo>
                      <a:pt x="87" y="0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5" y="15"/>
                      <a:pt x="2" y="16"/>
                      <a:pt x="0" y="17"/>
                    </a:cubicBezTo>
                    <a:cubicBezTo>
                      <a:pt x="13" y="46"/>
                      <a:pt x="24" y="75"/>
                      <a:pt x="33" y="106"/>
                    </a:cubicBezTo>
                    <a:cubicBezTo>
                      <a:pt x="61" y="125"/>
                      <a:pt x="96" y="145"/>
                      <a:pt x="135" y="158"/>
                    </a:cubicBezTo>
                    <a:cubicBezTo>
                      <a:pt x="128" y="119"/>
                      <a:pt x="117" y="81"/>
                      <a:pt x="104" y="45"/>
                    </a:cubicBezTo>
                    <a:cubicBezTo>
                      <a:pt x="100" y="33"/>
                      <a:pt x="96" y="21"/>
                      <a:pt x="91" y="10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0" y="6"/>
                      <a:pt x="89" y="3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</a:path>
                </a:pathLst>
              </a:custGeom>
              <a:solidFill>
                <a:srgbClr val="B714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îşḻîḑè">
                <a:extLst>
                  <a:ext uri="{FF2B5EF4-FFF2-40B4-BE49-F238E27FC236}">
                    <a16:creationId xmlns:a16="http://schemas.microsoft.com/office/drawing/2014/main" id="{ACBEA884-350A-4758-8CA3-0E982F0BAEBB}"/>
                  </a:ext>
                </a:extLst>
              </p:cNvPr>
              <p:cNvSpPr/>
              <p:nvPr/>
            </p:nvSpPr>
            <p:spPr bwMode="auto">
              <a:xfrm>
                <a:off x="4788" y="1313"/>
                <a:ext cx="100" cy="126"/>
              </a:xfrm>
              <a:custGeom>
                <a:avLst/>
                <a:gdLst>
                  <a:gd name="T0" fmla="*/ 37 w 70"/>
                  <a:gd name="T1" fmla="*/ 0 h 89"/>
                  <a:gd name="T2" fmla="*/ 3 w 70"/>
                  <a:gd name="T3" fmla="*/ 21 h 89"/>
                  <a:gd name="T4" fmla="*/ 70 w 70"/>
                  <a:gd name="T5" fmla="*/ 89 h 89"/>
                  <a:gd name="T6" fmla="*/ 37 w 70"/>
                  <a:gd name="T7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89">
                    <a:moveTo>
                      <a:pt x="37" y="0"/>
                    </a:moveTo>
                    <a:cubicBezTo>
                      <a:pt x="21" y="6"/>
                      <a:pt x="0" y="3"/>
                      <a:pt x="3" y="21"/>
                    </a:cubicBezTo>
                    <a:cubicBezTo>
                      <a:pt x="4" y="31"/>
                      <a:pt x="30" y="60"/>
                      <a:pt x="70" y="89"/>
                    </a:cubicBezTo>
                    <a:cubicBezTo>
                      <a:pt x="61" y="58"/>
                      <a:pt x="50" y="29"/>
                      <a:pt x="37" y="0"/>
                    </a:cubicBezTo>
                  </a:path>
                </a:pathLst>
              </a:custGeom>
              <a:solidFill>
                <a:srgbClr val="B78F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ïśḷïḓè">
                <a:extLst>
                  <a:ext uri="{FF2B5EF4-FFF2-40B4-BE49-F238E27FC236}">
                    <a16:creationId xmlns:a16="http://schemas.microsoft.com/office/drawing/2014/main" id="{53490929-E002-43E2-BAE6-DCCE91C9D754}"/>
                  </a:ext>
                </a:extLst>
              </p:cNvPr>
              <p:cNvSpPr/>
              <p:nvPr/>
            </p:nvSpPr>
            <p:spPr bwMode="auto">
              <a:xfrm>
                <a:off x="4754" y="1132"/>
                <a:ext cx="163" cy="246"/>
              </a:xfrm>
              <a:custGeom>
                <a:avLst/>
                <a:gdLst>
                  <a:gd name="T0" fmla="*/ 70 w 115"/>
                  <a:gd name="T1" fmla="*/ 91 h 174"/>
                  <a:gd name="T2" fmla="*/ 30 w 115"/>
                  <a:gd name="T3" fmla="*/ 90 h 174"/>
                  <a:gd name="T4" fmla="*/ 38 w 115"/>
                  <a:gd name="T5" fmla="*/ 60 h 174"/>
                  <a:gd name="T6" fmla="*/ 69 w 115"/>
                  <a:gd name="T7" fmla="*/ 60 h 174"/>
                  <a:gd name="T8" fmla="*/ 49 w 115"/>
                  <a:gd name="T9" fmla="*/ 22 h 174"/>
                  <a:gd name="T10" fmla="*/ 98 w 115"/>
                  <a:gd name="T11" fmla="*/ 47 h 174"/>
                  <a:gd name="T12" fmla="*/ 110 w 115"/>
                  <a:gd name="T13" fmla="*/ 103 h 174"/>
                  <a:gd name="T14" fmla="*/ 111 w 115"/>
                  <a:gd name="T15" fmla="*/ 114 h 174"/>
                  <a:gd name="T16" fmla="*/ 24 w 115"/>
                  <a:gd name="T17" fmla="*/ 157 h 174"/>
                  <a:gd name="T18" fmla="*/ 73 w 115"/>
                  <a:gd name="T19" fmla="*/ 130 h 174"/>
                  <a:gd name="T20" fmla="*/ 12 w 115"/>
                  <a:gd name="T21" fmla="*/ 120 h 174"/>
                  <a:gd name="T22" fmla="*/ 70 w 115"/>
                  <a:gd name="T23" fmla="*/ 9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5" h="174">
                    <a:moveTo>
                      <a:pt x="70" y="91"/>
                    </a:moveTo>
                    <a:cubicBezTo>
                      <a:pt x="70" y="91"/>
                      <a:pt x="52" y="88"/>
                      <a:pt x="30" y="90"/>
                    </a:cubicBezTo>
                    <a:cubicBezTo>
                      <a:pt x="8" y="91"/>
                      <a:pt x="0" y="61"/>
                      <a:pt x="38" y="60"/>
                    </a:cubicBezTo>
                    <a:cubicBezTo>
                      <a:pt x="51" y="59"/>
                      <a:pt x="61" y="59"/>
                      <a:pt x="69" y="60"/>
                    </a:cubicBezTo>
                    <a:cubicBezTo>
                      <a:pt x="59" y="49"/>
                      <a:pt x="43" y="30"/>
                      <a:pt x="49" y="22"/>
                    </a:cubicBezTo>
                    <a:cubicBezTo>
                      <a:pt x="63" y="0"/>
                      <a:pt x="85" y="22"/>
                      <a:pt x="98" y="47"/>
                    </a:cubicBezTo>
                    <a:cubicBezTo>
                      <a:pt x="107" y="65"/>
                      <a:pt x="109" y="89"/>
                      <a:pt x="110" y="103"/>
                    </a:cubicBezTo>
                    <a:cubicBezTo>
                      <a:pt x="110" y="107"/>
                      <a:pt x="111" y="110"/>
                      <a:pt x="111" y="114"/>
                    </a:cubicBezTo>
                    <a:cubicBezTo>
                      <a:pt x="115" y="167"/>
                      <a:pt x="38" y="174"/>
                      <a:pt x="24" y="157"/>
                    </a:cubicBezTo>
                    <a:cubicBezTo>
                      <a:pt x="4" y="132"/>
                      <a:pt x="73" y="130"/>
                      <a:pt x="73" y="130"/>
                    </a:cubicBezTo>
                    <a:cubicBezTo>
                      <a:pt x="73" y="130"/>
                      <a:pt x="19" y="144"/>
                      <a:pt x="12" y="120"/>
                    </a:cubicBezTo>
                    <a:cubicBezTo>
                      <a:pt x="7" y="101"/>
                      <a:pt x="52" y="93"/>
                      <a:pt x="70" y="91"/>
                    </a:cubicBezTo>
                    <a:close/>
                  </a:path>
                </a:pathLst>
              </a:custGeom>
              <a:solidFill>
                <a:srgbClr val="FFB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ï$ļiḑé">
                <a:extLst>
                  <a:ext uri="{FF2B5EF4-FFF2-40B4-BE49-F238E27FC236}">
                    <a16:creationId xmlns:a16="http://schemas.microsoft.com/office/drawing/2014/main" id="{049C01FC-4C6A-4D3D-A906-0AE59BCE207A}"/>
                  </a:ext>
                </a:extLst>
              </p:cNvPr>
              <p:cNvSpPr/>
              <p:nvPr/>
            </p:nvSpPr>
            <p:spPr bwMode="auto">
              <a:xfrm>
                <a:off x="4882" y="1171"/>
                <a:ext cx="96" cy="139"/>
              </a:xfrm>
              <a:custGeom>
                <a:avLst/>
                <a:gdLst>
                  <a:gd name="T0" fmla="*/ 24 w 68"/>
                  <a:gd name="T1" fmla="*/ 98 h 98"/>
                  <a:gd name="T2" fmla="*/ 24 w 68"/>
                  <a:gd name="T3" fmla="*/ 98 h 98"/>
                  <a:gd name="T4" fmla="*/ 3 w 68"/>
                  <a:gd name="T5" fmla="*/ 17 h 98"/>
                  <a:gd name="T6" fmla="*/ 4 w 68"/>
                  <a:gd name="T7" fmla="*/ 10 h 98"/>
                  <a:gd name="T8" fmla="*/ 48 w 68"/>
                  <a:gd name="T9" fmla="*/ 0 h 98"/>
                  <a:gd name="T10" fmla="*/ 68 w 68"/>
                  <a:gd name="T11" fmla="*/ 88 h 98"/>
                  <a:gd name="T12" fmla="*/ 24 w 68"/>
                  <a:gd name="T1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98">
                    <a:moveTo>
                      <a:pt x="24" y="98"/>
                    </a:moveTo>
                    <a:cubicBezTo>
                      <a:pt x="24" y="98"/>
                      <a:pt x="24" y="98"/>
                      <a:pt x="24" y="98"/>
                    </a:cubicBezTo>
                    <a:cubicBezTo>
                      <a:pt x="7" y="74"/>
                      <a:pt x="0" y="45"/>
                      <a:pt x="3" y="17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8" y="88"/>
                      <a:pt x="68" y="88"/>
                      <a:pt x="68" y="88"/>
                    </a:cubicBezTo>
                    <a:lnTo>
                      <a:pt x="24" y="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ïṥḷíḋê">
                <a:extLst>
                  <a:ext uri="{FF2B5EF4-FFF2-40B4-BE49-F238E27FC236}">
                    <a16:creationId xmlns:a16="http://schemas.microsoft.com/office/drawing/2014/main" id="{FFF3ECF8-5BD2-4FF3-B3EB-E94906C5D24E}"/>
                  </a:ext>
                </a:extLst>
              </p:cNvPr>
              <p:cNvSpPr/>
              <p:nvPr/>
            </p:nvSpPr>
            <p:spPr bwMode="auto">
              <a:xfrm>
                <a:off x="4909" y="827"/>
                <a:ext cx="539" cy="493"/>
              </a:xfrm>
              <a:custGeom>
                <a:avLst/>
                <a:gdLst>
                  <a:gd name="T0" fmla="*/ 38 w 381"/>
                  <a:gd name="T1" fmla="*/ 348 h 348"/>
                  <a:gd name="T2" fmla="*/ 35 w 381"/>
                  <a:gd name="T3" fmla="*/ 344 h 348"/>
                  <a:gd name="T4" fmla="*/ 11 w 381"/>
                  <a:gd name="T5" fmla="*/ 235 h 348"/>
                  <a:gd name="T6" fmla="*/ 11 w 381"/>
                  <a:gd name="T7" fmla="*/ 234 h 348"/>
                  <a:gd name="T8" fmla="*/ 193 w 381"/>
                  <a:gd name="T9" fmla="*/ 191 h 348"/>
                  <a:gd name="T10" fmla="*/ 265 w 381"/>
                  <a:gd name="T11" fmla="*/ 35 h 348"/>
                  <a:gd name="T12" fmla="*/ 345 w 381"/>
                  <a:gd name="T13" fmla="*/ 17 h 348"/>
                  <a:gd name="T14" fmla="*/ 346 w 381"/>
                  <a:gd name="T15" fmla="*/ 18 h 348"/>
                  <a:gd name="T16" fmla="*/ 364 w 381"/>
                  <a:gd name="T17" fmla="*/ 97 h 348"/>
                  <a:gd name="T18" fmla="*/ 279 w 381"/>
                  <a:gd name="T19" fmla="*/ 273 h 348"/>
                  <a:gd name="T20" fmla="*/ 243 w 381"/>
                  <a:gd name="T21" fmla="*/ 299 h 348"/>
                  <a:gd name="T22" fmla="*/ 38 w 381"/>
                  <a:gd name="T23" fmla="*/ 348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348">
                    <a:moveTo>
                      <a:pt x="38" y="348"/>
                    </a:moveTo>
                    <a:cubicBezTo>
                      <a:pt x="35" y="344"/>
                      <a:pt x="35" y="344"/>
                      <a:pt x="35" y="344"/>
                    </a:cubicBezTo>
                    <a:cubicBezTo>
                      <a:pt x="9" y="314"/>
                      <a:pt x="0" y="273"/>
                      <a:pt x="11" y="235"/>
                    </a:cubicBezTo>
                    <a:cubicBezTo>
                      <a:pt x="11" y="234"/>
                      <a:pt x="11" y="234"/>
                      <a:pt x="11" y="234"/>
                    </a:cubicBezTo>
                    <a:cubicBezTo>
                      <a:pt x="193" y="191"/>
                      <a:pt x="193" y="191"/>
                      <a:pt x="193" y="191"/>
                    </a:cubicBezTo>
                    <a:cubicBezTo>
                      <a:pt x="265" y="35"/>
                      <a:pt x="265" y="35"/>
                      <a:pt x="265" y="35"/>
                    </a:cubicBezTo>
                    <a:cubicBezTo>
                      <a:pt x="283" y="8"/>
                      <a:pt x="318" y="0"/>
                      <a:pt x="345" y="17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73" y="35"/>
                      <a:pt x="381" y="71"/>
                      <a:pt x="364" y="97"/>
                    </a:cubicBezTo>
                    <a:cubicBezTo>
                      <a:pt x="279" y="273"/>
                      <a:pt x="279" y="273"/>
                      <a:pt x="279" y="273"/>
                    </a:cubicBezTo>
                    <a:cubicBezTo>
                      <a:pt x="270" y="286"/>
                      <a:pt x="258" y="295"/>
                      <a:pt x="243" y="299"/>
                    </a:cubicBezTo>
                    <a:lnTo>
                      <a:pt x="38" y="348"/>
                    </a:ln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íŝ1íḍè">
                <a:extLst>
                  <a:ext uri="{FF2B5EF4-FFF2-40B4-BE49-F238E27FC236}">
                    <a16:creationId xmlns:a16="http://schemas.microsoft.com/office/drawing/2014/main" id="{96CD7E9E-41D1-43BD-8F94-67B6B4385A9B}"/>
                  </a:ext>
                </a:extLst>
              </p:cNvPr>
              <p:cNvSpPr/>
              <p:nvPr/>
            </p:nvSpPr>
            <p:spPr bwMode="auto">
              <a:xfrm>
                <a:off x="5045" y="685"/>
                <a:ext cx="130" cy="66"/>
              </a:xfrm>
              <a:custGeom>
                <a:avLst/>
                <a:gdLst>
                  <a:gd name="T0" fmla="*/ 0 w 92"/>
                  <a:gd name="T1" fmla="*/ 1 h 47"/>
                  <a:gd name="T2" fmla="*/ 46 w 92"/>
                  <a:gd name="T3" fmla="*/ 46 h 47"/>
                  <a:gd name="T4" fmla="*/ 92 w 92"/>
                  <a:gd name="T5" fmla="*/ 0 h 47"/>
                  <a:gd name="T6" fmla="*/ 0 w 92"/>
                  <a:gd name="T7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47">
                    <a:moveTo>
                      <a:pt x="0" y="1"/>
                    </a:moveTo>
                    <a:cubicBezTo>
                      <a:pt x="0" y="26"/>
                      <a:pt x="21" y="47"/>
                      <a:pt x="46" y="46"/>
                    </a:cubicBezTo>
                    <a:cubicBezTo>
                      <a:pt x="71" y="46"/>
                      <a:pt x="92" y="26"/>
                      <a:pt x="92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î$ḷide">
                <a:extLst>
                  <a:ext uri="{FF2B5EF4-FFF2-40B4-BE49-F238E27FC236}">
                    <a16:creationId xmlns:a16="http://schemas.microsoft.com/office/drawing/2014/main" id="{F83101E5-8C88-4DC4-A2CC-7B69FFAB99C1}"/>
                  </a:ext>
                </a:extLst>
              </p:cNvPr>
              <p:cNvSpPr/>
              <p:nvPr/>
            </p:nvSpPr>
            <p:spPr bwMode="auto">
              <a:xfrm>
                <a:off x="4625" y="1737"/>
                <a:ext cx="306" cy="113"/>
              </a:xfrm>
              <a:custGeom>
                <a:avLst/>
                <a:gdLst>
                  <a:gd name="T0" fmla="*/ 0 w 306"/>
                  <a:gd name="T1" fmla="*/ 113 h 113"/>
                  <a:gd name="T2" fmla="*/ 264 w 306"/>
                  <a:gd name="T3" fmla="*/ 113 h 113"/>
                  <a:gd name="T4" fmla="*/ 306 w 306"/>
                  <a:gd name="T5" fmla="*/ 0 h 113"/>
                  <a:gd name="T6" fmla="*/ 33 w 306"/>
                  <a:gd name="T7" fmla="*/ 0 h 113"/>
                  <a:gd name="T8" fmla="*/ 0 w 306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113">
                    <a:moveTo>
                      <a:pt x="0" y="113"/>
                    </a:moveTo>
                    <a:lnTo>
                      <a:pt x="264" y="113"/>
                    </a:lnTo>
                    <a:lnTo>
                      <a:pt x="306" y="0"/>
                    </a:lnTo>
                    <a:lnTo>
                      <a:pt x="33" y="0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C2B6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î$ļïḍe">
                <a:extLst>
                  <a:ext uri="{FF2B5EF4-FFF2-40B4-BE49-F238E27FC236}">
                    <a16:creationId xmlns:a16="http://schemas.microsoft.com/office/drawing/2014/main" id="{E84A473A-2198-4679-93BB-369AAE2FEE79}"/>
                  </a:ext>
                </a:extLst>
              </p:cNvPr>
              <p:cNvSpPr/>
              <p:nvPr/>
            </p:nvSpPr>
            <p:spPr bwMode="auto">
              <a:xfrm>
                <a:off x="4080" y="1737"/>
                <a:ext cx="307" cy="113"/>
              </a:xfrm>
              <a:custGeom>
                <a:avLst/>
                <a:gdLst>
                  <a:gd name="T0" fmla="*/ 0 w 307"/>
                  <a:gd name="T1" fmla="*/ 113 h 113"/>
                  <a:gd name="T2" fmla="*/ 264 w 307"/>
                  <a:gd name="T3" fmla="*/ 113 h 113"/>
                  <a:gd name="T4" fmla="*/ 307 w 307"/>
                  <a:gd name="T5" fmla="*/ 0 h 113"/>
                  <a:gd name="T6" fmla="*/ 33 w 307"/>
                  <a:gd name="T7" fmla="*/ 0 h 113"/>
                  <a:gd name="T8" fmla="*/ 0 w 307"/>
                  <a:gd name="T9" fmla="*/ 1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113">
                    <a:moveTo>
                      <a:pt x="0" y="113"/>
                    </a:moveTo>
                    <a:lnTo>
                      <a:pt x="264" y="113"/>
                    </a:lnTo>
                    <a:lnTo>
                      <a:pt x="307" y="0"/>
                    </a:lnTo>
                    <a:lnTo>
                      <a:pt x="33" y="0"/>
                    </a:lnTo>
                    <a:lnTo>
                      <a:pt x="0" y="113"/>
                    </a:lnTo>
                    <a:close/>
                  </a:path>
                </a:pathLst>
              </a:custGeom>
              <a:solidFill>
                <a:srgbClr val="C2B6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ïṡliḑé">
                <a:extLst>
                  <a:ext uri="{FF2B5EF4-FFF2-40B4-BE49-F238E27FC236}">
                    <a16:creationId xmlns:a16="http://schemas.microsoft.com/office/drawing/2014/main" id="{63CE659C-9F12-4564-AE29-6717D8BAA545}"/>
                  </a:ext>
                </a:extLst>
              </p:cNvPr>
              <p:cNvSpPr/>
              <p:nvPr/>
            </p:nvSpPr>
            <p:spPr bwMode="auto">
              <a:xfrm>
                <a:off x="4804" y="2270"/>
                <a:ext cx="367" cy="118"/>
              </a:xfrm>
              <a:custGeom>
                <a:avLst/>
                <a:gdLst>
                  <a:gd name="T0" fmla="*/ 259 w 259"/>
                  <a:gd name="T1" fmla="*/ 0 h 83"/>
                  <a:gd name="T2" fmla="*/ 248 w 259"/>
                  <a:gd name="T3" fmla="*/ 83 h 83"/>
                  <a:gd name="T4" fmla="*/ 14 w 259"/>
                  <a:gd name="T5" fmla="*/ 83 h 83"/>
                  <a:gd name="T6" fmla="*/ 1 w 259"/>
                  <a:gd name="T7" fmla="*/ 73 h 83"/>
                  <a:gd name="T8" fmla="*/ 16 w 259"/>
                  <a:gd name="T9" fmla="*/ 11 h 83"/>
                  <a:gd name="T10" fmla="*/ 29 w 259"/>
                  <a:gd name="T11" fmla="*/ 0 h 83"/>
                  <a:gd name="T12" fmla="*/ 259 w 259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9" h="83">
                    <a:moveTo>
                      <a:pt x="259" y="0"/>
                    </a:moveTo>
                    <a:cubicBezTo>
                      <a:pt x="257" y="27"/>
                      <a:pt x="253" y="57"/>
                      <a:pt x="248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6" y="83"/>
                      <a:pt x="0" y="78"/>
                      <a:pt x="1" y="73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7"/>
                      <a:pt x="23" y="0"/>
                      <a:pt x="29" y="0"/>
                    </a:cubicBez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7C3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îśļíḍé">
                <a:extLst>
                  <a:ext uri="{FF2B5EF4-FFF2-40B4-BE49-F238E27FC236}">
                    <a16:creationId xmlns:a16="http://schemas.microsoft.com/office/drawing/2014/main" id="{F04AF53F-1BD6-4186-A009-F49BEAB87C66}"/>
                  </a:ext>
                </a:extLst>
              </p:cNvPr>
              <p:cNvSpPr/>
              <p:nvPr/>
            </p:nvSpPr>
            <p:spPr bwMode="auto">
              <a:xfrm>
                <a:off x="3916" y="1836"/>
                <a:ext cx="45" cy="1310"/>
              </a:xfrm>
              <a:custGeom>
                <a:avLst/>
                <a:gdLst>
                  <a:gd name="T0" fmla="*/ 0 w 45"/>
                  <a:gd name="T1" fmla="*/ 1310 h 1310"/>
                  <a:gd name="T2" fmla="*/ 45 w 45"/>
                  <a:gd name="T3" fmla="*/ 1284 h 1310"/>
                  <a:gd name="T4" fmla="*/ 45 w 45"/>
                  <a:gd name="T5" fmla="*/ 0 h 1310"/>
                  <a:gd name="T6" fmla="*/ 0 w 45"/>
                  <a:gd name="T7" fmla="*/ 137 h 1310"/>
                  <a:gd name="T8" fmla="*/ 0 w 45"/>
                  <a:gd name="T9" fmla="*/ 1310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310">
                    <a:moveTo>
                      <a:pt x="0" y="1310"/>
                    </a:moveTo>
                    <a:lnTo>
                      <a:pt x="45" y="1284"/>
                    </a:lnTo>
                    <a:lnTo>
                      <a:pt x="45" y="0"/>
                    </a:lnTo>
                    <a:lnTo>
                      <a:pt x="0" y="137"/>
                    </a:lnTo>
                    <a:lnTo>
                      <a:pt x="0" y="1310"/>
                    </a:lnTo>
                    <a:close/>
                  </a:path>
                </a:pathLst>
              </a:custGeom>
              <a:solidFill>
                <a:srgbClr val="A8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î$ḷïḋê">
                <a:extLst>
                  <a:ext uri="{FF2B5EF4-FFF2-40B4-BE49-F238E27FC236}">
                    <a16:creationId xmlns:a16="http://schemas.microsoft.com/office/drawing/2014/main" id="{E5981593-2CD1-4CEA-905E-2BA68B43A86F}"/>
                  </a:ext>
                </a:extLst>
              </p:cNvPr>
              <p:cNvSpPr/>
              <p:nvPr/>
            </p:nvSpPr>
            <p:spPr bwMode="auto">
              <a:xfrm>
                <a:off x="3916" y="1836"/>
                <a:ext cx="45" cy="1310"/>
              </a:xfrm>
              <a:custGeom>
                <a:avLst/>
                <a:gdLst>
                  <a:gd name="T0" fmla="*/ 0 w 45"/>
                  <a:gd name="T1" fmla="*/ 1310 h 1310"/>
                  <a:gd name="T2" fmla="*/ 45 w 45"/>
                  <a:gd name="T3" fmla="*/ 1284 h 1310"/>
                  <a:gd name="T4" fmla="*/ 45 w 45"/>
                  <a:gd name="T5" fmla="*/ 0 h 1310"/>
                  <a:gd name="T6" fmla="*/ 0 w 45"/>
                  <a:gd name="T7" fmla="*/ 137 h 1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1310">
                    <a:moveTo>
                      <a:pt x="0" y="1310"/>
                    </a:moveTo>
                    <a:lnTo>
                      <a:pt x="45" y="1284"/>
                    </a:lnTo>
                    <a:lnTo>
                      <a:pt x="45" y="0"/>
                    </a:lnTo>
                    <a:lnTo>
                      <a:pt x="0" y="1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íṡḻíḋè">
                <a:extLst>
                  <a:ext uri="{FF2B5EF4-FFF2-40B4-BE49-F238E27FC236}">
                    <a16:creationId xmlns:a16="http://schemas.microsoft.com/office/drawing/2014/main" id="{123FAEFE-490A-4DBF-9115-5BFD79CE7D8E}"/>
                  </a:ext>
                </a:extLst>
              </p:cNvPr>
              <p:cNvSpPr/>
              <p:nvPr/>
            </p:nvSpPr>
            <p:spPr bwMode="auto">
              <a:xfrm>
                <a:off x="3882" y="1839"/>
                <a:ext cx="1173" cy="1307"/>
              </a:xfrm>
              <a:custGeom>
                <a:avLst/>
                <a:gdLst>
                  <a:gd name="T0" fmla="*/ 0 w 828"/>
                  <a:gd name="T1" fmla="*/ 924 h 924"/>
                  <a:gd name="T2" fmla="*/ 828 w 828"/>
                  <a:gd name="T3" fmla="*/ 97 h 924"/>
                  <a:gd name="T4" fmla="*/ 828 w 828"/>
                  <a:gd name="T5" fmla="*/ 0 h 924"/>
                  <a:gd name="T6" fmla="*/ 0 w 828"/>
                  <a:gd name="T7" fmla="*/ 0 h 924"/>
                  <a:gd name="T8" fmla="*/ 0 w 828"/>
                  <a:gd name="T9" fmla="*/ 924 h 9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8" h="924">
                    <a:moveTo>
                      <a:pt x="0" y="924"/>
                    </a:moveTo>
                    <a:cubicBezTo>
                      <a:pt x="457" y="924"/>
                      <a:pt x="828" y="554"/>
                      <a:pt x="828" y="97"/>
                    </a:cubicBezTo>
                    <a:cubicBezTo>
                      <a:pt x="828" y="0"/>
                      <a:pt x="828" y="0"/>
                      <a:pt x="82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924"/>
                    </a:lnTo>
                    <a:close/>
                  </a:path>
                </a:pathLst>
              </a:custGeom>
              <a:solidFill>
                <a:srgbClr val="8E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îṧ1íḍè">
                <a:extLst>
                  <a:ext uri="{FF2B5EF4-FFF2-40B4-BE49-F238E27FC236}">
                    <a16:creationId xmlns:a16="http://schemas.microsoft.com/office/drawing/2014/main" id="{C6F64907-F720-48D5-BF78-1B87E2ADAA0C}"/>
                  </a:ext>
                </a:extLst>
              </p:cNvPr>
              <p:cNvSpPr/>
              <p:nvPr/>
            </p:nvSpPr>
            <p:spPr bwMode="auto">
              <a:xfrm>
                <a:off x="4733" y="2828"/>
                <a:ext cx="235" cy="110"/>
              </a:xfrm>
              <a:custGeom>
                <a:avLst/>
                <a:gdLst>
                  <a:gd name="T0" fmla="*/ 20 w 166"/>
                  <a:gd name="T1" fmla="*/ 0 h 78"/>
                  <a:gd name="T2" fmla="*/ 166 w 166"/>
                  <a:gd name="T3" fmla="*/ 0 h 78"/>
                  <a:gd name="T4" fmla="*/ 104 w 166"/>
                  <a:gd name="T5" fmla="*/ 78 h 78"/>
                  <a:gd name="T6" fmla="*/ 10 w 166"/>
                  <a:gd name="T7" fmla="*/ 78 h 78"/>
                  <a:gd name="T8" fmla="*/ 1 w 166"/>
                  <a:gd name="T9" fmla="*/ 68 h 78"/>
                  <a:gd name="T10" fmla="*/ 11 w 166"/>
                  <a:gd name="T11" fmla="*/ 7 h 78"/>
                  <a:gd name="T12" fmla="*/ 20 w 166"/>
                  <a:gd name="T1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78">
                    <a:moveTo>
                      <a:pt x="20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47" y="27"/>
                      <a:pt x="127" y="54"/>
                      <a:pt x="104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4" y="78"/>
                      <a:pt x="0" y="74"/>
                      <a:pt x="1" y="6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3"/>
                      <a:pt x="15" y="0"/>
                      <a:pt x="20" y="0"/>
                    </a:cubicBezTo>
                    <a:close/>
                  </a:path>
                </a:pathLst>
              </a:custGeom>
              <a:solidFill>
                <a:srgbClr val="7C39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ïṧ1îḍê">
                <a:extLst>
                  <a:ext uri="{FF2B5EF4-FFF2-40B4-BE49-F238E27FC236}">
                    <a16:creationId xmlns:a16="http://schemas.microsoft.com/office/drawing/2014/main" id="{B7828606-E68E-416B-84F0-703BD9BEACF4}"/>
                  </a:ext>
                </a:extLst>
              </p:cNvPr>
              <p:cNvSpPr/>
              <p:nvPr/>
            </p:nvSpPr>
            <p:spPr bwMode="auto">
              <a:xfrm>
                <a:off x="3882" y="1836"/>
                <a:ext cx="1173" cy="1171"/>
              </a:xfrm>
              <a:custGeom>
                <a:avLst/>
                <a:gdLst>
                  <a:gd name="T0" fmla="*/ 0 w 828"/>
                  <a:gd name="T1" fmla="*/ 828 h 828"/>
                  <a:gd name="T2" fmla="*/ 828 w 828"/>
                  <a:gd name="T3" fmla="*/ 0 h 828"/>
                  <a:gd name="T4" fmla="*/ 0 w 828"/>
                  <a:gd name="T5" fmla="*/ 0 h 828"/>
                  <a:gd name="T6" fmla="*/ 0 w 828"/>
                  <a:gd name="T7" fmla="*/ 828 h 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8" h="828">
                    <a:moveTo>
                      <a:pt x="0" y="828"/>
                    </a:moveTo>
                    <a:cubicBezTo>
                      <a:pt x="457" y="828"/>
                      <a:pt x="828" y="457"/>
                      <a:pt x="828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828"/>
                    </a:lnTo>
                    <a:close/>
                  </a:path>
                </a:pathLst>
              </a:custGeom>
              <a:solidFill>
                <a:srgbClr val="FF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îś1îďe">
                <a:extLst>
                  <a:ext uri="{FF2B5EF4-FFF2-40B4-BE49-F238E27FC236}">
                    <a16:creationId xmlns:a16="http://schemas.microsoft.com/office/drawing/2014/main" id="{E57543A4-08D3-4BBB-937B-DFEAA6B70055}"/>
                  </a:ext>
                </a:extLst>
              </p:cNvPr>
              <p:cNvSpPr/>
              <p:nvPr/>
            </p:nvSpPr>
            <p:spPr bwMode="auto">
              <a:xfrm>
                <a:off x="3882" y="1836"/>
                <a:ext cx="504" cy="504"/>
              </a:xfrm>
              <a:custGeom>
                <a:avLst/>
                <a:gdLst>
                  <a:gd name="T0" fmla="*/ 0 w 356"/>
                  <a:gd name="T1" fmla="*/ 162 h 356"/>
                  <a:gd name="T2" fmla="*/ 0 w 356"/>
                  <a:gd name="T3" fmla="*/ 356 h 356"/>
                  <a:gd name="T4" fmla="*/ 356 w 356"/>
                  <a:gd name="T5" fmla="*/ 0 h 356"/>
                  <a:gd name="T6" fmla="*/ 162 w 356"/>
                  <a:gd name="T7" fmla="*/ 0 h 356"/>
                  <a:gd name="T8" fmla="*/ 0 w 356"/>
                  <a:gd name="T9" fmla="*/ 162 h 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56">
                    <a:moveTo>
                      <a:pt x="0" y="162"/>
                    </a:moveTo>
                    <a:cubicBezTo>
                      <a:pt x="0" y="356"/>
                      <a:pt x="0" y="356"/>
                      <a:pt x="0" y="356"/>
                    </a:cubicBezTo>
                    <a:cubicBezTo>
                      <a:pt x="196" y="356"/>
                      <a:pt x="356" y="196"/>
                      <a:pt x="356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89"/>
                      <a:pt x="89" y="162"/>
                      <a:pt x="0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ïśḻíḑê">
                <a:extLst>
                  <a:ext uri="{FF2B5EF4-FFF2-40B4-BE49-F238E27FC236}">
                    <a16:creationId xmlns:a16="http://schemas.microsoft.com/office/drawing/2014/main" id="{ABD3F845-A67F-46AE-AA1B-983C0474F1C0}"/>
                  </a:ext>
                </a:extLst>
              </p:cNvPr>
              <p:cNvSpPr/>
              <p:nvPr/>
            </p:nvSpPr>
            <p:spPr bwMode="auto">
              <a:xfrm>
                <a:off x="3882" y="1836"/>
                <a:ext cx="1048" cy="1047"/>
              </a:xfrm>
              <a:custGeom>
                <a:avLst/>
                <a:gdLst>
                  <a:gd name="T0" fmla="*/ 0 w 740"/>
                  <a:gd name="T1" fmla="*/ 547 h 740"/>
                  <a:gd name="T2" fmla="*/ 0 w 740"/>
                  <a:gd name="T3" fmla="*/ 740 h 740"/>
                  <a:gd name="T4" fmla="*/ 524 w 740"/>
                  <a:gd name="T5" fmla="*/ 524 h 740"/>
                  <a:gd name="T6" fmla="*/ 740 w 740"/>
                  <a:gd name="T7" fmla="*/ 0 h 740"/>
                  <a:gd name="T8" fmla="*/ 547 w 740"/>
                  <a:gd name="T9" fmla="*/ 0 h 740"/>
                  <a:gd name="T10" fmla="*/ 0 w 740"/>
                  <a:gd name="T11" fmla="*/ 547 h 7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0" h="740">
                    <a:moveTo>
                      <a:pt x="0" y="547"/>
                    </a:moveTo>
                    <a:cubicBezTo>
                      <a:pt x="0" y="740"/>
                      <a:pt x="0" y="740"/>
                      <a:pt x="0" y="740"/>
                    </a:cubicBezTo>
                    <a:cubicBezTo>
                      <a:pt x="198" y="740"/>
                      <a:pt x="384" y="663"/>
                      <a:pt x="524" y="524"/>
                    </a:cubicBezTo>
                    <a:cubicBezTo>
                      <a:pt x="663" y="384"/>
                      <a:pt x="740" y="198"/>
                      <a:pt x="740" y="0"/>
                    </a:cubicBezTo>
                    <a:cubicBezTo>
                      <a:pt x="547" y="0"/>
                      <a:pt x="547" y="0"/>
                      <a:pt x="547" y="0"/>
                    </a:cubicBezTo>
                    <a:cubicBezTo>
                      <a:pt x="547" y="301"/>
                      <a:pt x="301" y="547"/>
                      <a:pt x="0" y="5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íŝ1ïḑe">
                <a:extLst>
                  <a:ext uri="{FF2B5EF4-FFF2-40B4-BE49-F238E27FC236}">
                    <a16:creationId xmlns:a16="http://schemas.microsoft.com/office/drawing/2014/main" id="{45EC44AB-CB17-4AC8-8DBB-60A689C500DC}"/>
                  </a:ext>
                </a:extLst>
              </p:cNvPr>
              <p:cNvSpPr/>
              <p:nvPr/>
            </p:nvSpPr>
            <p:spPr bwMode="auto">
              <a:xfrm>
                <a:off x="4505" y="4063"/>
                <a:ext cx="170" cy="148"/>
              </a:xfrm>
              <a:custGeom>
                <a:avLst/>
                <a:gdLst>
                  <a:gd name="T0" fmla="*/ 10 w 120"/>
                  <a:gd name="T1" fmla="*/ 82 h 105"/>
                  <a:gd name="T2" fmla="*/ 83 w 120"/>
                  <a:gd name="T3" fmla="*/ 0 h 105"/>
                  <a:gd name="T4" fmla="*/ 120 w 120"/>
                  <a:gd name="T5" fmla="*/ 35 h 105"/>
                  <a:gd name="T6" fmla="*/ 66 w 120"/>
                  <a:gd name="T7" fmla="*/ 105 h 105"/>
                  <a:gd name="T8" fmla="*/ 10 w 120"/>
                  <a:gd name="T9" fmla="*/ 8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105">
                    <a:moveTo>
                      <a:pt x="10" y="82"/>
                    </a:moveTo>
                    <a:cubicBezTo>
                      <a:pt x="10" y="82"/>
                      <a:pt x="0" y="36"/>
                      <a:pt x="83" y="0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66" y="105"/>
                      <a:pt x="66" y="105"/>
                      <a:pt x="66" y="105"/>
                    </a:cubicBezTo>
                    <a:lnTo>
                      <a:pt x="10" y="82"/>
                    </a:lnTo>
                    <a:close/>
                  </a:path>
                </a:pathLst>
              </a:custGeom>
              <a:solidFill>
                <a:srgbClr val="C4B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iṥlïḑê">
                <a:extLst>
                  <a:ext uri="{FF2B5EF4-FFF2-40B4-BE49-F238E27FC236}">
                    <a16:creationId xmlns:a16="http://schemas.microsoft.com/office/drawing/2014/main" id="{66EC3C8B-5DB1-4578-95C6-2F86FAF37593}"/>
                  </a:ext>
                </a:extLst>
              </p:cNvPr>
              <p:cNvSpPr/>
              <p:nvPr/>
            </p:nvSpPr>
            <p:spPr bwMode="auto">
              <a:xfrm>
                <a:off x="3984" y="4091"/>
                <a:ext cx="166" cy="140"/>
              </a:xfrm>
              <a:custGeom>
                <a:avLst/>
                <a:gdLst>
                  <a:gd name="T0" fmla="*/ 0 w 117"/>
                  <a:gd name="T1" fmla="*/ 65 h 99"/>
                  <a:gd name="T2" fmla="*/ 89 w 117"/>
                  <a:gd name="T3" fmla="*/ 0 h 99"/>
                  <a:gd name="T4" fmla="*/ 117 w 117"/>
                  <a:gd name="T5" fmla="*/ 42 h 99"/>
                  <a:gd name="T6" fmla="*/ 49 w 117"/>
                  <a:gd name="T7" fmla="*/ 99 h 99"/>
                  <a:gd name="T8" fmla="*/ 0 w 117"/>
                  <a:gd name="T9" fmla="*/ 6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99">
                    <a:moveTo>
                      <a:pt x="0" y="65"/>
                    </a:moveTo>
                    <a:cubicBezTo>
                      <a:pt x="0" y="65"/>
                      <a:pt x="0" y="18"/>
                      <a:pt x="89" y="0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49" y="99"/>
                      <a:pt x="49" y="99"/>
                      <a:pt x="49" y="99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C4B8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îsḻiḑé">
                <a:extLst>
                  <a:ext uri="{FF2B5EF4-FFF2-40B4-BE49-F238E27FC236}">
                    <a16:creationId xmlns:a16="http://schemas.microsoft.com/office/drawing/2014/main" id="{2D32E561-004F-4F95-ABA6-2704E3375AD2}"/>
                  </a:ext>
                </a:extLst>
              </p:cNvPr>
              <p:cNvSpPr/>
              <p:nvPr/>
            </p:nvSpPr>
            <p:spPr bwMode="auto">
              <a:xfrm>
                <a:off x="4521" y="4121"/>
                <a:ext cx="153" cy="135"/>
              </a:xfrm>
              <a:custGeom>
                <a:avLst/>
                <a:gdLst>
                  <a:gd name="T0" fmla="*/ 88 w 108"/>
                  <a:gd name="T1" fmla="*/ 0 h 96"/>
                  <a:gd name="T2" fmla="*/ 17 w 108"/>
                  <a:gd name="T3" fmla="*/ 0 h 96"/>
                  <a:gd name="T4" fmla="*/ 0 w 108"/>
                  <a:gd name="T5" fmla="*/ 16 h 96"/>
                  <a:gd name="T6" fmla="*/ 1 w 108"/>
                  <a:gd name="T7" fmla="*/ 78 h 96"/>
                  <a:gd name="T8" fmla="*/ 19 w 108"/>
                  <a:gd name="T9" fmla="*/ 96 h 96"/>
                  <a:gd name="T10" fmla="*/ 90 w 108"/>
                  <a:gd name="T11" fmla="*/ 96 h 96"/>
                  <a:gd name="T12" fmla="*/ 107 w 108"/>
                  <a:gd name="T13" fmla="*/ 78 h 96"/>
                  <a:gd name="T14" fmla="*/ 105 w 108"/>
                  <a:gd name="T15" fmla="*/ 16 h 96"/>
                  <a:gd name="T16" fmla="*/ 88 w 108"/>
                  <a:gd name="T17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96">
                    <a:moveTo>
                      <a:pt x="8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6"/>
                    </a:cubicBezTo>
                    <a:cubicBezTo>
                      <a:pt x="1" y="78"/>
                      <a:pt x="1" y="78"/>
                      <a:pt x="1" y="78"/>
                    </a:cubicBezTo>
                    <a:cubicBezTo>
                      <a:pt x="1" y="88"/>
                      <a:pt x="9" y="96"/>
                      <a:pt x="19" y="96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0" y="96"/>
                      <a:pt x="108" y="88"/>
                      <a:pt x="107" y="78"/>
                    </a:cubicBezTo>
                    <a:cubicBezTo>
                      <a:pt x="105" y="16"/>
                      <a:pt x="105" y="16"/>
                      <a:pt x="105" y="16"/>
                    </a:cubicBezTo>
                    <a:cubicBezTo>
                      <a:pt x="105" y="7"/>
                      <a:pt x="97" y="0"/>
                      <a:pt x="88" y="0"/>
                    </a:cubicBezTo>
                    <a:close/>
                  </a:path>
                </a:pathLst>
              </a:custGeom>
              <a:solidFill>
                <a:srgbClr val="491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íšḷïḋê">
                <a:extLst>
                  <a:ext uri="{FF2B5EF4-FFF2-40B4-BE49-F238E27FC236}">
                    <a16:creationId xmlns:a16="http://schemas.microsoft.com/office/drawing/2014/main" id="{D2939516-A31F-452D-B5CF-F21B8631F7FF}"/>
                  </a:ext>
                </a:extLst>
              </p:cNvPr>
              <p:cNvSpPr/>
              <p:nvPr/>
            </p:nvSpPr>
            <p:spPr bwMode="auto">
              <a:xfrm>
                <a:off x="3887" y="3108"/>
                <a:ext cx="486" cy="332"/>
              </a:xfrm>
              <a:custGeom>
                <a:avLst/>
                <a:gdLst>
                  <a:gd name="T0" fmla="*/ 244 w 343"/>
                  <a:gd name="T1" fmla="*/ 68 h 235"/>
                  <a:gd name="T2" fmla="*/ 242 w 343"/>
                  <a:gd name="T3" fmla="*/ 69 h 235"/>
                  <a:gd name="T4" fmla="*/ 205 w 343"/>
                  <a:gd name="T5" fmla="*/ 85 h 235"/>
                  <a:gd name="T6" fmla="*/ 167 w 343"/>
                  <a:gd name="T7" fmla="*/ 98 h 235"/>
                  <a:gd name="T8" fmla="*/ 182 w 343"/>
                  <a:gd name="T9" fmla="*/ 107 h 235"/>
                  <a:gd name="T10" fmla="*/ 173 w 343"/>
                  <a:gd name="T11" fmla="*/ 109 h 235"/>
                  <a:gd name="T12" fmla="*/ 184 w 343"/>
                  <a:gd name="T13" fmla="*/ 113 h 235"/>
                  <a:gd name="T14" fmla="*/ 172 w 343"/>
                  <a:gd name="T15" fmla="*/ 102 h 235"/>
                  <a:gd name="T16" fmla="*/ 149 w 343"/>
                  <a:gd name="T17" fmla="*/ 75 h 235"/>
                  <a:gd name="T18" fmla="*/ 120 w 343"/>
                  <a:gd name="T19" fmla="*/ 34 h 235"/>
                  <a:gd name="T20" fmla="*/ 42 w 343"/>
                  <a:gd name="T21" fmla="*/ 33 h 235"/>
                  <a:gd name="T22" fmla="*/ 20 w 343"/>
                  <a:gd name="T23" fmla="*/ 99 h 235"/>
                  <a:gd name="T24" fmla="*/ 149 w 343"/>
                  <a:gd name="T25" fmla="*/ 225 h 235"/>
                  <a:gd name="T26" fmla="*/ 237 w 343"/>
                  <a:gd name="T27" fmla="*/ 200 h 235"/>
                  <a:gd name="T28" fmla="*/ 309 w 343"/>
                  <a:gd name="T29" fmla="*/ 168 h 235"/>
                  <a:gd name="T30" fmla="*/ 326 w 343"/>
                  <a:gd name="T31" fmla="*/ 86 h 235"/>
                  <a:gd name="T32" fmla="*/ 244 w 343"/>
                  <a:gd name="T33" fmla="*/ 68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3" h="235">
                    <a:moveTo>
                      <a:pt x="244" y="68"/>
                    </a:moveTo>
                    <a:cubicBezTo>
                      <a:pt x="271" y="55"/>
                      <a:pt x="249" y="66"/>
                      <a:pt x="242" y="69"/>
                    </a:cubicBezTo>
                    <a:cubicBezTo>
                      <a:pt x="230" y="75"/>
                      <a:pt x="218" y="80"/>
                      <a:pt x="205" y="85"/>
                    </a:cubicBezTo>
                    <a:cubicBezTo>
                      <a:pt x="193" y="90"/>
                      <a:pt x="180" y="94"/>
                      <a:pt x="167" y="98"/>
                    </a:cubicBezTo>
                    <a:cubicBezTo>
                      <a:pt x="167" y="98"/>
                      <a:pt x="171" y="109"/>
                      <a:pt x="182" y="107"/>
                    </a:cubicBezTo>
                    <a:cubicBezTo>
                      <a:pt x="177" y="108"/>
                      <a:pt x="157" y="107"/>
                      <a:pt x="173" y="109"/>
                    </a:cubicBezTo>
                    <a:cubicBezTo>
                      <a:pt x="176" y="109"/>
                      <a:pt x="194" y="121"/>
                      <a:pt x="184" y="113"/>
                    </a:cubicBezTo>
                    <a:cubicBezTo>
                      <a:pt x="180" y="110"/>
                      <a:pt x="176" y="106"/>
                      <a:pt x="172" y="102"/>
                    </a:cubicBezTo>
                    <a:cubicBezTo>
                      <a:pt x="163" y="93"/>
                      <a:pt x="159" y="88"/>
                      <a:pt x="149" y="75"/>
                    </a:cubicBezTo>
                    <a:cubicBezTo>
                      <a:pt x="139" y="62"/>
                      <a:pt x="129" y="48"/>
                      <a:pt x="120" y="34"/>
                    </a:cubicBezTo>
                    <a:cubicBezTo>
                      <a:pt x="97" y="0"/>
                      <a:pt x="67" y="14"/>
                      <a:pt x="42" y="33"/>
                    </a:cubicBezTo>
                    <a:cubicBezTo>
                      <a:pt x="20" y="50"/>
                      <a:pt x="0" y="69"/>
                      <a:pt x="20" y="99"/>
                    </a:cubicBezTo>
                    <a:cubicBezTo>
                      <a:pt x="52" y="146"/>
                      <a:pt x="91" y="209"/>
                      <a:pt x="149" y="225"/>
                    </a:cubicBezTo>
                    <a:cubicBezTo>
                      <a:pt x="184" y="235"/>
                      <a:pt x="204" y="212"/>
                      <a:pt x="237" y="200"/>
                    </a:cubicBezTo>
                    <a:cubicBezTo>
                      <a:pt x="262" y="191"/>
                      <a:pt x="286" y="179"/>
                      <a:pt x="309" y="168"/>
                    </a:cubicBezTo>
                    <a:cubicBezTo>
                      <a:pt x="338" y="154"/>
                      <a:pt x="343" y="110"/>
                      <a:pt x="326" y="86"/>
                    </a:cubicBezTo>
                    <a:cubicBezTo>
                      <a:pt x="307" y="56"/>
                      <a:pt x="273" y="54"/>
                      <a:pt x="244" y="68"/>
                    </a:cubicBez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ïṧļîḑê">
                <a:extLst>
                  <a:ext uri="{FF2B5EF4-FFF2-40B4-BE49-F238E27FC236}">
                    <a16:creationId xmlns:a16="http://schemas.microsoft.com/office/drawing/2014/main" id="{3FA0D0D0-486D-453C-915B-D3945711FD50}"/>
                  </a:ext>
                </a:extLst>
              </p:cNvPr>
              <p:cNvSpPr/>
              <p:nvPr/>
            </p:nvSpPr>
            <p:spPr bwMode="auto">
              <a:xfrm>
                <a:off x="3909" y="3112"/>
                <a:ext cx="133" cy="110"/>
              </a:xfrm>
              <a:custGeom>
                <a:avLst/>
                <a:gdLst>
                  <a:gd name="T0" fmla="*/ 83 w 94"/>
                  <a:gd name="T1" fmla="*/ 12 h 78"/>
                  <a:gd name="T2" fmla="*/ 64 w 94"/>
                  <a:gd name="T3" fmla="*/ 59 h 78"/>
                  <a:gd name="T4" fmla="*/ 8 w 94"/>
                  <a:gd name="T5" fmla="*/ 61 h 78"/>
                  <a:gd name="T6" fmla="*/ 31 w 94"/>
                  <a:gd name="T7" fmla="*/ 15 h 78"/>
                  <a:gd name="T8" fmla="*/ 83 w 94"/>
                  <a:gd name="T9" fmla="*/ 1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78">
                    <a:moveTo>
                      <a:pt x="83" y="12"/>
                    </a:moveTo>
                    <a:cubicBezTo>
                      <a:pt x="90" y="24"/>
                      <a:pt x="94" y="39"/>
                      <a:pt x="64" y="59"/>
                    </a:cubicBezTo>
                    <a:cubicBezTo>
                      <a:pt x="36" y="78"/>
                      <a:pt x="16" y="73"/>
                      <a:pt x="8" y="61"/>
                    </a:cubicBezTo>
                    <a:cubicBezTo>
                      <a:pt x="0" y="50"/>
                      <a:pt x="11" y="29"/>
                      <a:pt x="31" y="15"/>
                    </a:cubicBezTo>
                    <a:cubicBezTo>
                      <a:pt x="52" y="2"/>
                      <a:pt x="75" y="0"/>
                      <a:pt x="83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îś1iďé">
                <a:extLst>
                  <a:ext uri="{FF2B5EF4-FFF2-40B4-BE49-F238E27FC236}">
                    <a16:creationId xmlns:a16="http://schemas.microsoft.com/office/drawing/2014/main" id="{1EAC70A7-5699-4911-A040-B56D660F4C19}"/>
                  </a:ext>
                </a:extLst>
              </p:cNvPr>
              <p:cNvSpPr/>
              <p:nvPr/>
            </p:nvSpPr>
            <p:spPr bwMode="auto">
              <a:xfrm>
                <a:off x="3822" y="3064"/>
                <a:ext cx="105" cy="105"/>
              </a:xfrm>
              <a:custGeom>
                <a:avLst/>
                <a:gdLst>
                  <a:gd name="T0" fmla="*/ 14 w 74"/>
                  <a:gd name="T1" fmla="*/ 49 h 74"/>
                  <a:gd name="T2" fmla="*/ 29 w 74"/>
                  <a:gd name="T3" fmla="*/ 7 h 74"/>
                  <a:gd name="T4" fmla="*/ 74 w 74"/>
                  <a:gd name="T5" fmla="*/ 74 h 74"/>
                  <a:gd name="T6" fmla="*/ 14 w 74"/>
                  <a:gd name="T7" fmla="*/ 4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74">
                    <a:moveTo>
                      <a:pt x="14" y="49"/>
                    </a:moveTo>
                    <a:cubicBezTo>
                      <a:pt x="14" y="49"/>
                      <a:pt x="0" y="13"/>
                      <a:pt x="29" y="7"/>
                    </a:cubicBezTo>
                    <a:cubicBezTo>
                      <a:pt x="58" y="0"/>
                      <a:pt x="74" y="74"/>
                      <a:pt x="74" y="74"/>
                    </a:cubicBezTo>
                    <a:lnTo>
                      <a:pt x="14" y="49"/>
                    </a:lnTo>
                    <a:close/>
                  </a:path>
                </a:pathLst>
              </a:custGeom>
              <a:solidFill>
                <a:srgbClr val="FF9E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ísliḑê">
                <a:extLst>
                  <a:ext uri="{FF2B5EF4-FFF2-40B4-BE49-F238E27FC236}">
                    <a16:creationId xmlns:a16="http://schemas.microsoft.com/office/drawing/2014/main" id="{3F1E2468-3A6F-4F67-B1D9-35AB43051794}"/>
                  </a:ext>
                </a:extLst>
              </p:cNvPr>
              <p:cNvSpPr/>
              <p:nvPr/>
            </p:nvSpPr>
            <p:spPr bwMode="auto">
              <a:xfrm>
                <a:off x="3831" y="3038"/>
                <a:ext cx="187" cy="177"/>
              </a:xfrm>
              <a:custGeom>
                <a:avLst/>
                <a:gdLst>
                  <a:gd name="T0" fmla="*/ 131 w 132"/>
                  <a:gd name="T1" fmla="*/ 67 h 125"/>
                  <a:gd name="T2" fmla="*/ 5 w 132"/>
                  <a:gd name="T3" fmla="*/ 76 h 125"/>
                  <a:gd name="T4" fmla="*/ 24 w 132"/>
                  <a:gd name="T5" fmla="*/ 23 h 125"/>
                  <a:gd name="T6" fmla="*/ 46 w 132"/>
                  <a:gd name="T7" fmla="*/ 65 h 125"/>
                  <a:gd name="T8" fmla="*/ 44 w 132"/>
                  <a:gd name="T9" fmla="*/ 10 h 125"/>
                  <a:gd name="T10" fmla="*/ 73 w 132"/>
                  <a:gd name="T11" fmla="*/ 42 h 125"/>
                  <a:gd name="T12" fmla="*/ 84 w 132"/>
                  <a:gd name="T13" fmla="*/ 62 h 125"/>
                  <a:gd name="T14" fmla="*/ 131 w 132"/>
                  <a:gd name="T15" fmla="*/ 67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2" h="125">
                    <a:moveTo>
                      <a:pt x="131" y="67"/>
                    </a:moveTo>
                    <a:cubicBezTo>
                      <a:pt x="131" y="107"/>
                      <a:pt x="13" y="125"/>
                      <a:pt x="5" y="76"/>
                    </a:cubicBezTo>
                    <a:cubicBezTo>
                      <a:pt x="0" y="52"/>
                      <a:pt x="0" y="32"/>
                      <a:pt x="24" y="23"/>
                    </a:cubicBezTo>
                    <a:cubicBezTo>
                      <a:pt x="43" y="16"/>
                      <a:pt x="27" y="64"/>
                      <a:pt x="46" y="65"/>
                    </a:cubicBezTo>
                    <a:cubicBezTo>
                      <a:pt x="46" y="65"/>
                      <a:pt x="23" y="19"/>
                      <a:pt x="44" y="10"/>
                    </a:cubicBezTo>
                    <a:cubicBezTo>
                      <a:pt x="66" y="0"/>
                      <a:pt x="73" y="30"/>
                      <a:pt x="73" y="42"/>
                    </a:cubicBezTo>
                    <a:cubicBezTo>
                      <a:pt x="84" y="62"/>
                      <a:pt x="84" y="62"/>
                      <a:pt x="84" y="62"/>
                    </a:cubicBezTo>
                    <a:cubicBezTo>
                      <a:pt x="84" y="62"/>
                      <a:pt x="132" y="45"/>
                      <a:pt x="131" y="67"/>
                    </a:cubicBezTo>
                    <a:close/>
                  </a:path>
                </a:pathLst>
              </a:custGeom>
              <a:solidFill>
                <a:srgbClr val="FFB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îşḷídé">
                <a:extLst>
                  <a:ext uri="{FF2B5EF4-FFF2-40B4-BE49-F238E27FC236}">
                    <a16:creationId xmlns:a16="http://schemas.microsoft.com/office/drawing/2014/main" id="{680E5A9E-6A00-454F-A7F6-8498FD902747}"/>
                  </a:ext>
                </a:extLst>
              </p:cNvPr>
              <p:cNvSpPr/>
              <p:nvPr/>
            </p:nvSpPr>
            <p:spPr bwMode="auto">
              <a:xfrm>
                <a:off x="4015" y="3651"/>
                <a:ext cx="805" cy="580"/>
              </a:xfrm>
              <a:custGeom>
                <a:avLst/>
                <a:gdLst>
                  <a:gd name="T0" fmla="*/ 511 w 568"/>
                  <a:gd name="T1" fmla="*/ 104 h 410"/>
                  <a:gd name="T2" fmla="*/ 306 w 568"/>
                  <a:gd name="T3" fmla="*/ 6 h 410"/>
                  <a:gd name="T4" fmla="*/ 280 w 568"/>
                  <a:gd name="T5" fmla="*/ 0 h 410"/>
                  <a:gd name="T6" fmla="*/ 87 w 568"/>
                  <a:gd name="T7" fmla="*/ 0 h 410"/>
                  <a:gd name="T8" fmla="*/ 27 w 568"/>
                  <a:gd name="T9" fmla="*/ 61 h 410"/>
                  <a:gd name="T10" fmla="*/ 48 w 568"/>
                  <a:gd name="T11" fmla="*/ 107 h 410"/>
                  <a:gd name="T12" fmla="*/ 121 w 568"/>
                  <a:gd name="T13" fmla="*/ 243 h 410"/>
                  <a:gd name="T14" fmla="*/ 12 w 568"/>
                  <a:gd name="T15" fmla="*/ 308 h 410"/>
                  <a:gd name="T16" fmla="*/ 73 w 568"/>
                  <a:gd name="T17" fmla="*/ 410 h 410"/>
                  <a:gd name="T18" fmla="*/ 166 w 568"/>
                  <a:gd name="T19" fmla="*/ 363 h 410"/>
                  <a:gd name="T20" fmla="*/ 241 w 568"/>
                  <a:gd name="T21" fmla="*/ 245 h 410"/>
                  <a:gd name="T22" fmla="*/ 194 w 568"/>
                  <a:gd name="T23" fmla="*/ 122 h 410"/>
                  <a:gd name="T24" fmla="*/ 276 w 568"/>
                  <a:gd name="T25" fmla="*/ 122 h 410"/>
                  <a:gd name="T26" fmla="*/ 430 w 568"/>
                  <a:gd name="T27" fmla="*/ 192 h 410"/>
                  <a:gd name="T28" fmla="*/ 366 w 568"/>
                  <a:gd name="T29" fmla="*/ 320 h 410"/>
                  <a:gd name="T30" fmla="*/ 480 w 568"/>
                  <a:gd name="T31" fmla="*/ 363 h 410"/>
                  <a:gd name="T32" fmla="*/ 536 w 568"/>
                  <a:gd name="T33" fmla="*/ 248 h 410"/>
                  <a:gd name="T34" fmla="*/ 511 w 568"/>
                  <a:gd name="T35" fmla="*/ 104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8" h="410">
                    <a:moveTo>
                      <a:pt x="511" y="104"/>
                    </a:moveTo>
                    <a:cubicBezTo>
                      <a:pt x="444" y="55"/>
                      <a:pt x="331" y="15"/>
                      <a:pt x="306" y="6"/>
                    </a:cubicBezTo>
                    <a:cubicBezTo>
                      <a:pt x="298" y="2"/>
                      <a:pt x="289" y="0"/>
                      <a:pt x="28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54" y="0"/>
                      <a:pt x="27" y="27"/>
                      <a:pt x="27" y="61"/>
                    </a:cubicBezTo>
                    <a:cubicBezTo>
                      <a:pt x="27" y="80"/>
                      <a:pt x="35" y="96"/>
                      <a:pt x="48" y="107"/>
                    </a:cubicBezTo>
                    <a:cubicBezTo>
                      <a:pt x="80" y="160"/>
                      <a:pt x="113" y="219"/>
                      <a:pt x="121" y="243"/>
                    </a:cubicBezTo>
                    <a:cubicBezTo>
                      <a:pt x="106" y="263"/>
                      <a:pt x="12" y="308"/>
                      <a:pt x="12" y="308"/>
                    </a:cubicBezTo>
                    <a:cubicBezTo>
                      <a:pt x="0" y="383"/>
                      <a:pt x="73" y="410"/>
                      <a:pt x="73" y="410"/>
                    </a:cubicBezTo>
                    <a:cubicBezTo>
                      <a:pt x="75" y="409"/>
                      <a:pt x="120" y="391"/>
                      <a:pt x="166" y="363"/>
                    </a:cubicBezTo>
                    <a:cubicBezTo>
                      <a:pt x="216" y="334"/>
                      <a:pt x="242" y="311"/>
                      <a:pt x="241" y="245"/>
                    </a:cubicBezTo>
                    <a:cubicBezTo>
                      <a:pt x="241" y="220"/>
                      <a:pt x="225" y="179"/>
                      <a:pt x="194" y="122"/>
                    </a:cubicBezTo>
                    <a:cubicBezTo>
                      <a:pt x="276" y="122"/>
                      <a:pt x="276" y="122"/>
                      <a:pt x="276" y="122"/>
                    </a:cubicBezTo>
                    <a:cubicBezTo>
                      <a:pt x="313" y="135"/>
                      <a:pt x="385" y="163"/>
                      <a:pt x="430" y="192"/>
                    </a:cubicBezTo>
                    <a:cubicBezTo>
                      <a:pt x="366" y="320"/>
                      <a:pt x="366" y="320"/>
                      <a:pt x="366" y="320"/>
                    </a:cubicBezTo>
                    <a:cubicBezTo>
                      <a:pt x="399" y="396"/>
                      <a:pt x="480" y="363"/>
                      <a:pt x="480" y="363"/>
                    </a:cubicBezTo>
                    <a:cubicBezTo>
                      <a:pt x="536" y="248"/>
                      <a:pt x="536" y="248"/>
                      <a:pt x="536" y="248"/>
                    </a:cubicBezTo>
                    <a:cubicBezTo>
                      <a:pt x="568" y="202"/>
                      <a:pt x="557" y="137"/>
                      <a:pt x="511" y="104"/>
                    </a:cubicBez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íṣḷíḓê">
                <a:extLst>
                  <a:ext uri="{FF2B5EF4-FFF2-40B4-BE49-F238E27FC236}">
                    <a16:creationId xmlns:a16="http://schemas.microsoft.com/office/drawing/2014/main" id="{ABF9AE67-C000-4EC4-993C-D3C9C9668D54}"/>
                  </a:ext>
                </a:extLst>
              </p:cNvPr>
              <p:cNvSpPr/>
              <p:nvPr/>
            </p:nvSpPr>
            <p:spPr bwMode="auto">
              <a:xfrm>
                <a:off x="4055" y="3675"/>
                <a:ext cx="568" cy="245"/>
              </a:xfrm>
              <a:custGeom>
                <a:avLst/>
                <a:gdLst>
                  <a:gd name="T0" fmla="*/ 401 w 401"/>
                  <a:gd name="T1" fmla="*/ 173 h 173"/>
                  <a:gd name="T2" fmla="*/ 306 w 401"/>
                  <a:gd name="T3" fmla="*/ 31 h 173"/>
                  <a:gd name="T4" fmla="*/ 18 w 401"/>
                  <a:gd name="T5" fmla="*/ 0 h 173"/>
                  <a:gd name="T6" fmla="*/ 0 w 401"/>
                  <a:gd name="T7" fmla="*/ 43 h 173"/>
                  <a:gd name="T8" fmla="*/ 21 w 401"/>
                  <a:gd name="T9" fmla="*/ 90 h 173"/>
                  <a:gd name="T10" fmla="*/ 66 w 401"/>
                  <a:gd name="T11" fmla="*/ 167 h 173"/>
                  <a:gd name="T12" fmla="*/ 190 w 401"/>
                  <a:gd name="T13" fmla="*/ 151 h 173"/>
                  <a:gd name="T14" fmla="*/ 166 w 401"/>
                  <a:gd name="T15" fmla="*/ 104 h 173"/>
                  <a:gd name="T16" fmla="*/ 167 w 401"/>
                  <a:gd name="T17" fmla="*/ 104 h 173"/>
                  <a:gd name="T18" fmla="*/ 248 w 401"/>
                  <a:gd name="T19" fmla="*/ 104 h 173"/>
                  <a:gd name="T20" fmla="*/ 249 w 401"/>
                  <a:gd name="T21" fmla="*/ 104 h 173"/>
                  <a:gd name="T22" fmla="*/ 401 w 401"/>
                  <a:gd name="T23" fmla="*/ 173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1" h="173">
                    <a:moveTo>
                      <a:pt x="401" y="173"/>
                    </a:moveTo>
                    <a:cubicBezTo>
                      <a:pt x="306" y="31"/>
                      <a:pt x="306" y="31"/>
                      <a:pt x="306" y="3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11"/>
                      <a:pt x="0" y="27"/>
                      <a:pt x="0" y="43"/>
                    </a:cubicBezTo>
                    <a:cubicBezTo>
                      <a:pt x="0" y="62"/>
                      <a:pt x="8" y="79"/>
                      <a:pt x="21" y="90"/>
                    </a:cubicBezTo>
                    <a:cubicBezTo>
                      <a:pt x="37" y="116"/>
                      <a:pt x="66" y="167"/>
                      <a:pt x="66" y="167"/>
                    </a:cubicBezTo>
                    <a:cubicBezTo>
                      <a:pt x="132" y="112"/>
                      <a:pt x="190" y="151"/>
                      <a:pt x="190" y="151"/>
                    </a:cubicBezTo>
                    <a:cubicBezTo>
                      <a:pt x="166" y="104"/>
                      <a:pt x="166" y="104"/>
                      <a:pt x="166" y="104"/>
                    </a:cubicBezTo>
                    <a:cubicBezTo>
                      <a:pt x="167" y="104"/>
                      <a:pt x="167" y="104"/>
                      <a:pt x="167" y="104"/>
                    </a:cubicBezTo>
                    <a:cubicBezTo>
                      <a:pt x="248" y="104"/>
                      <a:pt x="248" y="104"/>
                      <a:pt x="248" y="104"/>
                    </a:cubicBezTo>
                    <a:cubicBezTo>
                      <a:pt x="249" y="104"/>
                      <a:pt x="249" y="104"/>
                      <a:pt x="249" y="104"/>
                    </a:cubicBezTo>
                    <a:cubicBezTo>
                      <a:pt x="286" y="117"/>
                      <a:pt x="355" y="144"/>
                      <a:pt x="401" y="173"/>
                    </a:cubicBez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iṣľidê">
                <a:extLst>
                  <a:ext uri="{FF2B5EF4-FFF2-40B4-BE49-F238E27FC236}">
                    <a16:creationId xmlns:a16="http://schemas.microsoft.com/office/drawing/2014/main" id="{7B044CF1-DE37-45AE-B6E2-74F9937A888E}"/>
                  </a:ext>
                </a:extLst>
              </p:cNvPr>
              <p:cNvSpPr/>
              <p:nvPr/>
            </p:nvSpPr>
            <p:spPr bwMode="auto">
              <a:xfrm>
                <a:off x="4065" y="3193"/>
                <a:ext cx="583" cy="701"/>
              </a:xfrm>
              <a:custGeom>
                <a:avLst/>
                <a:gdLst>
                  <a:gd name="T0" fmla="*/ 300 w 412"/>
                  <a:gd name="T1" fmla="*/ 372 h 496"/>
                  <a:gd name="T2" fmla="*/ 402 w 412"/>
                  <a:gd name="T3" fmla="*/ 117 h 496"/>
                  <a:gd name="T4" fmla="*/ 389 w 412"/>
                  <a:gd name="T5" fmla="*/ 47 h 496"/>
                  <a:gd name="T6" fmla="*/ 211 w 412"/>
                  <a:gd name="T7" fmla="*/ 2 h 496"/>
                  <a:gd name="T8" fmla="*/ 112 w 412"/>
                  <a:gd name="T9" fmla="*/ 72 h 496"/>
                  <a:gd name="T10" fmla="*/ 0 w 412"/>
                  <a:gd name="T11" fmla="*/ 355 h 496"/>
                  <a:gd name="T12" fmla="*/ 300 w 412"/>
                  <a:gd name="T13" fmla="*/ 372 h 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2" h="496">
                    <a:moveTo>
                      <a:pt x="300" y="372"/>
                    </a:moveTo>
                    <a:cubicBezTo>
                      <a:pt x="402" y="117"/>
                      <a:pt x="402" y="117"/>
                      <a:pt x="402" y="117"/>
                    </a:cubicBezTo>
                    <a:cubicBezTo>
                      <a:pt x="412" y="93"/>
                      <a:pt x="407" y="65"/>
                      <a:pt x="389" y="47"/>
                    </a:cubicBezTo>
                    <a:cubicBezTo>
                      <a:pt x="347" y="5"/>
                      <a:pt x="269" y="0"/>
                      <a:pt x="211" y="2"/>
                    </a:cubicBezTo>
                    <a:cubicBezTo>
                      <a:pt x="167" y="4"/>
                      <a:pt x="128" y="32"/>
                      <a:pt x="112" y="72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355"/>
                      <a:pt x="151" y="496"/>
                      <a:pt x="300" y="372"/>
                    </a:cubicBez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íṩ1ídè">
                <a:extLst>
                  <a:ext uri="{FF2B5EF4-FFF2-40B4-BE49-F238E27FC236}">
                    <a16:creationId xmlns:a16="http://schemas.microsoft.com/office/drawing/2014/main" id="{B1ABBC43-7D7E-4B4B-AB08-1EE273FA7533}"/>
                  </a:ext>
                </a:extLst>
              </p:cNvPr>
              <p:cNvSpPr/>
              <p:nvPr/>
            </p:nvSpPr>
            <p:spPr bwMode="auto">
              <a:xfrm>
                <a:off x="4532" y="4211"/>
                <a:ext cx="238" cy="40"/>
              </a:xfrm>
              <a:custGeom>
                <a:avLst/>
                <a:gdLst>
                  <a:gd name="T0" fmla="*/ 13 w 168"/>
                  <a:gd name="T1" fmla="*/ 0 h 28"/>
                  <a:gd name="T2" fmla="*/ 156 w 168"/>
                  <a:gd name="T3" fmla="*/ 0 h 28"/>
                  <a:gd name="T4" fmla="*/ 168 w 168"/>
                  <a:gd name="T5" fmla="*/ 13 h 28"/>
                  <a:gd name="T6" fmla="*/ 168 w 168"/>
                  <a:gd name="T7" fmla="*/ 15 h 28"/>
                  <a:gd name="T8" fmla="*/ 156 w 168"/>
                  <a:gd name="T9" fmla="*/ 28 h 28"/>
                  <a:gd name="T10" fmla="*/ 13 w 168"/>
                  <a:gd name="T11" fmla="*/ 28 h 28"/>
                  <a:gd name="T12" fmla="*/ 0 w 168"/>
                  <a:gd name="T13" fmla="*/ 15 h 28"/>
                  <a:gd name="T14" fmla="*/ 0 w 168"/>
                  <a:gd name="T15" fmla="*/ 13 h 28"/>
                  <a:gd name="T16" fmla="*/ 13 w 16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28">
                    <a:moveTo>
                      <a:pt x="13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63" y="0"/>
                      <a:pt x="168" y="6"/>
                      <a:pt x="168" y="13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22"/>
                      <a:pt x="163" y="28"/>
                      <a:pt x="156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îṡ1iḓè">
                <a:extLst>
                  <a:ext uri="{FF2B5EF4-FFF2-40B4-BE49-F238E27FC236}">
                    <a16:creationId xmlns:a16="http://schemas.microsoft.com/office/drawing/2014/main" id="{2B031D6B-2949-4CC5-8615-44CF5BDBC8F9}"/>
                  </a:ext>
                </a:extLst>
              </p:cNvPr>
              <p:cNvSpPr/>
              <p:nvPr/>
            </p:nvSpPr>
            <p:spPr bwMode="auto">
              <a:xfrm>
                <a:off x="4577" y="4138"/>
                <a:ext cx="197" cy="94"/>
              </a:xfrm>
              <a:custGeom>
                <a:avLst/>
                <a:gdLst>
                  <a:gd name="T0" fmla="*/ 139 w 139"/>
                  <a:gd name="T1" fmla="*/ 67 h 67"/>
                  <a:gd name="T2" fmla="*/ 139 w 139"/>
                  <a:gd name="T3" fmla="*/ 63 h 67"/>
                  <a:gd name="T4" fmla="*/ 77 w 139"/>
                  <a:gd name="T5" fmla="*/ 0 h 67"/>
                  <a:gd name="T6" fmla="*/ 62 w 139"/>
                  <a:gd name="T7" fmla="*/ 0 h 67"/>
                  <a:gd name="T8" fmla="*/ 0 w 139"/>
                  <a:gd name="T9" fmla="*/ 63 h 67"/>
                  <a:gd name="T10" fmla="*/ 0 w 139"/>
                  <a:gd name="T11" fmla="*/ 67 h 67"/>
                  <a:gd name="T12" fmla="*/ 139 w 13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7">
                    <a:moveTo>
                      <a:pt x="139" y="67"/>
                    </a:moveTo>
                    <a:cubicBezTo>
                      <a:pt x="139" y="63"/>
                      <a:pt x="139" y="63"/>
                      <a:pt x="139" y="63"/>
                    </a:cubicBezTo>
                    <a:cubicBezTo>
                      <a:pt x="139" y="28"/>
                      <a:pt x="111" y="0"/>
                      <a:pt x="77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27" y="0"/>
                      <a:pt x="0" y="28"/>
                      <a:pt x="0" y="63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139" y="67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íṡlïdè">
                <a:extLst>
                  <a:ext uri="{FF2B5EF4-FFF2-40B4-BE49-F238E27FC236}">
                    <a16:creationId xmlns:a16="http://schemas.microsoft.com/office/drawing/2014/main" id="{B51F2504-9A85-4F2A-96D3-A48108ED7556}"/>
                  </a:ext>
                </a:extLst>
              </p:cNvPr>
              <p:cNvSpPr/>
              <p:nvPr/>
            </p:nvSpPr>
            <p:spPr bwMode="auto">
              <a:xfrm>
                <a:off x="4611" y="4142"/>
                <a:ext cx="135" cy="71"/>
              </a:xfrm>
              <a:prstGeom prst="ellipse">
                <a:avLst/>
              </a:pr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iṩḷïḋê">
                <a:extLst>
                  <a:ext uri="{FF2B5EF4-FFF2-40B4-BE49-F238E27FC236}">
                    <a16:creationId xmlns:a16="http://schemas.microsoft.com/office/drawing/2014/main" id="{BC53D760-B2CC-4D6C-AFEE-0C02F83A1C4A}"/>
                  </a:ext>
                </a:extLst>
              </p:cNvPr>
              <p:cNvSpPr/>
              <p:nvPr/>
            </p:nvSpPr>
            <p:spPr bwMode="auto">
              <a:xfrm>
                <a:off x="4715" y="4163"/>
                <a:ext cx="15" cy="10"/>
              </a:xfrm>
              <a:custGeom>
                <a:avLst/>
                <a:gdLst>
                  <a:gd name="T0" fmla="*/ 11 w 11"/>
                  <a:gd name="T1" fmla="*/ 7 h 7"/>
                  <a:gd name="T2" fmla="*/ 0 w 11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7">
                    <a:moveTo>
                      <a:pt x="11" y="7"/>
                    </a:moveTo>
                    <a:cubicBezTo>
                      <a:pt x="7" y="4"/>
                      <a:pt x="4" y="2"/>
                      <a:pt x="0" y="0"/>
                    </a:cubicBezTo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iṡľíďè">
                <a:extLst>
                  <a:ext uri="{FF2B5EF4-FFF2-40B4-BE49-F238E27FC236}">
                    <a16:creationId xmlns:a16="http://schemas.microsoft.com/office/drawing/2014/main" id="{497B6F2F-2C7B-4E5D-8D1B-816AA81236E6}"/>
                  </a:ext>
                </a:extLst>
              </p:cNvPr>
              <p:cNvSpPr/>
              <p:nvPr/>
            </p:nvSpPr>
            <p:spPr bwMode="auto">
              <a:xfrm>
                <a:off x="4706" y="4155"/>
                <a:ext cx="31" cy="25"/>
              </a:xfrm>
              <a:custGeom>
                <a:avLst/>
                <a:gdLst>
                  <a:gd name="T0" fmla="*/ 20 w 22"/>
                  <a:gd name="T1" fmla="*/ 9 h 18"/>
                  <a:gd name="T2" fmla="*/ 8 w 22"/>
                  <a:gd name="T3" fmla="*/ 2 h 18"/>
                  <a:gd name="T4" fmla="*/ 2 w 22"/>
                  <a:gd name="T5" fmla="*/ 3 h 18"/>
                  <a:gd name="T6" fmla="*/ 3 w 22"/>
                  <a:gd name="T7" fmla="*/ 10 h 18"/>
                  <a:gd name="T8" fmla="*/ 13 w 22"/>
                  <a:gd name="T9" fmla="*/ 16 h 18"/>
                  <a:gd name="T10" fmla="*/ 20 w 22"/>
                  <a:gd name="T11" fmla="*/ 16 h 18"/>
                  <a:gd name="T12" fmla="*/ 20 w 22"/>
                  <a:gd name="T1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20" y="9"/>
                    </a:moveTo>
                    <a:cubicBezTo>
                      <a:pt x="16" y="6"/>
                      <a:pt x="12" y="4"/>
                      <a:pt x="8" y="2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5"/>
                      <a:pt x="1" y="9"/>
                      <a:pt x="3" y="10"/>
                    </a:cubicBezTo>
                    <a:cubicBezTo>
                      <a:pt x="7" y="11"/>
                      <a:pt x="10" y="14"/>
                      <a:pt x="13" y="16"/>
                    </a:cubicBezTo>
                    <a:cubicBezTo>
                      <a:pt x="15" y="18"/>
                      <a:pt x="18" y="18"/>
                      <a:pt x="20" y="16"/>
                    </a:cubicBezTo>
                    <a:cubicBezTo>
                      <a:pt x="22" y="14"/>
                      <a:pt x="22" y="11"/>
                      <a:pt x="20" y="9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í$1íḓe">
                <a:extLst>
                  <a:ext uri="{FF2B5EF4-FFF2-40B4-BE49-F238E27FC236}">
                    <a16:creationId xmlns:a16="http://schemas.microsoft.com/office/drawing/2014/main" id="{80D63E17-BA41-49E8-B58F-C31A27B1192C}"/>
                  </a:ext>
                </a:extLst>
              </p:cNvPr>
              <p:cNvSpPr/>
              <p:nvPr/>
            </p:nvSpPr>
            <p:spPr bwMode="auto">
              <a:xfrm>
                <a:off x="4512" y="4231"/>
                <a:ext cx="262" cy="25"/>
              </a:xfrm>
              <a:custGeom>
                <a:avLst/>
                <a:gdLst>
                  <a:gd name="T0" fmla="*/ 4 w 185"/>
                  <a:gd name="T1" fmla="*/ 18 h 18"/>
                  <a:gd name="T2" fmla="*/ 182 w 185"/>
                  <a:gd name="T3" fmla="*/ 18 h 18"/>
                  <a:gd name="T4" fmla="*/ 185 w 185"/>
                  <a:gd name="T5" fmla="*/ 14 h 18"/>
                  <a:gd name="T6" fmla="*/ 185 w 185"/>
                  <a:gd name="T7" fmla="*/ 4 h 18"/>
                  <a:gd name="T8" fmla="*/ 182 w 185"/>
                  <a:gd name="T9" fmla="*/ 0 h 18"/>
                  <a:gd name="T10" fmla="*/ 4 w 185"/>
                  <a:gd name="T11" fmla="*/ 0 h 18"/>
                  <a:gd name="T12" fmla="*/ 0 w 185"/>
                  <a:gd name="T13" fmla="*/ 4 h 18"/>
                  <a:gd name="T14" fmla="*/ 0 w 185"/>
                  <a:gd name="T15" fmla="*/ 14 h 18"/>
                  <a:gd name="T16" fmla="*/ 4 w 18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18">
                    <a:moveTo>
                      <a:pt x="4" y="18"/>
                    </a:moveTo>
                    <a:cubicBezTo>
                      <a:pt x="182" y="18"/>
                      <a:pt x="182" y="18"/>
                      <a:pt x="182" y="18"/>
                    </a:cubicBezTo>
                    <a:cubicBezTo>
                      <a:pt x="184" y="18"/>
                      <a:pt x="185" y="16"/>
                      <a:pt x="185" y="1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2"/>
                      <a:pt x="184" y="0"/>
                      <a:pt x="18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8"/>
                      <a:pt x="4" y="18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ïṩḻíḑé">
                <a:extLst>
                  <a:ext uri="{FF2B5EF4-FFF2-40B4-BE49-F238E27FC236}">
                    <a16:creationId xmlns:a16="http://schemas.microsoft.com/office/drawing/2014/main" id="{DCF65C86-CF39-4821-A722-A588DA0F7DA5}"/>
                  </a:ext>
                </a:extLst>
              </p:cNvPr>
              <p:cNvSpPr/>
              <p:nvPr/>
            </p:nvSpPr>
            <p:spPr bwMode="auto">
              <a:xfrm>
                <a:off x="3941" y="4116"/>
                <a:ext cx="197" cy="147"/>
              </a:xfrm>
              <a:custGeom>
                <a:avLst/>
                <a:gdLst>
                  <a:gd name="T0" fmla="*/ 122 w 139"/>
                  <a:gd name="T1" fmla="*/ 27 h 104"/>
                  <a:gd name="T2" fmla="*/ 45 w 139"/>
                  <a:gd name="T3" fmla="*/ 3 h 104"/>
                  <a:gd name="T4" fmla="*/ 20 w 139"/>
                  <a:gd name="T5" fmla="*/ 16 h 104"/>
                  <a:gd name="T6" fmla="*/ 1 w 139"/>
                  <a:gd name="T7" fmla="*/ 84 h 104"/>
                  <a:gd name="T8" fmla="*/ 2 w 139"/>
                  <a:gd name="T9" fmla="*/ 99 h 104"/>
                  <a:gd name="T10" fmla="*/ 136 w 139"/>
                  <a:gd name="T11" fmla="*/ 51 h 104"/>
                  <a:gd name="T12" fmla="*/ 122 w 139"/>
                  <a:gd name="T13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04">
                    <a:moveTo>
                      <a:pt x="122" y="27"/>
                    </a:moveTo>
                    <a:cubicBezTo>
                      <a:pt x="45" y="3"/>
                      <a:pt x="45" y="3"/>
                      <a:pt x="45" y="3"/>
                    </a:cubicBezTo>
                    <a:cubicBezTo>
                      <a:pt x="35" y="0"/>
                      <a:pt x="24" y="6"/>
                      <a:pt x="20" y="16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0" y="89"/>
                      <a:pt x="0" y="94"/>
                      <a:pt x="2" y="99"/>
                    </a:cubicBezTo>
                    <a:cubicBezTo>
                      <a:pt x="4" y="104"/>
                      <a:pt x="136" y="51"/>
                      <a:pt x="136" y="51"/>
                    </a:cubicBezTo>
                    <a:cubicBezTo>
                      <a:pt x="139" y="40"/>
                      <a:pt x="133" y="30"/>
                      <a:pt x="122" y="27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î$ḷíďè">
                <a:extLst>
                  <a:ext uri="{FF2B5EF4-FFF2-40B4-BE49-F238E27FC236}">
                    <a16:creationId xmlns:a16="http://schemas.microsoft.com/office/drawing/2014/main" id="{060AF325-436C-4F57-B155-07B724098ADF}"/>
                  </a:ext>
                </a:extLst>
              </p:cNvPr>
              <p:cNvSpPr/>
              <p:nvPr/>
            </p:nvSpPr>
            <p:spPr bwMode="auto">
              <a:xfrm>
                <a:off x="3957" y="4214"/>
                <a:ext cx="262" cy="42"/>
              </a:xfrm>
              <a:custGeom>
                <a:avLst/>
                <a:gdLst>
                  <a:gd name="T0" fmla="*/ 14 w 185"/>
                  <a:gd name="T1" fmla="*/ 0 h 30"/>
                  <a:gd name="T2" fmla="*/ 171 w 185"/>
                  <a:gd name="T3" fmla="*/ 0 h 30"/>
                  <a:gd name="T4" fmla="*/ 185 w 185"/>
                  <a:gd name="T5" fmla="*/ 14 h 30"/>
                  <a:gd name="T6" fmla="*/ 185 w 185"/>
                  <a:gd name="T7" fmla="*/ 16 h 30"/>
                  <a:gd name="T8" fmla="*/ 171 w 185"/>
                  <a:gd name="T9" fmla="*/ 30 h 30"/>
                  <a:gd name="T10" fmla="*/ 14 w 185"/>
                  <a:gd name="T11" fmla="*/ 30 h 30"/>
                  <a:gd name="T12" fmla="*/ 0 w 185"/>
                  <a:gd name="T13" fmla="*/ 16 h 30"/>
                  <a:gd name="T14" fmla="*/ 0 w 185"/>
                  <a:gd name="T15" fmla="*/ 14 h 30"/>
                  <a:gd name="T16" fmla="*/ 14 w 18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30">
                    <a:moveTo>
                      <a:pt x="14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178" y="0"/>
                      <a:pt x="185" y="6"/>
                      <a:pt x="185" y="14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85" y="24"/>
                      <a:pt x="178" y="30"/>
                      <a:pt x="17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7" y="30"/>
                      <a:pt x="0" y="24"/>
                      <a:pt x="0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íṩļidé">
                <a:extLst>
                  <a:ext uri="{FF2B5EF4-FFF2-40B4-BE49-F238E27FC236}">
                    <a16:creationId xmlns:a16="http://schemas.microsoft.com/office/drawing/2014/main" id="{C09A7307-8562-4355-9FA0-03843B7A5809}"/>
                  </a:ext>
                </a:extLst>
              </p:cNvPr>
              <p:cNvSpPr/>
              <p:nvPr/>
            </p:nvSpPr>
            <p:spPr bwMode="auto">
              <a:xfrm>
                <a:off x="4006" y="4132"/>
                <a:ext cx="217" cy="105"/>
              </a:xfrm>
              <a:custGeom>
                <a:avLst/>
                <a:gdLst>
                  <a:gd name="T0" fmla="*/ 153 w 153"/>
                  <a:gd name="T1" fmla="*/ 74 h 74"/>
                  <a:gd name="T2" fmla="*/ 153 w 153"/>
                  <a:gd name="T3" fmla="*/ 69 h 74"/>
                  <a:gd name="T4" fmla="*/ 85 w 153"/>
                  <a:gd name="T5" fmla="*/ 0 h 74"/>
                  <a:gd name="T6" fmla="*/ 68 w 153"/>
                  <a:gd name="T7" fmla="*/ 0 h 74"/>
                  <a:gd name="T8" fmla="*/ 0 w 153"/>
                  <a:gd name="T9" fmla="*/ 69 h 74"/>
                  <a:gd name="T10" fmla="*/ 0 w 153"/>
                  <a:gd name="T11" fmla="*/ 74 h 74"/>
                  <a:gd name="T12" fmla="*/ 153 w 153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74">
                    <a:moveTo>
                      <a:pt x="153" y="74"/>
                    </a:moveTo>
                    <a:cubicBezTo>
                      <a:pt x="153" y="69"/>
                      <a:pt x="153" y="69"/>
                      <a:pt x="153" y="69"/>
                    </a:cubicBezTo>
                    <a:cubicBezTo>
                      <a:pt x="153" y="31"/>
                      <a:pt x="122" y="0"/>
                      <a:pt x="85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0" y="0"/>
                      <a:pt x="0" y="31"/>
                      <a:pt x="0" y="69"/>
                    </a:cubicBezTo>
                    <a:cubicBezTo>
                      <a:pt x="0" y="74"/>
                      <a:pt x="0" y="74"/>
                      <a:pt x="0" y="74"/>
                    </a:cubicBezTo>
                    <a:lnTo>
                      <a:pt x="153" y="74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iṣlidé">
                <a:extLst>
                  <a:ext uri="{FF2B5EF4-FFF2-40B4-BE49-F238E27FC236}">
                    <a16:creationId xmlns:a16="http://schemas.microsoft.com/office/drawing/2014/main" id="{A6A35F7B-6A78-4F58-86CD-F34EC32FD261}"/>
                  </a:ext>
                </a:extLst>
              </p:cNvPr>
              <p:cNvSpPr/>
              <p:nvPr/>
            </p:nvSpPr>
            <p:spPr bwMode="auto">
              <a:xfrm>
                <a:off x="4043" y="4138"/>
                <a:ext cx="148" cy="76"/>
              </a:xfrm>
              <a:prstGeom prst="ellipse">
                <a:avLst/>
              </a:pr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ïṡļïďé">
                <a:extLst>
                  <a:ext uri="{FF2B5EF4-FFF2-40B4-BE49-F238E27FC236}">
                    <a16:creationId xmlns:a16="http://schemas.microsoft.com/office/drawing/2014/main" id="{5DD8B05C-B167-4EFC-8B59-73844419A030}"/>
                  </a:ext>
                </a:extLst>
              </p:cNvPr>
              <p:cNvSpPr/>
              <p:nvPr/>
            </p:nvSpPr>
            <p:spPr bwMode="auto">
              <a:xfrm>
                <a:off x="4157" y="4160"/>
                <a:ext cx="18" cy="10"/>
              </a:xfrm>
              <a:custGeom>
                <a:avLst/>
                <a:gdLst>
                  <a:gd name="T0" fmla="*/ 13 w 13"/>
                  <a:gd name="T1" fmla="*/ 7 h 7"/>
                  <a:gd name="T2" fmla="*/ 0 w 13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7">
                    <a:moveTo>
                      <a:pt x="13" y="7"/>
                    </a:moveTo>
                    <a:cubicBezTo>
                      <a:pt x="9" y="4"/>
                      <a:pt x="5" y="2"/>
                      <a:pt x="0" y="0"/>
                    </a:cubicBezTo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íSḷiďé">
                <a:extLst>
                  <a:ext uri="{FF2B5EF4-FFF2-40B4-BE49-F238E27FC236}">
                    <a16:creationId xmlns:a16="http://schemas.microsoft.com/office/drawing/2014/main" id="{5157DA86-004C-4C1A-8368-53131DF45AD2}"/>
                  </a:ext>
                </a:extLst>
              </p:cNvPr>
              <p:cNvSpPr/>
              <p:nvPr/>
            </p:nvSpPr>
            <p:spPr bwMode="auto">
              <a:xfrm>
                <a:off x="4150" y="4152"/>
                <a:ext cx="32" cy="27"/>
              </a:xfrm>
              <a:custGeom>
                <a:avLst/>
                <a:gdLst>
                  <a:gd name="T0" fmla="*/ 21 w 23"/>
                  <a:gd name="T1" fmla="*/ 10 h 19"/>
                  <a:gd name="T2" fmla="*/ 8 w 23"/>
                  <a:gd name="T3" fmla="*/ 1 h 19"/>
                  <a:gd name="T4" fmla="*/ 1 w 23"/>
                  <a:gd name="T5" fmla="*/ 3 h 19"/>
                  <a:gd name="T6" fmla="*/ 3 w 23"/>
                  <a:gd name="T7" fmla="*/ 10 h 19"/>
                  <a:gd name="T8" fmla="*/ 14 w 23"/>
                  <a:gd name="T9" fmla="*/ 17 h 19"/>
                  <a:gd name="T10" fmla="*/ 21 w 23"/>
                  <a:gd name="T11" fmla="*/ 17 h 19"/>
                  <a:gd name="T12" fmla="*/ 21 w 23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9">
                    <a:moveTo>
                      <a:pt x="21" y="10"/>
                    </a:moveTo>
                    <a:cubicBezTo>
                      <a:pt x="17" y="6"/>
                      <a:pt x="13" y="4"/>
                      <a:pt x="8" y="1"/>
                    </a:cubicBezTo>
                    <a:cubicBezTo>
                      <a:pt x="6" y="0"/>
                      <a:pt x="2" y="1"/>
                      <a:pt x="1" y="3"/>
                    </a:cubicBezTo>
                    <a:cubicBezTo>
                      <a:pt x="0" y="5"/>
                      <a:pt x="0" y="9"/>
                      <a:pt x="3" y="10"/>
                    </a:cubicBezTo>
                    <a:cubicBezTo>
                      <a:pt x="7" y="12"/>
                      <a:pt x="10" y="14"/>
                      <a:pt x="14" y="17"/>
                    </a:cubicBezTo>
                    <a:cubicBezTo>
                      <a:pt x="16" y="19"/>
                      <a:pt x="19" y="19"/>
                      <a:pt x="21" y="17"/>
                    </a:cubicBezTo>
                    <a:cubicBezTo>
                      <a:pt x="23" y="15"/>
                      <a:pt x="23" y="11"/>
                      <a:pt x="21" y="1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íŝḻiḋe">
                <a:extLst>
                  <a:ext uri="{FF2B5EF4-FFF2-40B4-BE49-F238E27FC236}">
                    <a16:creationId xmlns:a16="http://schemas.microsoft.com/office/drawing/2014/main" id="{72DE0042-8C29-4773-957D-52EB55AF872D}"/>
                  </a:ext>
                </a:extLst>
              </p:cNvPr>
              <p:cNvSpPr/>
              <p:nvPr/>
            </p:nvSpPr>
            <p:spPr bwMode="auto">
              <a:xfrm>
                <a:off x="3936" y="4235"/>
                <a:ext cx="287" cy="27"/>
              </a:xfrm>
              <a:custGeom>
                <a:avLst/>
                <a:gdLst>
                  <a:gd name="T0" fmla="*/ 4 w 203"/>
                  <a:gd name="T1" fmla="*/ 19 h 19"/>
                  <a:gd name="T2" fmla="*/ 199 w 203"/>
                  <a:gd name="T3" fmla="*/ 19 h 19"/>
                  <a:gd name="T4" fmla="*/ 203 w 203"/>
                  <a:gd name="T5" fmla="*/ 15 h 19"/>
                  <a:gd name="T6" fmla="*/ 203 w 203"/>
                  <a:gd name="T7" fmla="*/ 4 h 19"/>
                  <a:gd name="T8" fmla="*/ 199 w 203"/>
                  <a:gd name="T9" fmla="*/ 0 h 19"/>
                  <a:gd name="T10" fmla="*/ 4 w 203"/>
                  <a:gd name="T11" fmla="*/ 0 h 19"/>
                  <a:gd name="T12" fmla="*/ 0 w 203"/>
                  <a:gd name="T13" fmla="*/ 4 h 19"/>
                  <a:gd name="T14" fmla="*/ 0 w 203"/>
                  <a:gd name="T15" fmla="*/ 15 h 19"/>
                  <a:gd name="T16" fmla="*/ 4 w 20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19">
                    <a:moveTo>
                      <a:pt x="4" y="19"/>
                    </a:moveTo>
                    <a:cubicBezTo>
                      <a:pt x="199" y="19"/>
                      <a:pt x="199" y="19"/>
                      <a:pt x="199" y="19"/>
                    </a:cubicBezTo>
                    <a:cubicBezTo>
                      <a:pt x="201" y="19"/>
                      <a:pt x="203" y="18"/>
                      <a:pt x="203" y="15"/>
                    </a:cubicBezTo>
                    <a:cubicBezTo>
                      <a:pt x="203" y="4"/>
                      <a:pt x="203" y="4"/>
                      <a:pt x="203" y="4"/>
                    </a:cubicBezTo>
                    <a:cubicBezTo>
                      <a:pt x="203" y="2"/>
                      <a:pt x="201" y="0"/>
                      <a:pt x="19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işļiďè">
                <a:extLst>
                  <a:ext uri="{FF2B5EF4-FFF2-40B4-BE49-F238E27FC236}">
                    <a16:creationId xmlns:a16="http://schemas.microsoft.com/office/drawing/2014/main" id="{B8368544-F1FE-477E-B2DC-4C32BACA460C}"/>
                  </a:ext>
                </a:extLst>
              </p:cNvPr>
              <p:cNvSpPr/>
              <p:nvPr/>
            </p:nvSpPr>
            <p:spPr bwMode="auto">
              <a:xfrm>
                <a:off x="4532" y="4211"/>
                <a:ext cx="238" cy="40"/>
              </a:xfrm>
              <a:custGeom>
                <a:avLst/>
                <a:gdLst>
                  <a:gd name="T0" fmla="*/ 13 w 168"/>
                  <a:gd name="T1" fmla="*/ 0 h 28"/>
                  <a:gd name="T2" fmla="*/ 156 w 168"/>
                  <a:gd name="T3" fmla="*/ 0 h 28"/>
                  <a:gd name="T4" fmla="*/ 168 w 168"/>
                  <a:gd name="T5" fmla="*/ 13 h 28"/>
                  <a:gd name="T6" fmla="*/ 168 w 168"/>
                  <a:gd name="T7" fmla="*/ 15 h 28"/>
                  <a:gd name="T8" fmla="*/ 156 w 168"/>
                  <a:gd name="T9" fmla="*/ 28 h 28"/>
                  <a:gd name="T10" fmla="*/ 13 w 168"/>
                  <a:gd name="T11" fmla="*/ 28 h 28"/>
                  <a:gd name="T12" fmla="*/ 0 w 168"/>
                  <a:gd name="T13" fmla="*/ 15 h 28"/>
                  <a:gd name="T14" fmla="*/ 0 w 168"/>
                  <a:gd name="T15" fmla="*/ 13 h 28"/>
                  <a:gd name="T16" fmla="*/ 13 w 168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8" h="28">
                    <a:moveTo>
                      <a:pt x="13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63" y="0"/>
                      <a:pt x="168" y="6"/>
                      <a:pt x="168" y="13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22"/>
                      <a:pt x="163" y="28"/>
                      <a:pt x="156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ïs1îde">
                <a:extLst>
                  <a:ext uri="{FF2B5EF4-FFF2-40B4-BE49-F238E27FC236}">
                    <a16:creationId xmlns:a16="http://schemas.microsoft.com/office/drawing/2014/main" id="{5ABA1215-FEA6-4C4A-93CE-50D53CB4EA6C}"/>
                  </a:ext>
                </a:extLst>
              </p:cNvPr>
              <p:cNvSpPr/>
              <p:nvPr/>
            </p:nvSpPr>
            <p:spPr bwMode="auto">
              <a:xfrm>
                <a:off x="4577" y="4138"/>
                <a:ext cx="197" cy="94"/>
              </a:xfrm>
              <a:custGeom>
                <a:avLst/>
                <a:gdLst>
                  <a:gd name="T0" fmla="*/ 139 w 139"/>
                  <a:gd name="T1" fmla="*/ 67 h 67"/>
                  <a:gd name="T2" fmla="*/ 139 w 139"/>
                  <a:gd name="T3" fmla="*/ 63 h 67"/>
                  <a:gd name="T4" fmla="*/ 77 w 139"/>
                  <a:gd name="T5" fmla="*/ 0 h 67"/>
                  <a:gd name="T6" fmla="*/ 62 w 139"/>
                  <a:gd name="T7" fmla="*/ 0 h 67"/>
                  <a:gd name="T8" fmla="*/ 0 w 139"/>
                  <a:gd name="T9" fmla="*/ 63 h 67"/>
                  <a:gd name="T10" fmla="*/ 0 w 139"/>
                  <a:gd name="T11" fmla="*/ 67 h 67"/>
                  <a:gd name="T12" fmla="*/ 139 w 139"/>
                  <a:gd name="T13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67">
                    <a:moveTo>
                      <a:pt x="139" y="67"/>
                    </a:moveTo>
                    <a:cubicBezTo>
                      <a:pt x="139" y="63"/>
                      <a:pt x="139" y="63"/>
                      <a:pt x="139" y="63"/>
                    </a:cubicBezTo>
                    <a:cubicBezTo>
                      <a:pt x="139" y="28"/>
                      <a:pt x="111" y="0"/>
                      <a:pt x="77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27" y="0"/>
                      <a:pt x="0" y="28"/>
                      <a:pt x="0" y="63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139" y="67"/>
                    </a:ln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ïṧľiḑe">
                <a:extLst>
                  <a:ext uri="{FF2B5EF4-FFF2-40B4-BE49-F238E27FC236}">
                    <a16:creationId xmlns:a16="http://schemas.microsoft.com/office/drawing/2014/main" id="{867FCE8E-628C-4912-874D-C21EA7671852}"/>
                  </a:ext>
                </a:extLst>
              </p:cNvPr>
              <p:cNvSpPr/>
              <p:nvPr/>
            </p:nvSpPr>
            <p:spPr bwMode="auto">
              <a:xfrm>
                <a:off x="4611" y="4142"/>
                <a:ext cx="135" cy="71"/>
              </a:xfrm>
              <a:prstGeom prst="ellipse">
                <a:avLst/>
              </a:prstGeom>
              <a:solidFill>
                <a:srgbClr val="84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iṧlidê">
                <a:extLst>
                  <a:ext uri="{FF2B5EF4-FFF2-40B4-BE49-F238E27FC236}">
                    <a16:creationId xmlns:a16="http://schemas.microsoft.com/office/drawing/2014/main" id="{AD61C57D-FD98-49BF-9F1A-1AF6AAA908BB}"/>
                  </a:ext>
                </a:extLst>
              </p:cNvPr>
              <p:cNvSpPr/>
              <p:nvPr/>
            </p:nvSpPr>
            <p:spPr bwMode="auto">
              <a:xfrm>
                <a:off x="4715" y="4163"/>
                <a:ext cx="15" cy="10"/>
              </a:xfrm>
              <a:custGeom>
                <a:avLst/>
                <a:gdLst>
                  <a:gd name="T0" fmla="*/ 11 w 11"/>
                  <a:gd name="T1" fmla="*/ 7 h 7"/>
                  <a:gd name="T2" fmla="*/ 0 w 11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1" h="7">
                    <a:moveTo>
                      <a:pt x="11" y="7"/>
                    </a:moveTo>
                    <a:cubicBezTo>
                      <a:pt x="7" y="4"/>
                      <a:pt x="4" y="2"/>
                      <a:pt x="0" y="0"/>
                    </a:cubicBezTo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ï$ļïḓè">
                <a:extLst>
                  <a:ext uri="{FF2B5EF4-FFF2-40B4-BE49-F238E27FC236}">
                    <a16:creationId xmlns:a16="http://schemas.microsoft.com/office/drawing/2014/main" id="{75379011-ED75-402D-842F-E71C07307EDD}"/>
                  </a:ext>
                </a:extLst>
              </p:cNvPr>
              <p:cNvSpPr/>
              <p:nvPr/>
            </p:nvSpPr>
            <p:spPr bwMode="auto">
              <a:xfrm>
                <a:off x="4706" y="4155"/>
                <a:ext cx="31" cy="25"/>
              </a:xfrm>
              <a:custGeom>
                <a:avLst/>
                <a:gdLst>
                  <a:gd name="T0" fmla="*/ 20 w 22"/>
                  <a:gd name="T1" fmla="*/ 9 h 18"/>
                  <a:gd name="T2" fmla="*/ 8 w 22"/>
                  <a:gd name="T3" fmla="*/ 2 h 18"/>
                  <a:gd name="T4" fmla="*/ 2 w 22"/>
                  <a:gd name="T5" fmla="*/ 3 h 18"/>
                  <a:gd name="T6" fmla="*/ 3 w 22"/>
                  <a:gd name="T7" fmla="*/ 10 h 18"/>
                  <a:gd name="T8" fmla="*/ 13 w 22"/>
                  <a:gd name="T9" fmla="*/ 16 h 18"/>
                  <a:gd name="T10" fmla="*/ 20 w 22"/>
                  <a:gd name="T11" fmla="*/ 16 h 18"/>
                  <a:gd name="T12" fmla="*/ 20 w 22"/>
                  <a:gd name="T13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8">
                    <a:moveTo>
                      <a:pt x="20" y="9"/>
                    </a:moveTo>
                    <a:cubicBezTo>
                      <a:pt x="16" y="6"/>
                      <a:pt x="12" y="4"/>
                      <a:pt x="8" y="2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5"/>
                      <a:pt x="1" y="9"/>
                      <a:pt x="3" y="10"/>
                    </a:cubicBezTo>
                    <a:cubicBezTo>
                      <a:pt x="7" y="11"/>
                      <a:pt x="10" y="14"/>
                      <a:pt x="13" y="16"/>
                    </a:cubicBezTo>
                    <a:cubicBezTo>
                      <a:pt x="15" y="18"/>
                      <a:pt x="18" y="18"/>
                      <a:pt x="20" y="16"/>
                    </a:cubicBezTo>
                    <a:cubicBezTo>
                      <a:pt x="22" y="14"/>
                      <a:pt x="22" y="11"/>
                      <a:pt x="20" y="9"/>
                    </a:cubicBez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îsľide">
                <a:extLst>
                  <a:ext uri="{FF2B5EF4-FFF2-40B4-BE49-F238E27FC236}">
                    <a16:creationId xmlns:a16="http://schemas.microsoft.com/office/drawing/2014/main" id="{63B0476E-EC48-4EA9-8476-CD1139BD6ADE}"/>
                  </a:ext>
                </a:extLst>
              </p:cNvPr>
              <p:cNvSpPr/>
              <p:nvPr/>
            </p:nvSpPr>
            <p:spPr bwMode="auto">
              <a:xfrm>
                <a:off x="4512" y="4231"/>
                <a:ext cx="262" cy="25"/>
              </a:xfrm>
              <a:custGeom>
                <a:avLst/>
                <a:gdLst>
                  <a:gd name="T0" fmla="*/ 4 w 185"/>
                  <a:gd name="T1" fmla="*/ 18 h 18"/>
                  <a:gd name="T2" fmla="*/ 182 w 185"/>
                  <a:gd name="T3" fmla="*/ 18 h 18"/>
                  <a:gd name="T4" fmla="*/ 185 w 185"/>
                  <a:gd name="T5" fmla="*/ 14 h 18"/>
                  <a:gd name="T6" fmla="*/ 185 w 185"/>
                  <a:gd name="T7" fmla="*/ 4 h 18"/>
                  <a:gd name="T8" fmla="*/ 182 w 185"/>
                  <a:gd name="T9" fmla="*/ 0 h 18"/>
                  <a:gd name="T10" fmla="*/ 4 w 185"/>
                  <a:gd name="T11" fmla="*/ 0 h 18"/>
                  <a:gd name="T12" fmla="*/ 0 w 185"/>
                  <a:gd name="T13" fmla="*/ 4 h 18"/>
                  <a:gd name="T14" fmla="*/ 0 w 185"/>
                  <a:gd name="T15" fmla="*/ 14 h 18"/>
                  <a:gd name="T16" fmla="*/ 4 w 185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18">
                    <a:moveTo>
                      <a:pt x="4" y="18"/>
                    </a:moveTo>
                    <a:cubicBezTo>
                      <a:pt x="182" y="18"/>
                      <a:pt x="182" y="18"/>
                      <a:pt x="182" y="18"/>
                    </a:cubicBezTo>
                    <a:cubicBezTo>
                      <a:pt x="184" y="18"/>
                      <a:pt x="185" y="16"/>
                      <a:pt x="185" y="1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2"/>
                      <a:pt x="184" y="0"/>
                      <a:pt x="18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6"/>
                      <a:pt x="2" y="18"/>
                      <a:pt x="4" y="18"/>
                    </a:cubicBezTo>
                    <a:close/>
                  </a:path>
                </a:pathLst>
              </a:custGeom>
              <a:solidFill>
                <a:srgbClr val="4D1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išľiďé">
                <a:extLst>
                  <a:ext uri="{FF2B5EF4-FFF2-40B4-BE49-F238E27FC236}">
                    <a16:creationId xmlns:a16="http://schemas.microsoft.com/office/drawing/2014/main" id="{56A6AC2F-052C-40B8-979E-9B8D5C50D582}"/>
                  </a:ext>
                </a:extLst>
              </p:cNvPr>
              <p:cNvSpPr/>
              <p:nvPr/>
            </p:nvSpPr>
            <p:spPr bwMode="auto">
              <a:xfrm>
                <a:off x="3941" y="4116"/>
                <a:ext cx="197" cy="147"/>
              </a:xfrm>
              <a:custGeom>
                <a:avLst/>
                <a:gdLst>
                  <a:gd name="T0" fmla="*/ 122 w 139"/>
                  <a:gd name="T1" fmla="*/ 27 h 104"/>
                  <a:gd name="T2" fmla="*/ 45 w 139"/>
                  <a:gd name="T3" fmla="*/ 3 h 104"/>
                  <a:gd name="T4" fmla="*/ 20 w 139"/>
                  <a:gd name="T5" fmla="*/ 16 h 104"/>
                  <a:gd name="T6" fmla="*/ 1 w 139"/>
                  <a:gd name="T7" fmla="*/ 84 h 104"/>
                  <a:gd name="T8" fmla="*/ 2 w 139"/>
                  <a:gd name="T9" fmla="*/ 99 h 104"/>
                  <a:gd name="T10" fmla="*/ 136 w 139"/>
                  <a:gd name="T11" fmla="*/ 51 h 104"/>
                  <a:gd name="T12" fmla="*/ 122 w 139"/>
                  <a:gd name="T13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104">
                    <a:moveTo>
                      <a:pt x="122" y="27"/>
                    </a:moveTo>
                    <a:cubicBezTo>
                      <a:pt x="45" y="3"/>
                      <a:pt x="45" y="3"/>
                      <a:pt x="45" y="3"/>
                    </a:cubicBezTo>
                    <a:cubicBezTo>
                      <a:pt x="35" y="0"/>
                      <a:pt x="24" y="6"/>
                      <a:pt x="20" y="16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0" y="89"/>
                      <a:pt x="0" y="94"/>
                      <a:pt x="2" y="99"/>
                    </a:cubicBezTo>
                    <a:cubicBezTo>
                      <a:pt x="4" y="104"/>
                      <a:pt x="136" y="51"/>
                      <a:pt x="136" y="51"/>
                    </a:cubicBezTo>
                    <a:cubicBezTo>
                      <a:pt x="139" y="40"/>
                      <a:pt x="133" y="30"/>
                      <a:pt x="122" y="27"/>
                    </a:cubicBezTo>
                    <a:close/>
                  </a:path>
                </a:pathLst>
              </a:custGeom>
              <a:solidFill>
                <a:srgbClr val="491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íŝḻîḍe">
                <a:extLst>
                  <a:ext uri="{FF2B5EF4-FFF2-40B4-BE49-F238E27FC236}">
                    <a16:creationId xmlns:a16="http://schemas.microsoft.com/office/drawing/2014/main" id="{71AD5B4B-CF2F-4C2E-8BF2-7A530380383B}"/>
                  </a:ext>
                </a:extLst>
              </p:cNvPr>
              <p:cNvSpPr/>
              <p:nvPr/>
            </p:nvSpPr>
            <p:spPr bwMode="auto">
              <a:xfrm>
                <a:off x="3957" y="4214"/>
                <a:ext cx="262" cy="42"/>
              </a:xfrm>
              <a:custGeom>
                <a:avLst/>
                <a:gdLst>
                  <a:gd name="T0" fmla="*/ 14 w 185"/>
                  <a:gd name="T1" fmla="*/ 0 h 30"/>
                  <a:gd name="T2" fmla="*/ 171 w 185"/>
                  <a:gd name="T3" fmla="*/ 0 h 30"/>
                  <a:gd name="T4" fmla="*/ 185 w 185"/>
                  <a:gd name="T5" fmla="*/ 14 h 30"/>
                  <a:gd name="T6" fmla="*/ 185 w 185"/>
                  <a:gd name="T7" fmla="*/ 16 h 30"/>
                  <a:gd name="T8" fmla="*/ 171 w 185"/>
                  <a:gd name="T9" fmla="*/ 30 h 30"/>
                  <a:gd name="T10" fmla="*/ 14 w 185"/>
                  <a:gd name="T11" fmla="*/ 30 h 30"/>
                  <a:gd name="T12" fmla="*/ 0 w 185"/>
                  <a:gd name="T13" fmla="*/ 16 h 30"/>
                  <a:gd name="T14" fmla="*/ 0 w 185"/>
                  <a:gd name="T15" fmla="*/ 14 h 30"/>
                  <a:gd name="T16" fmla="*/ 14 w 18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30">
                    <a:moveTo>
                      <a:pt x="14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178" y="0"/>
                      <a:pt x="185" y="6"/>
                      <a:pt x="185" y="14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85" y="24"/>
                      <a:pt x="178" y="30"/>
                      <a:pt x="17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7" y="30"/>
                      <a:pt x="0" y="24"/>
                      <a:pt x="0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iś1îďè">
                <a:extLst>
                  <a:ext uri="{FF2B5EF4-FFF2-40B4-BE49-F238E27FC236}">
                    <a16:creationId xmlns:a16="http://schemas.microsoft.com/office/drawing/2014/main" id="{25485F17-7674-47B4-A992-A6C343C5B7D7}"/>
                  </a:ext>
                </a:extLst>
              </p:cNvPr>
              <p:cNvSpPr/>
              <p:nvPr/>
            </p:nvSpPr>
            <p:spPr bwMode="auto">
              <a:xfrm>
                <a:off x="4006" y="4132"/>
                <a:ext cx="217" cy="105"/>
              </a:xfrm>
              <a:custGeom>
                <a:avLst/>
                <a:gdLst>
                  <a:gd name="T0" fmla="*/ 153 w 153"/>
                  <a:gd name="T1" fmla="*/ 74 h 74"/>
                  <a:gd name="T2" fmla="*/ 153 w 153"/>
                  <a:gd name="T3" fmla="*/ 69 h 74"/>
                  <a:gd name="T4" fmla="*/ 85 w 153"/>
                  <a:gd name="T5" fmla="*/ 0 h 74"/>
                  <a:gd name="T6" fmla="*/ 68 w 153"/>
                  <a:gd name="T7" fmla="*/ 0 h 74"/>
                  <a:gd name="T8" fmla="*/ 0 w 153"/>
                  <a:gd name="T9" fmla="*/ 69 h 74"/>
                  <a:gd name="T10" fmla="*/ 0 w 153"/>
                  <a:gd name="T11" fmla="*/ 74 h 74"/>
                  <a:gd name="T12" fmla="*/ 153 w 153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74">
                    <a:moveTo>
                      <a:pt x="153" y="74"/>
                    </a:moveTo>
                    <a:cubicBezTo>
                      <a:pt x="153" y="69"/>
                      <a:pt x="153" y="69"/>
                      <a:pt x="153" y="69"/>
                    </a:cubicBezTo>
                    <a:cubicBezTo>
                      <a:pt x="153" y="31"/>
                      <a:pt x="122" y="0"/>
                      <a:pt x="85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30" y="0"/>
                      <a:pt x="0" y="31"/>
                      <a:pt x="0" y="69"/>
                    </a:cubicBezTo>
                    <a:cubicBezTo>
                      <a:pt x="0" y="74"/>
                      <a:pt x="0" y="74"/>
                      <a:pt x="0" y="74"/>
                    </a:cubicBezTo>
                    <a:lnTo>
                      <a:pt x="153" y="74"/>
                    </a:ln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ïšḻîḋé">
                <a:extLst>
                  <a:ext uri="{FF2B5EF4-FFF2-40B4-BE49-F238E27FC236}">
                    <a16:creationId xmlns:a16="http://schemas.microsoft.com/office/drawing/2014/main" id="{02C9EC10-D96D-42C4-9B5D-B06ECAD92DD0}"/>
                  </a:ext>
                </a:extLst>
              </p:cNvPr>
              <p:cNvSpPr/>
              <p:nvPr/>
            </p:nvSpPr>
            <p:spPr bwMode="auto">
              <a:xfrm>
                <a:off x="4043" y="4138"/>
                <a:ext cx="148" cy="76"/>
              </a:xfrm>
              <a:prstGeom prst="ellipse">
                <a:avLst/>
              </a:prstGeom>
              <a:solidFill>
                <a:srgbClr val="84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ïšľîďe">
                <a:extLst>
                  <a:ext uri="{FF2B5EF4-FFF2-40B4-BE49-F238E27FC236}">
                    <a16:creationId xmlns:a16="http://schemas.microsoft.com/office/drawing/2014/main" id="{354B7BB4-9B63-47AF-B703-93DC2CDD4D32}"/>
                  </a:ext>
                </a:extLst>
              </p:cNvPr>
              <p:cNvSpPr/>
              <p:nvPr/>
            </p:nvSpPr>
            <p:spPr bwMode="auto">
              <a:xfrm>
                <a:off x="4157" y="4160"/>
                <a:ext cx="18" cy="10"/>
              </a:xfrm>
              <a:custGeom>
                <a:avLst/>
                <a:gdLst>
                  <a:gd name="T0" fmla="*/ 13 w 13"/>
                  <a:gd name="T1" fmla="*/ 7 h 7"/>
                  <a:gd name="T2" fmla="*/ 0 w 13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7">
                    <a:moveTo>
                      <a:pt x="13" y="7"/>
                    </a:moveTo>
                    <a:cubicBezTo>
                      <a:pt x="9" y="4"/>
                      <a:pt x="5" y="2"/>
                      <a:pt x="0" y="0"/>
                    </a:cubicBezTo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îṧḷíďé">
                <a:extLst>
                  <a:ext uri="{FF2B5EF4-FFF2-40B4-BE49-F238E27FC236}">
                    <a16:creationId xmlns:a16="http://schemas.microsoft.com/office/drawing/2014/main" id="{686E8A99-769D-4A1B-BD81-0DCE52D0E220}"/>
                  </a:ext>
                </a:extLst>
              </p:cNvPr>
              <p:cNvSpPr/>
              <p:nvPr/>
            </p:nvSpPr>
            <p:spPr bwMode="auto">
              <a:xfrm>
                <a:off x="4150" y="4152"/>
                <a:ext cx="32" cy="27"/>
              </a:xfrm>
              <a:custGeom>
                <a:avLst/>
                <a:gdLst>
                  <a:gd name="T0" fmla="*/ 21 w 23"/>
                  <a:gd name="T1" fmla="*/ 10 h 19"/>
                  <a:gd name="T2" fmla="*/ 8 w 23"/>
                  <a:gd name="T3" fmla="*/ 1 h 19"/>
                  <a:gd name="T4" fmla="*/ 1 w 23"/>
                  <a:gd name="T5" fmla="*/ 3 h 19"/>
                  <a:gd name="T6" fmla="*/ 3 w 23"/>
                  <a:gd name="T7" fmla="*/ 10 h 19"/>
                  <a:gd name="T8" fmla="*/ 14 w 23"/>
                  <a:gd name="T9" fmla="*/ 17 h 19"/>
                  <a:gd name="T10" fmla="*/ 21 w 23"/>
                  <a:gd name="T11" fmla="*/ 17 h 19"/>
                  <a:gd name="T12" fmla="*/ 21 w 23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9">
                    <a:moveTo>
                      <a:pt x="21" y="10"/>
                    </a:moveTo>
                    <a:cubicBezTo>
                      <a:pt x="17" y="6"/>
                      <a:pt x="13" y="4"/>
                      <a:pt x="8" y="1"/>
                    </a:cubicBezTo>
                    <a:cubicBezTo>
                      <a:pt x="6" y="0"/>
                      <a:pt x="2" y="1"/>
                      <a:pt x="1" y="3"/>
                    </a:cubicBezTo>
                    <a:cubicBezTo>
                      <a:pt x="0" y="5"/>
                      <a:pt x="0" y="9"/>
                      <a:pt x="3" y="10"/>
                    </a:cubicBezTo>
                    <a:cubicBezTo>
                      <a:pt x="7" y="12"/>
                      <a:pt x="10" y="14"/>
                      <a:pt x="14" y="17"/>
                    </a:cubicBezTo>
                    <a:cubicBezTo>
                      <a:pt x="16" y="19"/>
                      <a:pt x="19" y="19"/>
                      <a:pt x="21" y="17"/>
                    </a:cubicBezTo>
                    <a:cubicBezTo>
                      <a:pt x="23" y="15"/>
                      <a:pt x="23" y="11"/>
                      <a:pt x="21" y="10"/>
                    </a:cubicBez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ïSḻîḓè">
                <a:extLst>
                  <a:ext uri="{FF2B5EF4-FFF2-40B4-BE49-F238E27FC236}">
                    <a16:creationId xmlns:a16="http://schemas.microsoft.com/office/drawing/2014/main" id="{468403EF-F51C-48A2-BB16-73ED0726F805}"/>
                  </a:ext>
                </a:extLst>
              </p:cNvPr>
              <p:cNvSpPr/>
              <p:nvPr/>
            </p:nvSpPr>
            <p:spPr bwMode="auto">
              <a:xfrm>
                <a:off x="3936" y="4235"/>
                <a:ext cx="287" cy="27"/>
              </a:xfrm>
              <a:custGeom>
                <a:avLst/>
                <a:gdLst>
                  <a:gd name="T0" fmla="*/ 4 w 203"/>
                  <a:gd name="T1" fmla="*/ 19 h 19"/>
                  <a:gd name="T2" fmla="*/ 199 w 203"/>
                  <a:gd name="T3" fmla="*/ 19 h 19"/>
                  <a:gd name="T4" fmla="*/ 203 w 203"/>
                  <a:gd name="T5" fmla="*/ 15 h 19"/>
                  <a:gd name="T6" fmla="*/ 203 w 203"/>
                  <a:gd name="T7" fmla="*/ 4 h 19"/>
                  <a:gd name="T8" fmla="*/ 199 w 203"/>
                  <a:gd name="T9" fmla="*/ 0 h 19"/>
                  <a:gd name="T10" fmla="*/ 4 w 203"/>
                  <a:gd name="T11" fmla="*/ 0 h 19"/>
                  <a:gd name="T12" fmla="*/ 0 w 203"/>
                  <a:gd name="T13" fmla="*/ 4 h 19"/>
                  <a:gd name="T14" fmla="*/ 0 w 203"/>
                  <a:gd name="T15" fmla="*/ 15 h 19"/>
                  <a:gd name="T16" fmla="*/ 4 w 20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19">
                    <a:moveTo>
                      <a:pt x="4" y="19"/>
                    </a:moveTo>
                    <a:cubicBezTo>
                      <a:pt x="199" y="19"/>
                      <a:pt x="199" y="19"/>
                      <a:pt x="199" y="19"/>
                    </a:cubicBezTo>
                    <a:cubicBezTo>
                      <a:pt x="201" y="19"/>
                      <a:pt x="203" y="18"/>
                      <a:pt x="203" y="15"/>
                    </a:cubicBezTo>
                    <a:cubicBezTo>
                      <a:pt x="203" y="4"/>
                      <a:pt x="203" y="4"/>
                      <a:pt x="203" y="4"/>
                    </a:cubicBezTo>
                    <a:cubicBezTo>
                      <a:pt x="203" y="2"/>
                      <a:pt x="201" y="0"/>
                      <a:pt x="19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8"/>
                      <a:pt x="2" y="19"/>
                      <a:pt x="4" y="19"/>
                    </a:cubicBezTo>
                    <a:close/>
                  </a:path>
                </a:pathLst>
              </a:custGeom>
              <a:solidFill>
                <a:srgbClr val="4D1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ï$ḷíḑè">
                <a:extLst>
                  <a:ext uri="{FF2B5EF4-FFF2-40B4-BE49-F238E27FC236}">
                    <a16:creationId xmlns:a16="http://schemas.microsoft.com/office/drawing/2014/main" id="{ECB8AF08-F4D7-4129-AD07-E92EBF707ED5}"/>
                  </a:ext>
                </a:extLst>
              </p:cNvPr>
              <p:cNvSpPr/>
              <p:nvPr/>
            </p:nvSpPr>
            <p:spPr bwMode="auto">
              <a:xfrm>
                <a:off x="4514" y="2773"/>
                <a:ext cx="388" cy="598"/>
              </a:xfrm>
              <a:custGeom>
                <a:avLst/>
                <a:gdLst>
                  <a:gd name="T0" fmla="*/ 90 w 274"/>
                  <a:gd name="T1" fmla="*/ 406 h 423"/>
                  <a:gd name="T2" fmla="*/ 229 w 274"/>
                  <a:gd name="T3" fmla="*/ 304 h 423"/>
                  <a:gd name="T4" fmla="*/ 246 w 274"/>
                  <a:gd name="T5" fmla="*/ 291 h 423"/>
                  <a:gd name="T6" fmla="*/ 273 w 274"/>
                  <a:gd name="T7" fmla="*/ 235 h 423"/>
                  <a:gd name="T8" fmla="*/ 269 w 274"/>
                  <a:gd name="T9" fmla="*/ 137 h 423"/>
                  <a:gd name="T10" fmla="*/ 266 w 274"/>
                  <a:gd name="T11" fmla="*/ 54 h 423"/>
                  <a:gd name="T12" fmla="*/ 212 w 274"/>
                  <a:gd name="T13" fmla="*/ 0 h 423"/>
                  <a:gd name="T14" fmla="*/ 158 w 274"/>
                  <a:gd name="T15" fmla="*/ 54 h 423"/>
                  <a:gd name="T16" fmla="*/ 165 w 274"/>
                  <a:gd name="T17" fmla="*/ 245 h 423"/>
                  <a:gd name="T18" fmla="*/ 192 w 274"/>
                  <a:gd name="T19" fmla="*/ 198 h 423"/>
                  <a:gd name="T20" fmla="*/ 35 w 274"/>
                  <a:gd name="T21" fmla="*/ 313 h 423"/>
                  <a:gd name="T22" fmla="*/ 16 w 274"/>
                  <a:gd name="T23" fmla="*/ 386 h 423"/>
                  <a:gd name="T24" fmla="*/ 90 w 274"/>
                  <a:gd name="T25" fmla="*/ 406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74" h="423">
                    <a:moveTo>
                      <a:pt x="90" y="406"/>
                    </a:moveTo>
                    <a:cubicBezTo>
                      <a:pt x="136" y="372"/>
                      <a:pt x="183" y="338"/>
                      <a:pt x="229" y="304"/>
                    </a:cubicBezTo>
                    <a:cubicBezTo>
                      <a:pt x="235" y="300"/>
                      <a:pt x="241" y="295"/>
                      <a:pt x="246" y="291"/>
                    </a:cubicBezTo>
                    <a:cubicBezTo>
                      <a:pt x="266" y="276"/>
                      <a:pt x="274" y="258"/>
                      <a:pt x="273" y="235"/>
                    </a:cubicBezTo>
                    <a:cubicBezTo>
                      <a:pt x="272" y="202"/>
                      <a:pt x="270" y="170"/>
                      <a:pt x="269" y="137"/>
                    </a:cubicBezTo>
                    <a:cubicBezTo>
                      <a:pt x="268" y="109"/>
                      <a:pt x="267" y="82"/>
                      <a:pt x="266" y="54"/>
                    </a:cubicBezTo>
                    <a:cubicBezTo>
                      <a:pt x="265" y="25"/>
                      <a:pt x="242" y="0"/>
                      <a:pt x="212" y="0"/>
                    </a:cubicBezTo>
                    <a:cubicBezTo>
                      <a:pt x="184" y="0"/>
                      <a:pt x="157" y="24"/>
                      <a:pt x="158" y="54"/>
                    </a:cubicBezTo>
                    <a:cubicBezTo>
                      <a:pt x="160" y="117"/>
                      <a:pt x="163" y="181"/>
                      <a:pt x="165" y="245"/>
                    </a:cubicBezTo>
                    <a:cubicBezTo>
                      <a:pt x="174" y="229"/>
                      <a:pt x="183" y="213"/>
                      <a:pt x="192" y="198"/>
                    </a:cubicBezTo>
                    <a:cubicBezTo>
                      <a:pt x="140" y="236"/>
                      <a:pt x="88" y="274"/>
                      <a:pt x="35" y="313"/>
                    </a:cubicBezTo>
                    <a:cubicBezTo>
                      <a:pt x="12" y="330"/>
                      <a:pt x="0" y="359"/>
                      <a:pt x="16" y="386"/>
                    </a:cubicBezTo>
                    <a:cubicBezTo>
                      <a:pt x="30" y="410"/>
                      <a:pt x="66" y="423"/>
                      <a:pt x="90" y="406"/>
                    </a:cubicBezTo>
                    <a:close/>
                  </a:path>
                </a:pathLst>
              </a:cu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íSlïḋe">
                <a:extLst>
                  <a:ext uri="{FF2B5EF4-FFF2-40B4-BE49-F238E27FC236}">
                    <a16:creationId xmlns:a16="http://schemas.microsoft.com/office/drawing/2014/main" id="{D57DA823-CAB0-434E-BC6F-4DE591D17EF8}"/>
                  </a:ext>
                </a:extLst>
              </p:cNvPr>
              <p:cNvSpPr/>
              <p:nvPr/>
            </p:nvSpPr>
            <p:spPr bwMode="auto">
              <a:xfrm>
                <a:off x="4736" y="2751"/>
                <a:ext cx="143" cy="95"/>
              </a:xfrm>
              <a:custGeom>
                <a:avLst/>
                <a:gdLst>
                  <a:gd name="T0" fmla="*/ 96 w 101"/>
                  <a:gd name="T1" fmla="*/ 17 h 67"/>
                  <a:gd name="T2" fmla="*/ 59 w 101"/>
                  <a:gd name="T3" fmla="*/ 58 h 67"/>
                  <a:gd name="T4" fmla="*/ 5 w 101"/>
                  <a:gd name="T5" fmla="*/ 50 h 67"/>
                  <a:gd name="T6" fmla="*/ 42 w 101"/>
                  <a:gd name="T7" fmla="*/ 10 h 67"/>
                  <a:gd name="T8" fmla="*/ 96 w 101"/>
                  <a:gd name="T9" fmla="*/ 1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67">
                    <a:moveTo>
                      <a:pt x="96" y="17"/>
                    </a:moveTo>
                    <a:cubicBezTo>
                      <a:pt x="101" y="30"/>
                      <a:pt x="84" y="48"/>
                      <a:pt x="59" y="58"/>
                    </a:cubicBezTo>
                    <a:cubicBezTo>
                      <a:pt x="34" y="67"/>
                      <a:pt x="10" y="63"/>
                      <a:pt x="5" y="50"/>
                    </a:cubicBezTo>
                    <a:cubicBezTo>
                      <a:pt x="0" y="37"/>
                      <a:pt x="17" y="19"/>
                      <a:pt x="42" y="10"/>
                    </a:cubicBezTo>
                    <a:cubicBezTo>
                      <a:pt x="67" y="0"/>
                      <a:pt x="91" y="4"/>
                      <a:pt x="96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iṩļïḋe">
                <a:extLst>
                  <a:ext uri="{FF2B5EF4-FFF2-40B4-BE49-F238E27FC236}">
                    <a16:creationId xmlns:a16="http://schemas.microsoft.com/office/drawing/2014/main" id="{4E077904-3D18-44ED-9E62-47CDD7A6A30A}"/>
                  </a:ext>
                </a:extLst>
              </p:cNvPr>
              <p:cNvSpPr/>
              <p:nvPr/>
            </p:nvSpPr>
            <p:spPr bwMode="auto">
              <a:xfrm>
                <a:off x="4695" y="2594"/>
                <a:ext cx="195" cy="227"/>
              </a:xfrm>
              <a:custGeom>
                <a:avLst/>
                <a:gdLst>
                  <a:gd name="T0" fmla="*/ 14 w 138"/>
                  <a:gd name="T1" fmla="*/ 127 h 160"/>
                  <a:gd name="T2" fmla="*/ 136 w 138"/>
                  <a:gd name="T3" fmla="*/ 50 h 160"/>
                  <a:gd name="T4" fmla="*/ 105 w 138"/>
                  <a:gd name="T5" fmla="*/ 7 h 160"/>
                  <a:gd name="T6" fmla="*/ 95 w 138"/>
                  <a:gd name="T7" fmla="*/ 66 h 160"/>
                  <a:gd name="T8" fmla="*/ 62 w 138"/>
                  <a:gd name="T9" fmla="*/ 20 h 160"/>
                  <a:gd name="T10" fmla="*/ 59 w 138"/>
                  <a:gd name="T11" fmla="*/ 65 h 160"/>
                  <a:gd name="T12" fmla="*/ 61 w 138"/>
                  <a:gd name="T13" fmla="*/ 88 h 160"/>
                  <a:gd name="T14" fmla="*/ 14 w 138"/>
                  <a:gd name="T15" fmla="*/ 127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8" h="160">
                    <a:moveTo>
                      <a:pt x="14" y="127"/>
                    </a:moveTo>
                    <a:cubicBezTo>
                      <a:pt x="40" y="160"/>
                      <a:pt x="138" y="123"/>
                      <a:pt x="136" y="50"/>
                    </a:cubicBezTo>
                    <a:cubicBezTo>
                      <a:pt x="136" y="31"/>
                      <a:pt x="131" y="0"/>
                      <a:pt x="105" y="7"/>
                    </a:cubicBezTo>
                    <a:cubicBezTo>
                      <a:pt x="85" y="13"/>
                      <a:pt x="110" y="55"/>
                      <a:pt x="95" y="66"/>
                    </a:cubicBezTo>
                    <a:cubicBezTo>
                      <a:pt x="95" y="66"/>
                      <a:pt x="86" y="15"/>
                      <a:pt x="62" y="20"/>
                    </a:cubicBezTo>
                    <a:cubicBezTo>
                      <a:pt x="38" y="25"/>
                      <a:pt x="51" y="55"/>
                      <a:pt x="59" y="65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1" y="88"/>
                      <a:pt x="0" y="109"/>
                      <a:pt x="14" y="127"/>
                    </a:cubicBezTo>
                    <a:close/>
                  </a:path>
                </a:pathLst>
              </a:custGeom>
              <a:solidFill>
                <a:srgbClr val="FFB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íṧḷïďé">
                <a:extLst>
                  <a:ext uri="{FF2B5EF4-FFF2-40B4-BE49-F238E27FC236}">
                    <a16:creationId xmlns:a16="http://schemas.microsoft.com/office/drawing/2014/main" id="{5761BC88-718E-4D33-AC94-8EA9743433F6}"/>
                  </a:ext>
                </a:extLst>
              </p:cNvPr>
              <p:cNvSpPr/>
              <p:nvPr/>
            </p:nvSpPr>
            <p:spPr bwMode="auto">
              <a:xfrm>
                <a:off x="4195" y="3162"/>
                <a:ext cx="489" cy="190"/>
              </a:xfrm>
              <a:prstGeom prst="ellipse">
                <a:avLst/>
              </a:prstGeom>
              <a:solidFill>
                <a:srgbClr val="2525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íşľíďê">
                <a:extLst>
                  <a:ext uri="{FF2B5EF4-FFF2-40B4-BE49-F238E27FC236}">
                    <a16:creationId xmlns:a16="http://schemas.microsoft.com/office/drawing/2014/main" id="{A1E569EE-6F66-45D7-AE02-057F6D119B94}"/>
                  </a:ext>
                </a:extLst>
              </p:cNvPr>
              <p:cNvSpPr/>
              <p:nvPr/>
            </p:nvSpPr>
            <p:spPr bwMode="auto">
              <a:xfrm>
                <a:off x="4322" y="3490"/>
                <a:ext cx="116" cy="309"/>
              </a:xfrm>
              <a:custGeom>
                <a:avLst/>
                <a:gdLst>
                  <a:gd name="T0" fmla="*/ 70 w 82"/>
                  <a:gd name="T1" fmla="*/ 6 h 219"/>
                  <a:gd name="T2" fmla="*/ 2 w 82"/>
                  <a:gd name="T3" fmla="*/ 210 h 219"/>
                  <a:gd name="T4" fmla="*/ 12 w 82"/>
                  <a:gd name="T5" fmla="*/ 213 h 219"/>
                  <a:gd name="T6" fmla="*/ 80 w 82"/>
                  <a:gd name="T7" fmla="*/ 9 h 219"/>
                  <a:gd name="T8" fmla="*/ 70 w 82"/>
                  <a:gd name="T9" fmla="*/ 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219">
                    <a:moveTo>
                      <a:pt x="70" y="6"/>
                    </a:moveTo>
                    <a:cubicBezTo>
                      <a:pt x="47" y="74"/>
                      <a:pt x="25" y="142"/>
                      <a:pt x="2" y="210"/>
                    </a:cubicBezTo>
                    <a:cubicBezTo>
                      <a:pt x="0" y="217"/>
                      <a:pt x="10" y="219"/>
                      <a:pt x="12" y="213"/>
                    </a:cubicBezTo>
                    <a:cubicBezTo>
                      <a:pt x="34" y="145"/>
                      <a:pt x="57" y="77"/>
                      <a:pt x="80" y="9"/>
                    </a:cubicBezTo>
                    <a:cubicBezTo>
                      <a:pt x="82" y="2"/>
                      <a:pt x="72" y="0"/>
                      <a:pt x="70" y="6"/>
                    </a:cubicBez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î$1îďe">
                <a:extLst>
                  <a:ext uri="{FF2B5EF4-FFF2-40B4-BE49-F238E27FC236}">
                    <a16:creationId xmlns:a16="http://schemas.microsoft.com/office/drawing/2014/main" id="{44BBCEFE-9345-4E53-920E-D1B4A65F5F86}"/>
                  </a:ext>
                </a:extLst>
              </p:cNvPr>
              <p:cNvSpPr/>
              <p:nvPr/>
            </p:nvSpPr>
            <p:spPr bwMode="auto">
              <a:xfrm>
                <a:off x="4426" y="3227"/>
                <a:ext cx="231" cy="288"/>
              </a:xfrm>
              <a:custGeom>
                <a:avLst/>
                <a:gdLst>
                  <a:gd name="T0" fmla="*/ 0 w 231"/>
                  <a:gd name="T1" fmla="*/ 288 h 288"/>
                  <a:gd name="T2" fmla="*/ 164 w 231"/>
                  <a:gd name="T3" fmla="*/ 0 h 288"/>
                  <a:gd name="T4" fmla="*/ 231 w 231"/>
                  <a:gd name="T5" fmla="*/ 38 h 288"/>
                  <a:gd name="T6" fmla="*/ 174 w 231"/>
                  <a:gd name="T7" fmla="*/ 94 h 288"/>
                  <a:gd name="T8" fmla="*/ 143 w 231"/>
                  <a:gd name="T9" fmla="*/ 103 h 288"/>
                  <a:gd name="T10" fmla="*/ 147 w 231"/>
                  <a:gd name="T11" fmla="*/ 144 h 288"/>
                  <a:gd name="T12" fmla="*/ 0 w 231"/>
                  <a:gd name="T13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288">
                    <a:moveTo>
                      <a:pt x="0" y="288"/>
                    </a:moveTo>
                    <a:lnTo>
                      <a:pt x="164" y="0"/>
                    </a:lnTo>
                    <a:lnTo>
                      <a:pt x="231" y="38"/>
                    </a:lnTo>
                    <a:lnTo>
                      <a:pt x="174" y="94"/>
                    </a:lnTo>
                    <a:lnTo>
                      <a:pt x="143" y="103"/>
                    </a:lnTo>
                    <a:lnTo>
                      <a:pt x="147" y="144"/>
                    </a:lnTo>
                    <a:lnTo>
                      <a:pt x="0" y="288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ïṩliḍê">
                <a:extLst>
                  <a:ext uri="{FF2B5EF4-FFF2-40B4-BE49-F238E27FC236}">
                    <a16:creationId xmlns:a16="http://schemas.microsoft.com/office/drawing/2014/main" id="{BCF4FDB5-A0BC-4265-84CE-34A5E739A193}"/>
                  </a:ext>
                </a:extLst>
              </p:cNvPr>
              <p:cNvSpPr/>
              <p:nvPr/>
            </p:nvSpPr>
            <p:spPr bwMode="auto">
              <a:xfrm>
                <a:off x="4304" y="3208"/>
                <a:ext cx="122" cy="307"/>
              </a:xfrm>
              <a:custGeom>
                <a:avLst/>
                <a:gdLst>
                  <a:gd name="T0" fmla="*/ 122 w 122"/>
                  <a:gd name="T1" fmla="*/ 307 h 307"/>
                  <a:gd name="T2" fmla="*/ 79 w 122"/>
                  <a:gd name="T3" fmla="*/ 0 h 307"/>
                  <a:gd name="T4" fmla="*/ 0 w 122"/>
                  <a:gd name="T5" fmla="*/ 21 h 307"/>
                  <a:gd name="T6" fmla="*/ 31 w 122"/>
                  <a:gd name="T7" fmla="*/ 89 h 307"/>
                  <a:gd name="T8" fmla="*/ 58 w 122"/>
                  <a:gd name="T9" fmla="*/ 103 h 307"/>
                  <a:gd name="T10" fmla="*/ 37 w 122"/>
                  <a:gd name="T11" fmla="*/ 143 h 307"/>
                  <a:gd name="T12" fmla="*/ 122 w 12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2" h="307">
                    <a:moveTo>
                      <a:pt x="122" y="307"/>
                    </a:moveTo>
                    <a:lnTo>
                      <a:pt x="79" y="0"/>
                    </a:lnTo>
                    <a:lnTo>
                      <a:pt x="0" y="21"/>
                    </a:lnTo>
                    <a:lnTo>
                      <a:pt x="31" y="89"/>
                    </a:lnTo>
                    <a:lnTo>
                      <a:pt x="58" y="103"/>
                    </a:lnTo>
                    <a:lnTo>
                      <a:pt x="37" y="143"/>
                    </a:lnTo>
                    <a:lnTo>
                      <a:pt x="122" y="307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ïŝļîḋé">
                <a:extLst>
                  <a:ext uri="{FF2B5EF4-FFF2-40B4-BE49-F238E27FC236}">
                    <a16:creationId xmlns:a16="http://schemas.microsoft.com/office/drawing/2014/main" id="{CE2D859C-1F32-4F09-8F4F-CE73FCA295E6}"/>
                  </a:ext>
                </a:extLst>
              </p:cNvPr>
              <p:cNvSpPr/>
              <p:nvPr/>
            </p:nvSpPr>
            <p:spPr bwMode="auto">
              <a:xfrm>
                <a:off x="4385" y="3207"/>
                <a:ext cx="205" cy="308"/>
              </a:xfrm>
              <a:custGeom>
                <a:avLst/>
                <a:gdLst>
                  <a:gd name="T0" fmla="*/ 0 w 205"/>
                  <a:gd name="T1" fmla="*/ 0 h 308"/>
                  <a:gd name="T2" fmla="*/ 41 w 205"/>
                  <a:gd name="T3" fmla="*/ 308 h 308"/>
                  <a:gd name="T4" fmla="*/ 205 w 205"/>
                  <a:gd name="T5" fmla="*/ 17 h 308"/>
                  <a:gd name="T6" fmla="*/ 0 w 205"/>
                  <a:gd name="T7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08">
                    <a:moveTo>
                      <a:pt x="0" y="0"/>
                    </a:moveTo>
                    <a:lnTo>
                      <a:pt x="41" y="308"/>
                    </a:lnTo>
                    <a:lnTo>
                      <a:pt x="205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iSḻïḋê">
                <a:extLst>
                  <a:ext uri="{FF2B5EF4-FFF2-40B4-BE49-F238E27FC236}">
                    <a16:creationId xmlns:a16="http://schemas.microsoft.com/office/drawing/2014/main" id="{8491984D-53F3-4AA8-8423-0D52CEC374E7}"/>
                  </a:ext>
                </a:extLst>
              </p:cNvPr>
              <p:cNvSpPr/>
              <p:nvPr/>
            </p:nvSpPr>
            <p:spPr bwMode="auto">
              <a:xfrm>
                <a:off x="4378" y="3214"/>
                <a:ext cx="205" cy="123"/>
              </a:xfrm>
              <a:custGeom>
                <a:avLst/>
                <a:gdLst>
                  <a:gd name="T0" fmla="*/ 145 w 145"/>
                  <a:gd name="T1" fmla="*/ 31 h 87"/>
                  <a:gd name="T2" fmla="*/ 144 w 145"/>
                  <a:gd name="T3" fmla="*/ 30 h 87"/>
                  <a:gd name="T4" fmla="*/ 1 w 145"/>
                  <a:gd name="T5" fmla="*/ 18 h 87"/>
                  <a:gd name="T6" fmla="*/ 0 w 145"/>
                  <a:gd name="T7" fmla="*/ 18 h 87"/>
                  <a:gd name="T8" fmla="*/ 8 w 145"/>
                  <a:gd name="T9" fmla="*/ 78 h 87"/>
                  <a:gd name="T10" fmla="*/ 69 w 145"/>
                  <a:gd name="T11" fmla="*/ 43 h 87"/>
                  <a:gd name="T12" fmla="*/ 113 w 145"/>
                  <a:gd name="T13" fmla="*/ 87 h 87"/>
                  <a:gd name="T14" fmla="*/ 145 w 145"/>
                  <a:gd name="T15" fmla="*/ 3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87">
                    <a:moveTo>
                      <a:pt x="145" y="31"/>
                    </a:moveTo>
                    <a:cubicBezTo>
                      <a:pt x="144" y="30"/>
                      <a:pt x="144" y="30"/>
                      <a:pt x="144" y="30"/>
                    </a:cubicBezTo>
                    <a:cubicBezTo>
                      <a:pt x="103" y="5"/>
                      <a:pt x="51" y="0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69" y="43"/>
                      <a:pt x="69" y="43"/>
                      <a:pt x="69" y="43"/>
                    </a:cubicBezTo>
                    <a:cubicBezTo>
                      <a:pt x="113" y="87"/>
                      <a:pt x="113" y="87"/>
                      <a:pt x="113" y="87"/>
                    </a:cubicBezTo>
                    <a:lnTo>
                      <a:pt x="145" y="31"/>
                    </a:lnTo>
                    <a:close/>
                  </a:path>
                </a:pathLst>
              </a:custGeom>
              <a:solidFill>
                <a:srgbClr val="AFA2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îSlídé">
                <a:extLst>
                  <a:ext uri="{FF2B5EF4-FFF2-40B4-BE49-F238E27FC236}">
                    <a16:creationId xmlns:a16="http://schemas.microsoft.com/office/drawing/2014/main" id="{3A10AD2A-FFC8-41A2-A086-E85172479581}"/>
                  </a:ext>
                </a:extLst>
              </p:cNvPr>
              <p:cNvSpPr/>
              <p:nvPr/>
            </p:nvSpPr>
            <p:spPr bwMode="auto">
              <a:xfrm>
                <a:off x="4417" y="3215"/>
                <a:ext cx="71" cy="300"/>
              </a:xfrm>
              <a:custGeom>
                <a:avLst/>
                <a:gdLst>
                  <a:gd name="T0" fmla="*/ 43 w 71"/>
                  <a:gd name="T1" fmla="*/ 241 h 300"/>
                  <a:gd name="T2" fmla="*/ 9 w 71"/>
                  <a:gd name="T3" fmla="*/ 300 h 300"/>
                  <a:gd name="T4" fmla="*/ 0 w 71"/>
                  <a:gd name="T5" fmla="*/ 238 h 300"/>
                  <a:gd name="T6" fmla="*/ 71 w 71"/>
                  <a:gd name="T7" fmla="*/ 0 h 300"/>
                  <a:gd name="T8" fmla="*/ 43 w 71"/>
                  <a:gd name="T9" fmla="*/ 24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00">
                    <a:moveTo>
                      <a:pt x="43" y="241"/>
                    </a:moveTo>
                    <a:lnTo>
                      <a:pt x="9" y="300"/>
                    </a:lnTo>
                    <a:lnTo>
                      <a:pt x="0" y="238"/>
                    </a:lnTo>
                    <a:lnTo>
                      <a:pt x="71" y="0"/>
                    </a:lnTo>
                    <a:lnTo>
                      <a:pt x="43" y="241"/>
                    </a:lnTo>
                    <a:close/>
                  </a:path>
                </a:pathLst>
              </a:custGeom>
              <a:solidFill>
                <a:srgbClr val="07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išlíḍe">
                <a:extLst>
                  <a:ext uri="{FF2B5EF4-FFF2-40B4-BE49-F238E27FC236}">
                    <a16:creationId xmlns:a16="http://schemas.microsoft.com/office/drawing/2014/main" id="{0F24BC09-9643-485B-9AA8-41310797DB45}"/>
                  </a:ext>
                </a:extLst>
              </p:cNvPr>
              <p:cNvSpPr/>
              <p:nvPr/>
            </p:nvSpPr>
            <p:spPr bwMode="auto">
              <a:xfrm>
                <a:off x="4446" y="3211"/>
                <a:ext cx="77" cy="91"/>
              </a:xfrm>
              <a:custGeom>
                <a:avLst/>
                <a:gdLst>
                  <a:gd name="T0" fmla="*/ 17 w 55"/>
                  <a:gd name="T1" fmla="*/ 64 h 64"/>
                  <a:gd name="T2" fmla="*/ 17 w 55"/>
                  <a:gd name="T3" fmla="*/ 64 h 64"/>
                  <a:gd name="T4" fmla="*/ 35 w 55"/>
                  <a:gd name="T5" fmla="*/ 53 h 64"/>
                  <a:gd name="T6" fmla="*/ 49 w 55"/>
                  <a:gd name="T7" fmla="*/ 26 h 64"/>
                  <a:gd name="T8" fmla="*/ 38 w 55"/>
                  <a:gd name="T9" fmla="*/ 3 h 64"/>
                  <a:gd name="T10" fmla="*/ 21 w 55"/>
                  <a:gd name="T11" fmla="*/ 1 h 64"/>
                  <a:gd name="T12" fmla="*/ 1 w 55"/>
                  <a:gd name="T13" fmla="*/ 21 h 64"/>
                  <a:gd name="T14" fmla="*/ 3 w 55"/>
                  <a:gd name="T15" fmla="*/ 50 h 64"/>
                  <a:gd name="T16" fmla="*/ 17 w 55"/>
                  <a:gd name="T1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5" h="64">
                    <a:moveTo>
                      <a:pt x="17" y="64"/>
                    </a:moveTo>
                    <a:cubicBezTo>
                      <a:pt x="17" y="64"/>
                      <a:pt x="17" y="64"/>
                      <a:pt x="17" y="64"/>
                    </a:cubicBezTo>
                    <a:cubicBezTo>
                      <a:pt x="24" y="64"/>
                      <a:pt x="32" y="60"/>
                      <a:pt x="35" y="53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5" y="15"/>
                      <a:pt x="49" y="4"/>
                      <a:pt x="38" y="3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0" y="0"/>
                      <a:pt x="0" y="10"/>
                      <a:pt x="1" y="2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4" y="57"/>
                      <a:pt x="9" y="63"/>
                      <a:pt x="17" y="64"/>
                    </a:cubicBezTo>
                    <a:close/>
                  </a:path>
                </a:pathLst>
              </a:custGeom>
              <a:solidFill>
                <a:srgbClr val="0704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ṩļîďé">
                <a:extLst>
                  <a:ext uri="{FF2B5EF4-FFF2-40B4-BE49-F238E27FC236}">
                    <a16:creationId xmlns:a16="http://schemas.microsoft.com/office/drawing/2014/main" id="{393A6375-B4A4-4E11-8EE1-BA3079630034}"/>
                  </a:ext>
                </a:extLst>
              </p:cNvPr>
              <p:cNvSpPr/>
              <p:nvPr/>
            </p:nvSpPr>
            <p:spPr bwMode="auto">
              <a:xfrm>
                <a:off x="4385" y="3181"/>
                <a:ext cx="205" cy="123"/>
              </a:xfrm>
              <a:custGeom>
                <a:avLst/>
                <a:gdLst>
                  <a:gd name="T0" fmla="*/ 145 w 145"/>
                  <a:gd name="T1" fmla="*/ 30 h 87"/>
                  <a:gd name="T2" fmla="*/ 145 w 145"/>
                  <a:gd name="T3" fmla="*/ 30 h 87"/>
                  <a:gd name="T4" fmla="*/ 1 w 145"/>
                  <a:gd name="T5" fmla="*/ 18 h 87"/>
                  <a:gd name="T6" fmla="*/ 0 w 145"/>
                  <a:gd name="T7" fmla="*/ 18 h 87"/>
                  <a:gd name="T8" fmla="*/ 8 w 145"/>
                  <a:gd name="T9" fmla="*/ 78 h 87"/>
                  <a:gd name="T10" fmla="*/ 68 w 145"/>
                  <a:gd name="T11" fmla="*/ 47 h 87"/>
                  <a:gd name="T12" fmla="*/ 113 w 145"/>
                  <a:gd name="T13" fmla="*/ 87 h 87"/>
                  <a:gd name="T14" fmla="*/ 145 w 145"/>
                  <a:gd name="T15" fmla="*/ 3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87">
                    <a:moveTo>
                      <a:pt x="145" y="30"/>
                    </a:moveTo>
                    <a:cubicBezTo>
                      <a:pt x="145" y="30"/>
                      <a:pt x="145" y="30"/>
                      <a:pt x="145" y="30"/>
                    </a:cubicBezTo>
                    <a:cubicBezTo>
                      <a:pt x="104" y="4"/>
                      <a:pt x="51" y="0"/>
                      <a:pt x="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8" y="78"/>
                      <a:pt x="8" y="78"/>
                      <a:pt x="8" y="78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113" y="87"/>
                      <a:pt x="113" y="87"/>
                      <a:pt x="113" y="87"/>
                    </a:cubicBezTo>
                    <a:lnTo>
                      <a:pt x="145" y="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ï$lïde">
                <a:extLst>
                  <a:ext uri="{FF2B5EF4-FFF2-40B4-BE49-F238E27FC236}">
                    <a16:creationId xmlns:a16="http://schemas.microsoft.com/office/drawing/2014/main" id="{B9DCF359-82E5-43B8-A58F-A637F20D237A}"/>
                  </a:ext>
                </a:extLst>
              </p:cNvPr>
              <p:cNvSpPr/>
              <p:nvPr/>
            </p:nvSpPr>
            <p:spPr bwMode="auto">
              <a:xfrm>
                <a:off x="4426" y="3205"/>
                <a:ext cx="236" cy="310"/>
              </a:xfrm>
              <a:custGeom>
                <a:avLst/>
                <a:gdLst>
                  <a:gd name="T0" fmla="*/ 0 w 236"/>
                  <a:gd name="T1" fmla="*/ 310 h 310"/>
                  <a:gd name="T2" fmla="*/ 168 w 236"/>
                  <a:gd name="T3" fmla="*/ 0 h 310"/>
                  <a:gd name="T4" fmla="*/ 236 w 236"/>
                  <a:gd name="T5" fmla="*/ 40 h 310"/>
                  <a:gd name="T6" fmla="*/ 178 w 236"/>
                  <a:gd name="T7" fmla="*/ 95 h 310"/>
                  <a:gd name="T8" fmla="*/ 147 w 236"/>
                  <a:gd name="T9" fmla="*/ 105 h 310"/>
                  <a:gd name="T10" fmla="*/ 151 w 236"/>
                  <a:gd name="T11" fmla="*/ 146 h 310"/>
                  <a:gd name="T12" fmla="*/ 0 w 236"/>
                  <a:gd name="T13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310">
                    <a:moveTo>
                      <a:pt x="0" y="310"/>
                    </a:moveTo>
                    <a:lnTo>
                      <a:pt x="168" y="0"/>
                    </a:lnTo>
                    <a:lnTo>
                      <a:pt x="236" y="40"/>
                    </a:lnTo>
                    <a:lnTo>
                      <a:pt x="178" y="95"/>
                    </a:lnTo>
                    <a:lnTo>
                      <a:pt x="147" y="105"/>
                    </a:lnTo>
                    <a:lnTo>
                      <a:pt x="151" y="146"/>
                    </a:lnTo>
                    <a:lnTo>
                      <a:pt x="0" y="310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ïṧḷïḋê">
                <a:extLst>
                  <a:ext uri="{FF2B5EF4-FFF2-40B4-BE49-F238E27FC236}">
                    <a16:creationId xmlns:a16="http://schemas.microsoft.com/office/drawing/2014/main" id="{C51D3B77-D69D-4C25-A5A5-2BDA71CBC3BA}"/>
                  </a:ext>
                </a:extLst>
              </p:cNvPr>
              <p:cNvSpPr/>
              <p:nvPr/>
            </p:nvSpPr>
            <p:spPr bwMode="auto">
              <a:xfrm>
                <a:off x="4308" y="3187"/>
                <a:ext cx="118" cy="328"/>
              </a:xfrm>
              <a:custGeom>
                <a:avLst/>
                <a:gdLst>
                  <a:gd name="T0" fmla="*/ 118 w 118"/>
                  <a:gd name="T1" fmla="*/ 328 h 328"/>
                  <a:gd name="T2" fmla="*/ 79 w 118"/>
                  <a:gd name="T3" fmla="*/ 0 h 328"/>
                  <a:gd name="T4" fmla="*/ 0 w 118"/>
                  <a:gd name="T5" fmla="*/ 23 h 328"/>
                  <a:gd name="T6" fmla="*/ 31 w 118"/>
                  <a:gd name="T7" fmla="*/ 91 h 328"/>
                  <a:gd name="T8" fmla="*/ 58 w 118"/>
                  <a:gd name="T9" fmla="*/ 105 h 328"/>
                  <a:gd name="T10" fmla="*/ 38 w 118"/>
                  <a:gd name="T11" fmla="*/ 143 h 328"/>
                  <a:gd name="T12" fmla="*/ 118 w 118"/>
                  <a:gd name="T13" fmla="*/ 328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328">
                    <a:moveTo>
                      <a:pt x="118" y="328"/>
                    </a:moveTo>
                    <a:lnTo>
                      <a:pt x="79" y="0"/>
                    </a:lnTo>
                    <a:lnTo>
                      <a:pt x="0" y="23"/>
                    </a:lnTo>
                    <a:lnTo>
                      <a:pt x="31" y="91"/>
                    </a:lnTo>
                    <a:lnTo>
                      <a:pt x="58" y="105"/>
                    </a:lnTo>
                    <a:lnTo>
                      <a:pt x="38" y="143"/>
                    </a:lnTo>
                    <a:lnTo>
                      <a:pt x="118" y="328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ïṧḻidê">
                <a:extLst>
                  <a:ext uri="{FF2B5EF4-FFF2-40B4-BE49-F238E27FC236}">
                    <a16:creationId xmlns:a16="http://schemas.microsoft.com/office/drawing/2014/main" id="{20251F6E-20C5-4F6E-AED1-C1D6CD01B46D}"/>
                  </a:ext>
                </a:extLst>
              </p:cNvPr>
              <p:cNvSpPr/>
              <p:nvPr/>
            </p:nvSpPr>
            <p:spPr bwMode="auto">
              <a:xfrm>
                <a:off x="4161" y="2589"/>
                <a:ext cx="674" cy="489"/>
              </a:xfrm>
              <a:custGeom>
                <a:avLst/>
                <a:gdLst>
                  <a:gd name="T0" fmla="*/ 86 w 476"/>
                  <a:gd name="T1" fmla="*/ 346 h 346"/>
                  <a:gd name="T2" fmla="*/ 123 w 476"/>
                  <a:gd name="T3" fmla="*/ 100 h 346"/>
                  <a:gd name="T4" fmla="*/ 337 w 476"/>
                  <a:gd name="T5" fmla="*/ 63 h 346"/>
                  <a:gd name="T6" fmla="*/ 393 w 476"/>
                  <a:gd name="T7" fmla="*/ 63 h 346"/>
                  <a:gd name="T8" fmla="*/ 401 w 476"/>
                  <a:gd name="T9" fmla="*/ 98 h 346"/>
                  <a:gd name="T10" fmla="*/ 433 w 476"/>
                  <a:gd name="T11" fmla="*/ 67 h 346"/>
                  <a:gd name="T12" fmla="*/ 414 w 476"/>
                  <a:gd name="T13" fmla="*/ 228 h 346"/>
                  <a:gd name="T14" fmla="*/ 86 w 476"/>
                  <a:gd name="T15" fmla="*/ 346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6" h="346">
                    <a:moveTo>
                      <a:pt x="86" y="346"/>
                    </a:moveTo>
                    <a:cubicBezTo>
                      <a:pt x="86" y="346"/>
                      <a:pt x="0" y="135"/>
                      <a:pt x="123" y="100"/>
                    </a:cubicBezTo>
                    <a:cubicBezTo>
                      <a:pt x="166" y="0"/>
                      <a:pt x="304" y="48"/>
                      <a:pt x="337" y="63"/>
                    </a:cubicBezTo>
                    <a:cubicBezTo>
                      <a:pt x="370" y="78"/>
                      <a:pt x="393" y="63"/>
                      <a:pt x="393" y="63"/>
                    </a:cubicBezTo>
                    <a:cubicBezTo>
                      <a:pt x="403" y="76"/>
                      <a:pt x="401" y="98"/>
                      <a:pt x="401" y="98"/>
                    </a:cubicBezTo>
                    <a:cubicBezTo>
                      <a:pt x="433" y="67"/>
                      <a:pt x="433" y="67"/>
                      <a:pt x="433" y="67"/>
                    </a:cubicBezTo>
                    <a:cubicBezTo>
                      <a:pt x="465" y="94"/>
                      <a:pt x="476" y="155"/>
                      <a:pt x="414" y="228"/>
                    </a:cubicBezTo>
                    <a:lnTo>
                      <a:pt x="86" y="346"/>
                    </a:lnTo>
                    <a:close/>
                  </a:path>
                </a:pathLst>
              </a:custGeom>
              <a:solidFill>
                <a:srgbClr val="682F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ïṣlídé">
                <a:extLst>
                  <a:ext uri="{FF2B5EF4-FFF2-40B4-BE49-F238E27FC236}">
                    <a16:creationId xmlns:a16="http://schemas.microsoft.com/office/drawing/2014/main" id="{951257C0-4D12-4098-93AF-234F558DEDBB}"/>
                  </a:ext>
                </a:extLst>
              </p:cNvPr>
              <p:cNvSpPr/>
              <p:nvPr/>
            </p:nvSpPr>
            <p:spPr bwMode="auto">
              <a:xfrm>
                <a:off x="4212" y="2744"/>
                <a:ext cx="540" cy="515"/>
              </a:xfrm>
              <a:custGeom>
                <a:avLst/>
                <a:gdLst>
                  <a:gd name="T0" fmla="*/ 273 w 381"/>
                  <a:gd name="T1" fmla="*/ 11 h 364"/>
                  <a:gd name="T2" fmla="*/ 178 w 381"/>
                  <a:gd name="T3" fmla="*/ 4 h 364"/>
                  <a:gd name="T4" fmla="*/ 59 w 381"/>
                  <a:gd name="T5" fmla="*/ 113 h 364"/>
                  <a:gd name="T6" fmla="*/ 57 w 381"/>
                  <a:gd name="T7" fmla="*/ 141 h 364"/>
                  <a:gd name="T8" fmla="*/ 56 w 381"/>
                  <a:gd name="T9" fmla="*/ 141 h 364"/>
                  <a:gd name="T10" fmla="*/ 50 w 381"/>
                  <a:gd name="T11" fmla="*/ 140 h 364"/>
                  <a:gd name="T12" fmla="*/ 49 w 381"/>
                  <a:gd name="T13" fmla="*/ 140 h 364"/>
                  <a:gd name="T14" fmla="*/ 2 w 381"/>
                  <a:gd name="T15" fmla="*/ 183 h 364"/>
                  <a:gd name="T16" fmla="*/ 2 w 381"/>
                  <a:gd name="T17" fmla="*/ 184 h 364"/>
                  <a:gd name="T18" fmla="*/ 42 w 381"/>
                  <a:gd name="T19" fmla="*/ 233 h 364"/>
                  <a:gd name="T20" fmla="*/ 44 w 381"/>
                  <a:gd name="T21" fmla="*/ 233 h 364"/>
                  <a:gd name="T22" fmla="*/ 50 w 381"/>
                  <a:gd name="T23" fmla="*/ 233 h 364"/>
                  <a:gd name="T24" fmla="*/ 50 w 381"/>
                  <a:gd name="T25" fmla="*/ 234 h 364"/>
                  <a:gd name="T26" fmla="*/ 153 w 381"/>
                  <a:gd name="T27" fmla="*/ 353 h 364"/>
                  <a:gd name="T28" fmla="*/ 249 w 381"/>
                  <a:gd name="T29" fmla="*/ 360 h 364"/>
                  <a:gd name="T30" fmla="*/ 369 w 381"/>
                  <a:gd name="T31" fmla="*/ 251 h 364"/>
                  <a:gd name="T32" fmla="*/ 377 w 381"/>
                  <a:gd name="T33" fmla="*/ 135 h 364"/>
                  <a:gd name="T34" fmla="*/ 273 w 381"/>
                  <a:gd name="T35" fmla="*/ 11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1" h="364">
                    <a:moveTo>
                      <a:pt x="273" y="11"/>
                    </a:moveTo>
                    <a:cubicBezTo>
                      <a:pt x="178" y="4"/>
                      <a:pt x="178" y="4"/>
                      <a:pt x="178" y="4"/>
                    </a:cubicBezTo>
                    <a:cubicBezTo>
                      <a:pt x="117" y="0"/>
                      <a:pt x="63" y="48"/>
                      <a:pt x="59" y="113"/>
                    </a:cubicBezTo>
                    <a:cubicBezTo>
                      <a:pt x="57" y="141"/>
                      <a:pt x="57" y="141"/>
                      <a:pt x="57" y="141"/>
                    </a:cubicBezTo>
                    <a:cubicBezTo>
                      <a:pt x="56" y="141"/>
                      <a:pt x="56" y="141"/>
                      <a:pt x="56" y="141"/>
                    </a:cubicBezTo>
                    <a:cubicBezTo>
                      <a:pt x="54" y="141"/>
                      <a:pt x="52" y="140"/>
                      <a:pt x="50" y="140"/>
                    </a:cubicBezTo>
                    <a:cubicBezTo>
                      <a:pt x="49" y="140"/>
                      <a:pt x="49" y="140"/>
                      <a:pt x="49" y="140"/>
                    </a:cubicBezTo>
                    <a:cubicBezTo>
                      <a:pt x="25" y="138"/>
                      <a:pt x="4" y="158"/>
                      <a:pt x="2" y="183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0" y="209"/>
                      <a:pt x="18" y="231"/>
                      <a:pt x="42" y="233"/>
                    </a:cubicBezTo>
                    <a:cubicBezTo>
                      <a:pt x="44" y="233"/>
                      <a:pt x="44" y="233"/>
                      <a:pt x="44" y="233"/>
                    </a:cubicBezTo>
                    <a:cubicBezTo>
                      <a:pt x="46" y="233"/>
                      <a:pt x="48" y="233"/>
                      <a:pt x="50" y="233"/>
                    </a:cubicBezTo>
                    <a:cubicBezTo>
                      <a:pt x="50" y="234"/>
                      <a:pt x="50" y="234"/>
                      <a:pt x="50" y="234"/>
                    </a:cubicBezTo>
                    <a:cubicBezTo>
                      <a:pt x="48" y="296"/>
                      <a:pt x="93" y="349"/>
                      <a:pt x="153" y="353"/>
                    </a:cubicBezTo>
                    <a:cubicBezTo>
                      <a:pt x="249" y="360"/>
                      <a:pt x="249" y="360"/>
                      <a:pt x="249" y="360"/>
                    </a:cubicBezTo>
                    <a:cubicBezTo>
                      <a:pt x="311" y="364"/>
                      <a:pt x="364" y="315"/>
                      <a:pt x="369" y="251"/>
                    </a:cubicBezTo>
                    <a:cubicBezTo>
                      <a:pt x="377" y="135"/>
                      <a:pt x="377" y="135"/>
                      <a:pt x="377" y="135"/>
                    </a:cubicBezTo>
                    <a:cubicBezTo>
                      <a:pt x="381" y="71"/>
                      <a:pt x="335" y="15"/>
                      <a:pt x="273" y="11"/>
                    </a:cubicBezTo>
                    <a:close/>
                  </a:path>
                </a:pathLst>
              </a:custGeom>
              <a:solidFill>
                <a:srgbClr val="FFB3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îṡlîḑé">
                <a:extLst>
                  <a:ext uri="{FF2B5EF4-FFF2-40B4-BE49-F238E27FC236}">
                    <a16:creationId xmlns:a16="http://schemas.microsoft.com/office/drawing/2014/main" id="{6EC25631-A4F9-48E3-BE04-7BA8928DF596}"/>
                  </a:ext>
                </a:extLst>
              </p:cNvPr>
              <p:cNvSpPr/>
              <p:nvPr/>
            </p:nvSpPr>
            <p:spPr bwMode="auto">
              <a:xfrm>
                <a:off x="4283" y="2693"/>
                <a:ext cx="381" cy="344"/>
              </a:xfrm>
              <a:custGeom>
                <a:avLst/>
                <a:gdLst>
                  <a:gd name="T0" fmla="*/ 41 w 269"/>
                  <a:gd name="T1" fmla="*/ 216 h 243"/>
                  <a:gd name="T2" fmla="*/ 89 w 269"/>
                  <a:gd name="T3" fmla="*/ 57 h 243"/>
                  <a:gd name="T4" fmla="*/ 171 w 269"/>
                  <a:gd name="T5" fmla="*/ 44 h 243"/>
                  <a:gd name="T6" fmla="*/ 241 w 269"/>
                  <a:gd name="T7" fmla="*/ 49 h 243"/>
                  <a:gd name="T8" fmla="*/ 244 w 269"/>
                  <a:gd name="T9" fmla="*/ 8 h 243"/>
                  <a:gd name="T10" fmla="*/ 167 w 269"/>
                  <a:gd name="T11" fmla="*/ 3 h 243"/>
                  <a:gd name="T12" fmla="*/ 65 w 269"/>
                  <a:gd name="T13" fmla="*/ 26 h 243"/>
                  <a:gd name="T14" fmla="*/ 7 w 269"/>
                  <a:gd name="T15" fmla="*/ 134 h 243"/>
                  <a:gd name="T16" fmla="*/ 2 w 269"/>
                  <a:gd name="T17" fmla="*/ 214 h 243"/>
                  <a:gd name="T18" fmla="*/ 41 w 269"/>
                  <a:gd name="T19" fmla="*/ 21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43">
                    <a:moveTo>
                      <a:pt x="41" y="216"/>
                    </a:moveTo>
                    <a:cubicBezTo>
                      <a:pt x="44" y="161"/>
                      <a:pt x="38" y="91"/>
                      <a:pt x="89" y="57"/>
                    </a:cubicBezTo>
                    <a:cubicBezTo>
                      <a:pt x="115" y="40"/>
                      <a:pt x="142" y="42"/>
                      <a:pt x="171" y="44"/>
                    </a:cubicBezTo>
                    <a:cubicBezTo>
                      <a:pt x="194" y="46"/>
                      <a:pt x="218" y="47"/>
                      <a:pt x="241" y="49"/>
                    </a:cubicBezTo>
                    <a:cubicBezTo>
                      <a:pt x="266" y="51"/>
                      <a:pt x="269" y="11"/>
                      <a:pt x="244" y="8"/>
                    </a:cubicBezTo>
                    <a:cubicBezTo>
                      <a:pt x="218" y="6"/>
                      <a:pt x="193" y="5"/>
                      <a:pt x="167" y="3"/>
                    </a:cubicBezTo>
                    <a:cubicBezTo>
                      <a:pt x="130" y="0"/>
                      <a:pt x="96" y="3"/>
                      <a:pt x="65" y="26"/>
                    </a:cubicBezTo>
                    <a:cubicBezTo>
                      <a:pt x="30" y="51"/>
                      <a:pt x="10" y="91"/>
                      <a:pt x="7" y="134"/>
                    </a:cubicBezTo>
                    <a:cubicBezTo>
                      <a:pt x="5" y="161"/>
                      <a:pt x="3" y="187"/>
                      <a:pt x="2" y="214"/>
                    </a:cubicBezTo>
                    <a:cubicBezTo>
                      <a:pt x="0" y="240"/>
                      <a:pt x="39" y="243"/>
                      <a:pt x="41" y="216"/>
                    </a:cubicBezTo>
                    <a:close/>
                  </a:path>
                </a:pathLst>
              </a:custGeom>
              <a:solidFill>
                <a:srgbClr val="682F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ïṥ1iďe">
                <a:extLst>
                  <a:ext uri="{FF2B5EF4-FFF2-40B4-BE49-F238E27FC236}">
                    <a16:creationId xmlns:a16="http://schemas.microsoft.com/office/drawing/2014/main" id="{0B2CD836-DAD0-4B5B-8707-D5FC53EA7AB4}"/>
                  </a:ext>
                </a:extLst>
              </p:cNvPr>
              <p:cNvSpPr/>
              <p:nvPr/>
            </p:nvSpPr>
            <p:spPr bwMode="auto">
              <a:xfrm>
                <a:off x="4480" y="2986"/>
                <a:ext cx="32" cy="43"/>
              </a:xfrm>
              <a:custGeom>
                <a:avLst/>
                <a:gdLst>
                  <a:gd name="T0" fmla="*/ 22 w 23"/>
                  <a:gd name="T1" fmla="*/ 15 h 30"/>
                  <a:gd name="T2" fmla="*/ 10 w 23"/>
                  <a:gd name="T3" fmla="*/ 29 h 30"/>
                  <a:gd name="T4" fmla="*/ 1 w 23"/>
                  <a:gd name="T5" fmla="*/ 14 h 30"/>
                  <a:gd name="T6" fmla="*/ 12 w 23"/>
                  <a:gd name="T7" fmla="*/ 0 h 30"/>
                  <a:gd name="T8" fmla="*/ 22 w 23"/>
                  <a:gd name="T9" fmla="*/ 1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22" y="15"/>
                    </a:moveTo>
                    <a:cubicBezTo>
                      <a:pt x="21" y="23"/>
                      <a:pt x="16" y="30"/>
                      <a:pt x="10" y="29"/>
                    </a:cubicBezTo>
                    <a:cubicBezTo>
                      <a:pt x="4" y="29"/>
                      <a:pt x="0" y="22"/>
                      <a:pt x="1" y="14"/>
                    </a:cubicBezTo>
                    <a:cubicBezTo>
                      <a:pt x="1" y="6"/>
                      <a:pt x="7" y="0"/>
                      <a:pt x="12" y="0"/>
                    </a:cubicBezTo>
                    <a:cubicBezTo>
                      <a:pt x="18" y="0"/>
                      <a:pt x="23" y="7"/>
                      <a:pt x="22" y="15"/>
                    </a:cubicBez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îṣḻïḋè">
                <a:extLst>
                  <a:ext uri="{FF2B5EF4-FFF2-40B4-BE49-F238E27FC236}">
                    <a16:creationId xmlns:a16="http://schemas.microsoft.com/office/drawing/2014/main" id="{045EC084-0051-44F5-B151-221EB59CDDF5}"/>
                  </a:ext>
                </a:extLst>
              </p:cNvPr>
              <p:cNvSpPr/>
              <p:nvPr/>
            </p:nvSpPr>
            <p:spPr bwMode="auto">
              <a:xfrm>
                <a:off x="4633" y="2989"/>
                <a:ext cx="31" cy="42"/>
              </a:xfrm>
              <a:custGeom>
                <a:avLst/>
                <a:gdLst>
                  <a:gd name="T0" fmla="*/ 22 w 22"/>
                  <a:gd name="T1" fmla="*/ 16 h 30"/>
                  <a:gd name="T2" fmla="*/ 10 w 22"/>
                  <a:gd name="T3" fmla="*/ 30 h 30"/>
                  <a:gd name="T4" fmla="*/ 0 w 22"/>
                  <a:gd name="T5" fmla="*/ 14 h 30"/>
                  <a:gd name="T6" fmla="*/ 12 w 22"/>
                  <a:gd name="T7" fmla="*/ 0 h 30"/>
                  <a:gd name="T8" fmla="*/ 22 w 22"/>
                  <a:gd name="T9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22" y="16"/>
                    </a:moveTo>
                    <a:cubicBezTo>
                      <a:pt x="21" y="24"/>
                      <a:pt x="16" y="30"/>
                      <a:pt x="10" y="30"/>
                    </a:cubicBezTo>
                    <a:cubicBezTo>
                      <a:pt x="4" y="29"/>
                      <a:pt x="0" y="22"/>
                      <a:pt x="0" y="14"/>
                    </a:cubicBezTo>
                    <a:cubicBezTo>
                      <a:pt x="1" y="6"/>
                      <a:pt x="6" y="0"/>
                      <a:pt x="12" y="0"/>
                    </a:cubicBezTo>
                    <a:cubicBezTo>
                      <a:pt x="18" y="1"/>
                      <a:pt x="22" y="8"/>
                      <a:pt x="22" y="16"/>
                    </a:cubicBez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i$ļíḍé">
                <a:extLst>
                  <a:ext uri="{FF2B5EF4-FFF2-40B4-BE49-F238E27FC236}">
                    <a16:creationId xmlns:a16="http://schemas.microsoft.com/office/drawing/2014/main" id="{45960175-4054-4AA6-AC83-DBAB42896AAB}"/>
                  </a:ext>
                </a:extLst>
              </p:cNvPr>
              <p:cNvSpPr/>
              <p:nvPr/>
            </p:nvSpPr>
            <p:spPr bwMode="auto">
              <a:xfrm>
                <a:off x="4315" y="2686"/>
                <a:ext cx="445" cy="259"/>
              </a:xfrm>
              <a:custGeom>
                <a:avLst/>
                <a:gdLst>
                  <a:gd name="T0" fmla="*/ 314 w 314"/>
                  <a:gd name="T1" fmla="*/ 35 h 183"/>
                  <a:gd name="T2" fmla="*/ 188 w 314"/>
                  <a:gd name="T3" fmla="*/ 89 h 183"/>
                  <a:gd name="T4" fmla="*/ 12 w 314"/>
                  <a:gd name="T5" fmla="*/ 183 h 183"/>
                  <a:gd name="T6" fmla="*/ 108 w 314"/>
                  <a:gd name="T7" fmla="*/ 8 h 183"/>
                  <a:gd name="T8" fmla="*/ 314 w 314"/>
                  <a:gd name="T9" fmla="*/ 3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183">
                    <a:moveTo>
                      <a:pt x="314" y="35"/>
                    </a:moveTo>
                    <a:cubicBezTo>
                      <a:pt x="314" y="35"/>
                      <a:pt x="311" y="97"/>
                      <a:pt x="188" y="89"/>
                    </a:cubicBezTo>
                    <a:cubicBezTo>
                      <a:pt x="65" y="80"/>
                      <a:pt x="20" y="70"/>
                      <a:pt x="12" y="183"/>
                    </a:cubicBezTo>
                    <a:cubicBezTo>
                      <a:pt x="12" y="183"/>
                      <a:pt x="0" y="16"/>
                      <a:pt x="108" y="8"/>
                    </a:cubicBezTo>
                    <a:cubicBezTo>
                      <a:pt x="217" y="0"/>
                      <a:pt x="252" y="55"/>
                      <a:pt x="314" y="35"/>
                    </a:cubicBezTo>
                    <a:close/>
                  </a:path>
                </a:pathLst>
              </a:custGeom>
              <a:solidFill>
                <a:srgbClr val="682F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iṧľîḓè">
                <a:extLst>
                  <a:ext uri="{FF2B5EF4-FFF2-40B4-BE49-F238E27FC236}">
                    <a16:creationId xmlns:a16="http://schemas.microsoft.com/office/drawing/2014/main" id="{FF51521C-AE70-4309-8562-AD87F0E7D45B}"/>
                  </a:ext>
                </a:extLst>
              </p:cNvPr>
              <p:cNvSpPr/>
              <p:nvPr/>
            </p:nvSpPr>
            <p:spPr bwMode="auto">
              <a:xfrm>
                <a:off x="4448" y="2930"/>
                <a:ext cx="91" cy="31"/>
              </a:xfrm>
              <a:custGeom>
                <a:avLst/>
                <a:gdLst>
                  <a:gd name="T0" fmla="*/ 7 w 64"/>
                  <a:gd name="T1" fmla="*/ 13 h 22"/>
                  <a:gd name="T2" fmla="*/ 53 w 64"/>
                  <a:gd name="T3" fmla="*/ 21 h 22"/>
                  <a:gd name="T4" fmla="*/ 57 w 64"/>
                  <a:gd name="T5" fmla="*/ 9 h 22"/>
                  <a:gd name="T6" fmla="*/ 11 w 64"/>
                  <a:gd name="T7" fmla="*/ 1 h 22"/>
                  <a:gd name="T8" fmla="*/ 7 w 64"/>
                  <a:gd name="T9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2">
                    <a:moveTo>
                      <a:pt x="7" y="13"/>
                    </a:moveTo>
                    <a:cubicBezTo>
                      <a:pt x="23" y="15"/>
                      <a:pt x="38" y="18"/>
                      <a:pt x="53" y="21"/>
                    </a:cubicBezTo>
                    <a:cubicBezTo>
                      <a:pt x="61" y="22"/>
                      <a:pt x="64" y="11"/>
                      <a:pt x="57" y="9"/>
                    </a:cubicBezTo>
                    <a:cubicBezTo>
                      <a:pt x="41" y="7"/>
                      <a:pt x="26" y="4"/>
                      <a:pt x="11" y="1"/>
                    </a:cubicBezTo>
                    <a:cubicBezTo>
                      <a:pt x="3" y="0"/>
                      <a:pt x="0" y="11"/>
                      <a:pt x="7" y="13"/>
                    </a:cubicBezTo>
                    <a:close/>
                  </a:path>
                </a:pathLst>
              </a:custGeom>
              <a:solidFill>
                <a:srgbClr val="774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íṡlîḋé">
                <a:extLst>
                  <a:ext uri="{FF2B5EF4-FFF2-40B4-BE49-F238E27FC236}">
                    <a16:creationId xmlns:a16="http://schemas.microsoft.com/office/drawing/2014/main" id="{5876A7A1-93DC-49E4-9304-094945635DF8}"/>
                  </a:ext>
                </a:extLst>
              </p:cNvPr>
              <p:cNvSpPr/>
              <p:nvPr/>
            </p:nvSpPr>
            <p:spPr bwMode="auto">
              <a:xfrm>
                <a:off x="4596" y="2930"/>
                <a:ext cx="92" cy="31"/>
              </a:xfrm>
              <a:custGeom>
                <a:avLst/>
                <a:gdLst>
                  <a:gd name="T0" fmla="*/ 54 w 65"/>
                  <a:gd name="T1" fmla="*/ 1 h 22"/>
                  <a:gd name="T2" fmla="*/ 8 w 65"/>
                  <a:gd name="T3" fmla="*/ 9 h 22"/>
                  <a:gd name="T4" fmla="*/ 11 w 65"/>
                  <a:gd name="T5" fmla="*/ 21 h 22"/>
                  <a:gd name="T6" fmla="*/ 57 w 65"/>
                  <a:gd name="T7" fmla="*/ 13 h 22"/>
                  <a:gd name="T8" fmla="*/ 54 w 65"/>
                  <a:gd name="T9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2">
                    <a:moveTo>
                      <a:pt x="54" y="1"/>
                    </a:moveTo>
                    <a:cubicBezTo>
                      <a:pt x="39" y="4"/>
                      <a:pt x="23" y="7"/>
                      <a:pt x="8" y="9"/>
                    </a:cubicBezTo>
                    <a:cubicBezTo>
                      <a:pt x="0" y="11"/>
                      <a:pt x="4" y="22"/>
                      <a:pt x="11" y="21"/>
                    </a:cubicBezTo>
                    <a:cubicBezTo>
                      <a:pt x="27" y="18"/>
                      <a:pt x="42" y="15"/>
                      <a:pt x="57" y="13"/>
                    </a:cubicBezTo>
                    <a:cubicBezTo>
                      <a:pt x="65" y="11"/>
                      <a:pt x="62" y="0"/>
                      <a:pt x="54" y="1"/>
                    </a:cubicBezTo>
                    <a:close/>
                  </a:path>
                </a:pathLst>
              </a:custGeom>
              <a:solidFill>
                <a:srgbClr val="7743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ïṡlïďé">
                <a:extLst>
                  <a:ext uri="{FF2B5EF4-FFF2-40B4-BE49-F238E27FC236}">
                    <a16:creationId xmlns:a16="http://schemas.microsoft.com/office/drawing/2014/main" id="{3506C3A1-E33F-4182-889A-64985AB7B025}"/>
                  </a:ext>
                </a:extLst>
              </p:cNvPr>
              <p:cNvSpPr/>
              <p:nvPr/>
            </p:nvSpPr>
            <p:spPr bwMode="auto">
              <a:xfrm>
                <a:off x="4498" y="3106"/>
                <a:ext cx="115" cy="58"/>
              </a:xfrm>
              <a:custGeom>
                <a:avLst/>
                <a:gdLst>
                  <a:gd name="T0" fmla="*/ 69 w 81"/>
                  <a:gd name="T1" fmla="*/ 20 h 41"/>
                  <a:gd name="T2" fmla="*/ 14 w 81"/>
                  <a:gd name="T3" fmla="*/ 6 h 41"/>
                  <a:gd name="T4" fmla="*/ 4 w 81"/>
                  <a:gd name="T5" fmla="*/ 11 h 41"/>
                  <a:gd name="T6" fmla="*/ 75 w 81"/>
                  <a:gd name="T7" fmla="*/ 29 h 41"/>
                  <a:gd name="T8" fmla="*/ 69 w 81"/>
                  <a:gd name="T9" fmla="*/ 2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41">
                    <a:moveTo>
                      <a:pt x="69" y="20"/>
                    </a:moveTo>
                    <a:cubicBezTo>
                      <a:pt x="49" y="29"/>
                      <a:pt x="27" y="23"/>
                      <a:pt x="14" y="6"/>
                    </a:cubicBezTo>
                    <a:cubicBezTo>
                      <a:pt x="10" y="0"/>
                      <a:pt x="0" y="6"/>
                      <a:pt x="4" y="11"/>
                    </a:cubicBezTo>
                    <a:cubicBezTo>
                      <a:pt x="21" y="34"/>
                      <a:pt x="49" y="41"/>
                      <a:pt x="75" y="29"/>
                    </a:cubicBezTo>
                    <a:cubicBezTo>
                      <a:pt x="81" y="27"/>
                      <a:pt x="76" y="17"/>
                      <a:pt x="69" y="20"/>
                    </a:cubicBezTo>
                    <a:close/>
                  </a:path>
                </a:pathLst>
              </a:custGeom>
              <a:solidFill>
                <a:srgbClr val="FF63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îšḻïḑè">
                <a:extLst>
                  <a:ext uri="{FF2B5EF4-FFF2-40B4-BE49-F238E27FC236}">
                    <a16:creationId xmlns:a16="http://schemas.microsoft.com/office/drawing/2014/main" id="{8D254F66-3F9F-426E-9231-582D1795F0B2}"/>
                  </a:ext>
                </a:extLst>
              </p:cNvPr>
              <p:cNvSpPr/>
              <p:nvPr/>
            </p:nvSpPr>
            <p:spPr bwMode="auto">
              <a:xfrm>
                <a:off x="2639" y="2668"/>
                <a:ext cx="488" cy="304"/>
              </a:xfrm>
              <a:custGeom>
                <a:avLst/>
                <a:gdLst>
                  <a:gd name="T0" fmla="*/ 0 w 488"/>
                  <a:gd name="T1" fmla="*/ 117 h 304"/>
                  <a:gd name="T2" fmla="*/ 418 w 488"/>
                  <a:gd name="T3" fmla="*/ 0 h 304"/>
                  <a:gd name="T4" fmla="*/ 488 w 488"/>
                  <a:gd name="T5" fmla="*/ 107 h 304"/>
                  <a:gd name="T6" fmla="*/ 80 w 488"/>
                  <a:gd name="T7" fmla="*/ 304 h 304"/>
                  <a:gd name="T8" fmla="*/ 0 w 488"/>
                  <a:gd name="T9" fmla="*/ 117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8" h="304">
                    <a:moveTo>
                      <a:pt x="0" y="117"/>
                    </a:moveTo>
                    <a:lnTo>
                      <a:pt x="418" y="0"/>
                    </a:lnTo>
                    <a:lnTo>
                      <a:pt x="488" y="107"/>
                    </a:lnTo>
                    <a:lnTo>
                      <a:pt x="80" y="304"/>
                    </a:lnTo>
                    <a:lnTo>
                      <a:pt x="0" y="117"/>
                    </a:lnTo>
                    <a:close/>
                  </a:path>
                </a:pathLst>
              </a:custGeom>
              <a:solidFill>
                <a:srgbClr val="1315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ïšlïḍê">
                <a:extLst>
                  <a:ext uri="{FF2B5EF4-FFF2-40B4-BE49-F238E27FC236}">
                    <a16:creationId xmlns:a16="http://schemas.microsoft.com/office/drawing/2014/main" id="{8E292E37-B421-4E42-953F-9034A6011A93}"/>
                  </a:ext>
                </a:extLst>
              </p:cNvPr>
              <p:cNvSpPr/>
              <p:nvPr/>
            </p:nvSpPr>
            <p:spPr bwMode="auto">
              <a:xfrm>
                <a:off x="2326" y="1709"/>
                <a:ext cx="1359" cy="1392"/>
              </a:xfrm>
              <a:custGeom>
                <a:avLst/>
                <a:gdLst>
                  <a:gd name="T0" fmla="*/ 959 w 959"/>
                  <a:gd name="T1" fmla="*/ 914 h 984"/>
                  <a:gd name="T2" fmla="*/ 15 w 959"/>
                  <a:gd name="T3" fmla="*/ 222 h 984"/>
                  <a:gd name="T4" fmla="*/ 0 w 959"/>
                  <a:gd name="T5" fmla="*/ 126 h 984"/>
                  <a:gd name="T6" fmla="*/ 818 w 959"/>
                  <a:gd name="T7" fmla="*/ 0 h 984"/>
                  <a:gd name="T8" fmla="*/ 959 w 959"/>
                  <a:gd name="T9" fmla="*/ 914 h 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9" h="984">
                    <a:moveTo>
                      <a:pt x="959" y="914"/>
                    </a:moveTo>
                    <a:cubicBezTo>
                      <a:pt x="507" y="984"/>
                      <a:pt x="84" y="674"/>
                      <a:pt x="15" y="222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818" y="0"/>
                      <a:pt x="818" y="0"/>
                      <a:pt x="818" y="0"/>
                    </a:cubicBezTo>
                    <a:lnTo>
                      <a:pt x="959" y="914"/>
                    </a:lnTo>
                    <a:close/>
                  </a:path>
                </a:pathLst>
              </a:custGeom>
              <a:solidFill>
                <a:srgbClr val="8E1C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iśḻïḍé">
                <a:extLst>
                  <a:ext uri="{FF2B5EF4-FFF2-40B4-BE49-F238E27FC236}">
                    <a16:creationId xmlns:a16="http://schemas.microsoft.com/office/drawing/2014/main" id="{FF05812B-1929-4299-81FF-23F45E3D903F}"/>
                  </a:ext>
                </a:extLst>
              </p:cNvPr>
              <p:cNvSpPr/>
              <p:nvPr/>
            </p:nvSpPr>
            <p:spPr bwMode="auto">
              <a:xfrm>
                <a:off x="2326" y="1707"/>
                <a:ext cx="1338" cy="1255"/>
              </a:xfrm>
              <a:custGeom>
                <a:avLst/>
                <a:gdLst>
                  <a:gd name="T0" fmla="*/ 944 w 944"/>
                  <a:gd name="T1" fmla="*/ 818 h 887"/>
                  <a:gd name="T2" fmla="*/ 0 w 944"/>
                  <a:gd name="T3" fmla="*/ 126 h 887"/>
                  <a:gd name="T4" fmla="*/ 818 w 944"/>
                  <a:gd name="T5" fmla="*/ 0 h 887"/>
                  <a:gd name="T6" fmla="*/ 944 w 944"/>
                  <a:gd name="T7" fmla="*/ 818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44" h="887">
                    <a:moveTo>
                      <a:pt x="944" y="818"/>
                    </a:moveTo>
                    <a:cubicBezTo>
                      <a:pt x="492" y="887"/>
                      <a:pt x="69" y="577"/>
                      <a:pt x="0" y="126"/>
                    </a:cubicBezTo>
                    <a:cubicBezTo>
                      <a:pt x="818" y="0"/>
                      <a:pt x="818" y="0"/>
                      <a:pt x="818" y="0"/>
                    </a:cubicBezTo>
                    <a:lnTo>
                      <a:pt x="944" y="818"/>
                    </a:lnTo>
                    <a:close/>
                  </a:path>
                </a:pathLst>
              </a:custGeom>
              <a:solidFill>
                <a:srgbClr val="FF2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í$ḻïḓé">
                <a:extLst>
                  <a:ext uri="{FF2B5EF4-FFF2-40B4-BE49-F238E27FC236}">
                    <a16:creationId xmlns:a16="http://schemas.microsoft.com/office/drawing/2014/main" id="{68D59733-C440-4DF3-86E4-F2F0332EF9B5}"/>
                  </a:ext>
                </a:extLst>
              </p:cNvPr>
              <p:cNvSpPr/>
              <p:nvPr/>
            </p:nvSpPr>
            <p:spPr bwMode="auto">
              <a:xfrm>
                <a:off x="2987" y="1741"/>
                <a:ext cx="575" cy="507"/>
              </a:xfrm>
              <a:custGeom>
                <a:avLst/>
                <a:gdLst>
                  <a:gd name="T0" fmla="*/ 377 w 406"/>
                  <a:gd name="T1" fmla="*/ 136 h 358"/>
                  <a:gd name="T2" fmla="*/ 406 w 406"/>
                  <a:gd name="T3" fmla="*/ 328 h 358"/>
                  <a:gd name="T4" fmla="*/ 0 w 406"/>
                  <a:gd name="T5" fmla="*/ 30 h 358"/>
                  <a:gd name="T6" fmla="*/ 192 w 406"/>
                  <a:gd name="T7" fmla="*/ 0 h 358"/>
                  <a:gd name="T8" fmla="*/ 377 w 406"/>
                  <a:gd name="T9" fmla="*/ 13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6" h="358">
                    <a:moveTo>
                      <a:pt x="377" y="136"/>
                    </a:moveTo>
                    <a:cubicBezTo>
                      <a:pt x="406" y="328"/>
                      <a:pt x="406" y="328"/>
                      <a:pt x="406" y="328"/>
                    </a:cubicBezTo>
                    <a:cubicBezTo>
                      <a:pt x="212" y="358"/>
                      <a:pt x="30" y="224"/>
                      <a:pt x="0" y="3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205" y="89"/>
                      <a:pt x="288" y="150"/>
                      <a:pt x="377" y="1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ïşľidê">
                <a:extLst>
                  <a:ext uri="{FF2B5EF4-FFF2-40B4-BE49-F238E27FC236}">
                    <a16:creationId xmlns:a16="http://schemas.microsoft.com/office/drawing/2014/main" id="{80BDDABC-8B3D-4B14-A503-B23241B93271}"/>
                  </a:ext>
                </a:extLst>
              </p:cNvPr>
              <p:cNvSpPr/>
              <p:nvPr/>
            </p:nvSpPr>
            <p:spPr bwMode="auto">
              <a:xfrm>
                <a:off x="2448" y="1825"/>
                <a:ext cx="1197" cy="960"/>
              </a:xfrm>
              <a:custGeom>
                <a:avLst/>
                <a:gdLst>
                  <a:gd name="T0" fmla="*/ 815 w 845"/>
                  <a:gd name="T1" fmla="*/ 457 h 679"/>
                  <a:gd name="T2" fmla="*/ 845 w 845"/>
                  <a:gd name="T3" fmla="*/ 649 h 679"/>
                  <a:gd name="T4" fmla="*/ 294 w 845"/>
                  <a:gd name="T5" fmla="*/ 514 h 679"/>
                  <a:gd name="T6" fmla="*/ 0 w 845"/>
                  <a:gd name="T7" fmla="*/ 29 h 679"/>
                  <a:gd name="T8" fmla="*/ 192 w 845"/>
                  <a:gd name="T9" fmla="*/ 0 h 679"/>
                  <a:gd name="T10" fmla="*/ 815 w 845"/>
                  <a:gd name="T11" fmla="*/ 457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5" h="679">
                    <a:moveTo>
                      <a:pt x="815" y="457"/>
                    </a:moveTo>
                    <a:cubicBezTo>
                      <a:pt x="845" y="649"/>
                      <a:pt x="845" y="649"/>
                      <a:pt x="845" y="649"/>
                    </a:cubicBezTo>
                    <a:cubicBezTo>
                      <a:pt x="649" y="679"/>
                      <a:pt x="454" y="631"/>
                      <a:pt x="294" y="514"/>
                    </a:cubicBezTo>
                    <a:cubicBezTo>
                      <a:pt x="135" y="397"/>
                      <a:pt x="30" y="225"/>
                      <a:pt x="0" y="29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238" y="298"/>
                      <a:pt x="517" y="503"/>
                      <a:pt x="815" y="4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iSlïḓé">
                <a:extLst>
                  <a:ext uri="{FF2B5EF4-FFF2-40B4-BE49-F238E27FC236}">
                    <a16:creationId xmlns:a16="http://schemas.microsoft.com/office/drawing/2014/main" id="{C42F1E1B-67A6-4CE2-9B8E-81E347B185F4}"/>
                  </a:ext>
                </a:extLst>
              </p:cNvPr>
              <p:cNvSpPr/>
              <p:nvPr/>
            </p:nvSpPr>
            <p:spPr bwMode="auto">
              <a:xfrm>
                <a:off x="2142" y="4139"/>
                <a:ext cx="169" cy="150"/>
              </a:xfrm>
              <a:custGeom>
                <a:avLst/>
                <a:gdLst>
                  <a:gd name="T0" fmla="*/ 23 w 119"/>
                  <a:gd name="T1" fmla="*/ 0 h 106"/>
                  <a:gd name="T2" fmla="*/ 100 w 119"/>
                  <a:gd name="T3" fmla="*/ 0 h 106"/>
                  <a:gd name="T4" fmla="*/ 119 w 119"/>
                  <a:gd name="T5" fmla="*/ 18 h 106"/>
                  <a:gd name="T6" fmla="*/ 118 w 119"/>
                  <a:gd name="T7" fmla="*/ 86 h 106"/>
                  <a:gd name="T8" fmla="*/ 99 w 119"/>
                  <a:gd name="T9" fmla="*/ 106 h 106"/>
                  <a:gd name="T10" fmla="*/ 20 w 119"/>
                  <a:gd name="T11" fmla="*/ 106 h 106"/>
                  <a:gd name="T12" fmla="*/ 1 w 119"/>
                  <a:gd name="T13" fmla="*/ 86 h 106"/>
                  <a:gd name="T14" fmla="*/ 4 w 119"/>
                  <a:gd name="T15" fmla="*/ 18 h 106"/>
                  <a:gd name="T16" fmla="*/ 23 w 119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06">
                    <a:moveTo>
                      <a:pt x="23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10" y="0"/>
                      <a:pt x="119" y="8"/>
                      <a:pt x="119" y="18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8" y="97"/>
                      <a:pt x="110" y="106"/>
                      <a:pt x="99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06"/>
                      <a:pt x="0" y="97"/>
                      <a:pt x="1" y="8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8"/>
                      <a:pt x="12" y="0"/>
                      <a:pt x="23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îśliḓê">
                <a:extLst>
                  <a:ext uri="{FF2B5EF4-FFF2-40B4-BE49-F238E27FC236}">
                    <a16:creationId xmlns:a16="http://schemas.microsoft.com/office/drawing/2014/main" id="{4A8BD2A0-B379-4831-93A1-F86AD5729164}"/>
                  </a:ext>
                </a:extLst>
              </p:cNvPr>
              <p:cNvSpPr/>
              <p:nvPr/>
            </p:nvSpPr>
            <p:spPr bwMode="auto">
              <a:xfrm>
                <a:off x="2030" y="4239"/>
                <a:ext cx="262" cy="44"/>
              </a:xfrm>
              <a:custGeom>
                <a:avLst/>
                <a:gdLst>
                  <a:gd name="T0" fmla="*/ 171 w 185"/>
                  <a:gd name="T1" fmla="*/ 0 h 31"/>
                  <a:gd name="T2" fmla="*/ 13 w 185"/>
                  <a:gd name="T3" fmla="*/ 0 h 31"/>
                  <a:gd name="T4" fmla="*/ 0 w 185"/>
                  <a:gd name="T5" fmla="*/ 14 h 31"/>
                  <a:gd name="T6" fmla="*/ 0 w 185"/>
                  <a:gd name="T7" fmla="*/ 17 h 31"/>
                  <a:gd name="T8" fmla="*/ 13 w 185"/>
                  <a:gd name="T9" fmla="*/ 31 h 31"/>
                  <a:gd name="T10" fmla="*/ 171 w 185"/>
                  <a:gd name="T11" fmla="*/ 31 h 31"/>
                  <a:gd name="T12" fmla="*/ 185 w 185"/>
                  <a:gd name="T13" fmla="*/ 17 h 31"/>
                  <a:gd name="T14" fmla="*/ 185 w 185"/>
                  <a:gd name="T15" fmla="*/ 14 h 31"/>
                  <a:gd name="T16" fmla="*/ 171 w 185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31">
                    <a:moveTo>
                      <a:pt x="17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4"/>
                      <a:pt x="6" y="31"/>
                      <a:pt x="13" y="31"/>
                    </a:cubicBezTo>
                    <a:cubicBezTo>
                      <a:pt x="171" y="31"/>
                      <a:pt x="171" y="31"/>
                      <a:pt x="171" y="31"/>
                    </a:cubicBezTo>
                    <a:cubicBezTo>
                      <a:pt x="178" y="31"/>
                      <a:pt x="185" y="24"/>
                      <a:pt x="185" y="17"/>
                    </a:cubicBezTo>
                    <a:cubicBezTo>
                      <a:pt x="185" y="14"/>
                      <a:pt x="185" y="14"/>
                      <a:pt x="185" y="14"/>
                    </a:cubicBezTo>
                    <a:cubicBezTo>
                      <a:pt x="185" y="7"/>
                      <a:pt x="178" y="0"/>
                      <a:pt x="171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iṥḻíḑe">
                <a:extLst>
                  <a:ext uri="{FF2B5EF4-FFF2-40B4-BE49-F238E27FC236}">
                    <a16:creationId xmlns:a16="http://schemas.microsoft.com/office/drawing/2014/main" id="{66348D44-5EC9-4F28-A8F1-B0CAFC557407}"/>
                  </a:ext>
                </a:extLst>
              </p:cNvPr>
              <p:cNvSpPr/>
              <p:nvPr/>
            </p:nvSpPr>
            <p:spPr bwMode="auto">
              <a:xfrm>
                <a:off x="2025" y="4159"/>
                <a:ext cx="218" cy="104"/>
              </a:xfrm>
              <a:custGeom>
                <a:avLst/>
                <a:gdLst>
                  <a:gd name="T0" fmla="*/ 0 w 154"/>
                  <a:gd name="T1" fmla="*/ 74 h 74"/>
                  <a:gd name="T2" fmla="*/ 0 w 154"/>
                  <a:gd name="T3" fmla="*/ 69 h 74"/>
                  <a:gd name="T4" fmla="*/ 69 w 154"/>
                  <a:gd name="T5" fmla="*/ 0 h 74"/>
                  <a:gd name="T6" fmla="*/ 85 w 154"/>
                  <a:gd name="T7" fmla="*/ 0 h 74"/>
                  <a:gd name="T8" fmla="*/ 154 w 154"/>
                  <a:gd name="T9" fmla="*/ 69 h 74"/>
                  <a:gd name="T10" fmla="*/ 154 w 154"/>
                  <a:gd name="T11" fmla="*/ 74 h 74"/>
                  <a:gd name="T12" fmla="*/ 0 w 154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4">
                    <a:moveTo>
                      <a:pt x="0" y="74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123" y="0"/>
                      <a:pt x="154" y="31"/>
                      <a:pt x="154" y="69"/>
                    </a:cubicBezTo>
                    <a:cubicBezTo>
                      <a:pt x="154" y="74"/>
                      <a:pt x="154" y="74"/>
                      <a:pt x="154" y="74"/>
                    </a:cubicBez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îsḻíḓé">
                <a:extLst>
                  <a:ext uri="{FF2B5EF4-FFF2-40B4-BE49-F238E27FC236}">
                    <a16:creationId xmlns:a16="http://schemas.microsoft.com/office/drawing/2014/main" id="{4F2D2DB3-1661-447A-90A0-5EF58BB634DB}"/>
                  </a:ext>
                </a:extLst>
              </p:cNvPr>
              <p:cNvSpPr/>
              <p:nvPr/>
            </p:nvSpPr>
            <p:spPr bwMode="auto">
              <a:xfrm>
                <a:off x="2057" y="4163"/>
                <a:ext cx="148" cy="78"/>
              </a:xfrm>
              <a:prstGeom prst="ellipse">
                <a:avLst/>
              </a:pr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ïšlíďé">
                <a:extLst>
                  <a:ext uri="{FF2B5EF4-FFF2-40B4-BE49-F238E27FC236}">
                    <a16:creationId xmlns:a16="http://schemas.microsoft.com/office/drawing/2014/main" id="{797E450D-7B06-4881-981E-00B2A41D15AD}"/>
                  </a:ext>
                </a:extLst>
              </p:cNvPr>
              <p:cNvSpPr/>
              <p:nvPr/>
            </p:nvSpPr>
            <p:spPr bwMode="auto">
              <a:xfrm>
                <a:off x="2074" y="4186"/>
                <a:ext cx="17" cy="11"/>
              </a:xfrm>
              <a:custGeom>
                <a:avLst/>
                <a:gdLst>
                  <a:gd name="T0" fmla="*/ 0 w 12"/>
                  <a:gd name="T1" fmla="*/ 8 h 8"/>
                  <a:gd name="T2" fmla="*/ 12 w 1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8">
                    <a:moveTo>
                      <a:pt x="0" y="8"/>
                    </a:moveTo>
                    <a:cubicBezTo>
                      <a:pt x="4" y="5"/>
                      <a:pt x="8" y="2"/>
                      <a:pt x="12" y="0"/>
                    </a:cubicBezTo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iŝḷíḓè">
                <a:extLst>
                  <a:ext uri="{FF2B5EF4-FFF2-40B4-BE49-F238E27FC236}">
                    <a16:creationId xmlns:a16="http://schemas.microsoft.com/office/drawing/2014/main" id="{7201E261-E5A8-48C8-955E-C115E4EF4545}"/>
                  </a:ext>
                </a:extLst>
              </p:cNvPr>
              <p:cNvSpPr/>
              <p:nvPr/>
            </p:nvSpPr>
            <p:spPr bwMode="auto">
              <a:xfrm>
                <a:off x="2066" y="4177"/>
                <a:ext cx="34" cy="28"/>
              </a:xfrm>
              <a:custGeom>
                <a:avLst/>
                <a:gdLst>
                  <a:gd name="T0" fmla="*/ 9 w 24"/>
                  <a:gd name="T1" fmla="*/ 18 h 20"/>
                  <a:gd name="T2" fmla="*/ 21 w 24"/>
                  <a:gd name="T3" fmla="*/ 11 h 20"/>
                  <a:gd name="T4" fmla="*/ 22 w 24"/>
                  <a:gd name="T5" fmla="*/ 4 h 20"/>
                  <a:gd name="T6" fmla="*/ 15 w 24"/>
                  <a:gd name="T7" fmla="*/ 2 h 20"/>
                  <a:gd name="T8" fmla="*/ 2 w 24"/>
                  <a:gd name="T9" fmla="*/ 10 h 20"/>
                  <a:gd name="T10" fmla="*/ 2 w 24"/>
                  <a:gd name="T11" fmla="*/ 18 h 20"/>
                  <a:gd name="T12" fmla="*/ 9 w 24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0">
                    <a:moveTo>
                      <a:pt x="9" y="18"/>
                    </a:moveTo>
                    <a:cubicBezTo>
                      <a:pt x="13" y="15"/>
                      <a:pt x="17" y="13"/>
                      <a:pt x="21" y="11"/>
                    </a:cubicBezTo>
                    <a:cubicBezTo>
                      <a:pt x="23" y="9"/>
                      <a:pt x="24" y="6"/>
                      <a:pt x="22" y="4"/>
                    </a:cubicBezTo>
                    <a:cubicBezTo>
                      <a:pt x="21" y="1"/>
                      <a:pt x="18" y="0"/>
                      <a:pt x="15" y="2"/>
                    </a:cubicBezTo>
                    <a:cubicBezTo>
                      <a:pt x="11" y="4"/>
                      <a:pt x="6" y="7"/>
                      <a:pt x="2" y="10"/>
                    </a:cubicBezTo>
                    <a:cubicBezTo>
                      <a:pt x="0" y="12"/>
                      <a:pt x="0" y="16"/>
                      <a:pt x="2" y="18"/>
                    </a:cubicBezTo>
                    <a:cubicBezTo>
                      <a:pt x="4" y="20"/>
                      <a:pt x="7" y="19"/>
                      <a:pt x="9" y="18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í$ļíde">
                <a:extLst>
                  <a:ext uri="{FF2B5EF4-FFF2-40B4-BE49-F238E27FC236}">
                    <a16:creationId xmlns:a16="http://schemas.microsoft.com/office/drawing/2014/main" id="{7F02CAAA-3EA1-49BD-B7F3-EBF57A337266}"/>
                  </a:ext>
                </a:extLst>
              </p:cNvPr>
              <p:cNvSpPr/>
              <p:nvPr/>
            </p:nvSpPr>
            <p:spPr bwMode="auto">
              <a:xfrm>
                <a:off x="2025" y="4262"/>
                <a:ext cx="289" cy="27"/>
              </a:xfrm>
              <a:custGeom>
                <a:avLst/>
                <a:gdLst>
                  <a:gd name="T0" fmla="*/ 200 w 204"/>
                  <a:gd name="T1" fmla="*/ 19 h 19"/>
                  <a:gd name="T2" fmla="*/ 4 w 204"/>
                  <a:gd name="T3" fmla="*/ 19 h 19"/>
                  <a:gd name="T4" fmla="*/ 0 w 204"/>
                  <a:gd name="T5" fmla="*/ 15 h 19"/>
                  <a:gd name="T6" fmla="*/ 0 w 204"/>
                  <a:gd name="T7" fmla="*/ 4 h 19"/>
                  <a:gd name="T8" fmla="*/ 4 w 204"/>
                  <a:gd name="T9" fmla="*/ 0 h 19"/>
                  <a:gd name="T10" fmla="*/ 200 w 204"/>
                  <a:gd name="T11" fmla="*/ 0 h 19"/>
                  <a:gd name="T12" fmla="*/ 204 w 204"/>
                  <a:gd name="T13" fmla="*/ 4 h 19"/>
                  <a:gd name="T14" fmla="*/ 204 w 204"/>
                  <a:gd name="T15" fmla="*/ 15 h 19"/>
                  <a:gd name="T16" fmla="*/ 200 w 204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9">
                    <a:moveTo>
                      <a:pt x="200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2" y="0"/>
                      <a:pt x="204" y="1"/>
                      <a:pt x="204" y="4"/>
                    </a:cubicBezTo>
                    <a:cubicBezTo>
                      <a:pt x="204" y="15"/>
                      <a:pt x="204" y="15"/>
                      <a:pt x="204" y="15"/>
                    </a:cubicBezTo>
                    <a:cubicBezTo>
                      <a:pt x="204" y="17"/>
                      <a:pt x="202" y="19"/>
                      <a:pt x="200" y="19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îśľiḓe">
                <a:extLst>
                  <a:ext uri="{FF2B5EF4-FFF2-40B4-BE49-F238E27FC236}">
                    <a16:creationId xmlns:a16="http://schemas.microsoft.com/office/drawing/2014/main" id="{342C0DF4-66CE-4CD8-8724-76EEA4CF5ED6}"/>
                  </a:ext>
                </a:extLst>
              </p:cNvPr>
              <p:cNvSpPr/>
              <p:nvPr/>
            </p:nvSpPr>
            <p:spPr bwMode="auto">
              <a:xfrm>
                <a:off x="2611" y="4138"/>
                <a:ext cx="167" cy="151"/>
              </a:xfrm>
              <a:custGeom>
                <a:avLst/>
                <a:gdLst>
                  <a:gd name="T0" fmla="*/ 96 w 118"/>
                  <a:gd name="T1" fmla="*/ 0 h 107"/>
                  <a:gd name="T2" fmla="*/ 19 w 118"/>
                  <a:gd name="T3" fmla="*/ 0 h 107"/>
                  <a:gd name="T4" fmla="*/ 0 w 118"/>
                  <a:gd name="T5" fmla="*/ 19 h 107"/>
                  <a:gd name="T6" fmla="*/ 1 w 118"/>
                  <a:gd name="T7" fmla="*/ 87 h 107"/>
                  <a:gd name="T8" fmla="*/ 20 w 118"/>
                  <a:gd name="T9" fmla="*/ 107 h 107"/>
                  <a:gd name="T10" fmla="*/ 99 w 118"/>
                  <a:gd name="T11" fmla="*/ 107 h 107"/>
                  <a:gd name="T12" fmla="*/ 118 w 118"/>
                  <a:gd name="T13" fmla="*/ 87 h 107"/>
                  <a:gd name="T14" fmla="*/ 115 w 118"/>
                  <a:gd name="T15" fmla="*/ 19 h 107"/>
                  <a:gd name="T16" fmla="*/ 96 w 118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07">
                    <a:moveTo>
                      <a:pt x="96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98"/>
                      <a:pt x="9" y="107"/>
                      <a:pt x="20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110" y="107"/>
                      <a:pt x="118" y="98"/>
                      <a:pt x="118" y="87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5" y="8"/>
                      <a:pt x="107" y="0"/>
                      <a:pt x="96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îṥľíḍê">
                <a:extLst>
                  <a:ext uri="{FF2B5EF4-FFF2-40B4-BE49-F238E27FC236}">
                    <a16:creationId xmlns:a16="http://schemas.microsoft.com/office/drawing/2014/main" id="{177B0BEA-6C51-47C3-A253-D4D9D817F783}"/>
                  </a:ext>
                </a:extLst>
              </p:cNvPr>
              <p:cNvSpPr/>
              <p:nvPr/>
            </p:nvSpPr>
            <p:spPr bwMode="auto">
              <a:xfrm>
                <a:off x="2630" y="4239"/>
                <a:ext cx="262" cy="43"/>
              </a:xfrm>
              <a:custGeom>
                <a:avLst/>
                <a:gdLst>
                  <a:gd name="T0" fmla="*/ 14 w 185"/>
                  <a:gd name="T1" fmla="*/ 0 h 30"/>
                  <a:gd name="T2" fmla="*/ 171 w 185"/>
                  <a:gd name="T3" fmla="*/ 0 h 30"/>
                  <a:gd name="T4" fmla="*/ 185 w 185"/>
                  <a:gd name="T5" fmla="*/ 14 h 30"/>
                  <a:gd name="T6" fmla="*/ 185 w 185"/>
                  <a:gd name="T7" fmla="*/ 16 h 30"/>
                  <a:gd name="T8" fmla="*/ 171 w 185"/>
                  <a:gd name="T9" fmla="*/ 30 h 30"/>
                  <a:gd name="T10" fmla="*/ 14 w 185"/>
                  <a:gd name="T11" fmla="*/ 30 h 30"/>
                  <a:gd name="T12" fmla="*/ 0 w 185"/>
                  <a:gd name="T13" fmla="*/ 16 h 30"/>
                  <a:gd name="T14" fmla="*/ 0 w 185"/>
                  <a:gd name="T15" fmla="*/ 14 h 30"/>
                  <a:gd name="T16" fmla="*/ 14 w 18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30">
                    <a:moveTo>
                      <a:pt x="14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179" y="0"/>
                      <a:pt x="185" y="6"/>
                      <a:pt x="185" y="14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85" y="24"/>
                      <a:pt x="179" y="30"/>
                      <a:pt x="17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7" y="30"/>
                      <a:pt x="0" y="24"/>
                      <a:pt x="0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ŝľîdê">
                <a:extLst>
                  <a:ext uri="{FF2B5EF4-FFF2-40B4-BE49-F238E27FC236}">
                    <a16:creationId xmlns:a16="http://schemas.microsoft.com/office/drawing/2014/main" id="{AF68BA1A-0967-4056-A9AA-ACA772748336}"/>
                  </a:ext>
                </a:extLst>
              </p:cNvPr>
              <p:cNvSpPr/>
              <p:nvPr/>
            </p:nvSpPr>
            <p:spPr bwMode="auto">
              <a:xfrm>
                <a:off x="2679" y="4157"/>
                <a:ext cx="218" cy="106"/>
              </a:xfrm>
              <a:custGeom>
                <a:avLst/>
                <a:gdLst>
                  <a:gd name="T0" fmla="*/ 154 w 154"/>
                  <a:gd name="T1" fmla="*/ 75 h 75"/>
                  <a:gd name="T2" fmla="*/ 154 w 154"/>
                  <a:gd name="T3" fmla="*/ 69 h 75"/>
                  <a:gd name="T4" fmla="*/ 85 w 154"/>
                  <a:gd name="T5" fmla="*/ 0 h 75"/>
                  <a:gd name="T6" fmla="*/ 69 w 154"/>
                  <a:gd name="T7" fmla="*/ 0 h 75"/>
                  <a:gd name="T8" fmla="*/ 0 w 154"/>
                  <a:gd name="T9" fmla="*/ 69 h 75"/>
                  <a:gd name="T10" fmla="*/ 0 w 154"/>
                  <a:gd name="T11" fmla="*/ 75 h 75"/>
                  <a:gd name="T12" fmla="*/ 154 w 154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5">
                    <a:moveTo>
                      <a:pt x="154" y="75"/>
                    </a:moveTo>
                    <a:cubicBezTo>
                      <a:pt x="154" y="69"/>
                      <a:pt x="154" y="69"/>
                      <a:pt x="154" y="69"/>
                    </a:cubicBezTo>
                    <a:cubicBezTo>
                      <a:pt x="154" y="31"/>
                      <a:pt x="123" y="0"/>
                      <a:pt x="8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1" y="0"/>
                      <a:pt x="0" y="31"/>
                      <a:pt x="0" y="69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154" y="75"/>
                    </a:ln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íśľîďe">
                <a:extLst>
                  <a:ext uri="{FF2B5EF4-FFF2-40B4-BE49-F238E27FC236}">
                    <a16:creationId xmlns:a16="http://schemas.microsoft.com/office/drawing/2014/main" id="{92E81D45-BC31-4C30-8BAE-5CFCD5C4A225}"/>
                  </a:ext>
                </a:extLst>
              </p:cNvPr>
              <p:cNvSpPr/>
              <p:nvPr/>
            </p:nvSpPr>
            <p:spPr bwMode="auto">
              <a:xfrm>
                <a:off x="2717" y="4163"/>
                <a:ext cx="148" cy="76"/>
              </a:xfrm>
              <a:prstGeom prst="ellipse">
                <a:avLst/>
              </a:pr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iŝḷîďè">
                <a:extLst>
                  <a:ext uri="{FF2B5EF4-FFF2-40B4-BE49-F238E27FC236}">
                    <a16:creationId xmlns:a16="http://schemas.microsoft.com/office/drawing/2014/main" id="{AB8DE3D3-0888-4333-B34B-07D64A7E903D}"/>
                  </a:ext>
                </a:extLst>
              </p:cNvPr>
              <p:cNvSpPr/>
              <p:nvPr/>
            </p:nvSpPr>
            <p:spPr bwMode="auto">
              <a:xfrm>
                <a:off x="2831" y="4186"/>
                <a:ext cx="17" cy="10"/>
              </a:xfrm>
              <a:custGeom>
                <a:avLst/>
                <a:gdLst>
                  <a:gd name="T0" fmla="*/ 12 w 12"/>
                  <a:gd name="T1" fmla="*/ 7 h 7"/>
                  <a:gd name="T2" fmla="*/ 0 w 12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7">
                    <a:moveTo>
                      <a:pt x="12" y="7"/>
                    </a:moveTo>
                    <a:cubicBezTo>
                      <a:pt x="8" y="5"/>
                      <a:pt x="4" y="2"/>
                      <a:pt x="0" y="0"/>
                    </a:cubicBezTo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íś1îďè">
                <a:extLst>
                  <a:ext uri="{FF2B5EF4-FFF2-40B4-BE49-F238E27FC236}">
                    <a16:creationId xmlns:a16="http://schemas.microsoft.com/office/drawing/2014/main" id="{6A41C79F-DBF8-42BE-8ED7-1F5517C81C67}"/>
                  </a:ext>
                </a:extLst>
              </p:cNvPr>
              <p:cNvSpPr/>
              <p:nvPr/>
            </p:nvSpPr>
            <p:spPr bwMode="auto">
              <a:xfrm>
                <a:off x="2822" y="4177"/>
                <a:ext cx="34" cy="27"/>
              </a:xfrm>
              <a:custGeom>
                <a:avLst/>
                <a:gdLst>
                  <a:gd name="T0" fmla="*/ 22 w 24"/>
                  <a:gd name="T1" fmla="*/ 10 h 19"/>
                  <a:gd name="T2" fmla="*/ 9 w 24"/>
                  <a:gd name="T3" fmla="*/ 1 h 19"/>
                  <a:gd name="T4" fmla="*/ 2 w 24"/>
                  <a:gd name="T5" fmla="*/ 3 h 19"/>
                  <a:gd name="T6" fmla="*/ 3 w 24"/>
                  <a:gd name="T7" fmla="*/ 10 h 19"/>
                  <a:gd name="T8" fmla="*/ 14 w 24"/>
                  <a:gd name="T9" fmla="*/ 17 h 19"/>
                  <a:gd name="T10" fmla="*/ 22 w 24"/>
                  <a:gd name="T11" fmla="*/ 17 h 19"/>
                  <a:gd name="T12" fmla="*/ 22 w 24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9">
                    <a:moveTo>
                      <a:pt x="22" y="10"/>
                    </a:moveTo>
                    <a:cubicBezTo>
                      <a:pt x="18" y="7"/>
                      <a:pt x="13" y="4"/>
                      <a:pt x="9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9"/>
                      <a:pt x="3" y="10"/>
                    </a:cubicBezTo>
                    <a:cubicBezTo>
                      <a:pt x="7" y="12"/>
                      <a:pt x="11" y="14"/>
                      <a:pt x="14" y="17"/>
                    </a:cubicBezTo>
                    <a:cubicBezTo>
                      <a:pt x="17" y="19"/>
                      <a:pt x="20" y="19"/>
                      <a:pt x="22" y="17"/>
                    </a:cubicBezTo>
                    <a:cubicBezTo>
                      <a:pt x="24" y="15"/>
                      <a:pt x="24" y="12"/>
                      <a:pt x="22" y="1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iṧ1iḓè">
                <a:extLst>
                  <a:ext uri="{FF2B5EF4-FFF2-40B4-BE49-F238E27FC236}">
                    <a16:creationId xmlns:a16="http://schemas.microsoft.com/office/drawing/2014/main" id="{910B9F86-915B-40D4-ABE2-316038EE9BBB}"/>
                  </a:ext>
                </a:extLst>
              </p:cNvPr>
              <p:cNvSpPr/>
              <p:nvPr/>
            </p:nvSpPr>
            <p:spPr bwMode="auto">
              <a:xfrm>
                <a:off x="2608" y="4261"/>
                <a:ext cx="289" cy="28"/>
              </a:xfrm>
              <a:custGeom>
                <a:avLst/>
                <a:gdLst>
                  <a:gd name="T0" fmla="*/ 4 w 204"/>
                  <a:gd name="T1" fmla="*/ 20 h 20"/>
                  <a:gd name="T2" fmla="*/ 200 w 204"/>
                  <a:gd name="T3" fmla="*/ 20 h 20"/>
                  <a:gd name="T4" fmla="*/ 204 w 204"/>
                  <a:gd name="T5" fmla="*/ 16 h 20"/>
                  <a:gd name="T6" fmla="*/ 204 w 204"/>
                  <a:gd name="T7" fmla="*/ 4 h 20"/>
                  <a:gd name="T8" fmla="*/ 200 w 204"/>
                  <a:gd name="T9" fmla="*/ 0 h 20"/>
                  <a:gd name="T10" fmla="*/ 4 w 204"/>
                  <a:gd name="T11" fmla="*/ 0 h 20"/>
                  <a:gd name="T12" fmla="*/ 0 w 204"/>
                  <a:gd name="T13" fmla="*/ 4 h 20"/>
                  <a:gd name="T14" fmla="*/ 0 w 204"/>
                  <a:gd name="T15" fmla="*/ 16 h 20"/>
                  <a:gd name="T16" fmla="*/ 4 w 204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0">
                    <a:moveTo>
                      <a:pt x="4" y="20"/>
                    </a:moveTo>
                    <a:cubicBezTo>
                      <a:pt x="200" y="20"/>
                      <a:pt x="200" y="20"/>
                      <a:pt x="200" y="20"/>
                    </a:cubicBezTo>
                    <a:cubicBezTo>
                      <a:pt x="202" y="20"/>
                      <a:pt x="204" y="18"/>
                      <a:pt x="204" y="16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2"/>
                      <a:pt x="202" y="0"/>
                      <a:pt x="20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lose/>
                  </a:path>
                </a:pathLst>
              </a:custGeom>
              <a:solidFill>
                <a:srgbClr val="32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iŝlïḋe">
                <a:extLst>
                  <a:ext uri="{FF2B5EF4-FFF2-40B4-BE49-F238E27FC236}">
                    <a16:creationId xmlns:a16="http://schemas.microsoft.com/office/drawing/2014/main" id="{601532CC-7876-4D85-B7D3-6587FF744195}"/>
                  </a:ext>
                </a:extLst>
              </p:cNvPr>
              <p:cNvSpPr/>
              <p:nvPr/>
            </p:nvSpPr>
            <p:spPr bwMode="auto">
              <a:xfrm>
                <a:off x="2142" y="4139"/>
                <a:ext cx="169" cy="150"/>
              </a:xfrm>
              <a:custGeom>
                <a:avLst/>
                <a:gdLst>
                  <a:gd name="T0" fmla="*/ 23 w 119"/>
                  <a:gd name="T1" fmla="*/ 0 h 106"/>
                  <a:gd name="T2" fmla="*/ 100 w 119"/>
                  <a:gd name="T3" fmla="*/ 0 h 106"/>
                  <a:gd name="T4" fmla="*/ 119 w 119"/>
                  <a:gd name="T5" fmla="*/ 18 h 106"/>
                  <a:gd name="T6" fmla="*/ 118 w 119"/>
                  <a:gd name="T7" fmla="*/ 86 h 106"/>
                  <a:gd name="T8" fmla="*/ 99 w 119"/>
                  <a:gd name="T9" fmla="*/ 106 h 106"/>
                  <a:gd name="T10" fmla="*/ 20 w 119"/>
                  <a:gd name="T11" fmla="*/ 106 h 106"/>
                  <a:gd name="T12" fmla="*/ 1 w 119"/>
                  <a:gd name="T13" fmla="*/ 86 h 106"/>
                  <a:gd name="T14" fmla="*/ 4 w 119"/>
                  <a:gd name="T15" fmla="*/ 18 h 106"/>
                  <a:gd name="T16" fmla="*/ 23 w 119"/>
                  <a:gd name="T17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06">
                    <a:moveTo>
                      <a:pt x="23" y="0"/>
                    </a:moveTo>
                    <a:cubicBezTo>
                      <a:pt x="100" y="0"/>
                      <a:pt x="100" y="0"/>
                      <a:pt x="100" y="0"/>
                    </a:cubicBezTo>
                    <a:cubicBezTo>
                      <a:pt x="110" y="0"/>
                      <a:pt x="119" y="8"/>
                      <a:pt x="119" y="18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18" y="97"/>
                      <a:pt x="110" y="106"/>
                      <a:pt x="99" y="106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06"/>
                      <a:pt x="0" y="97"/>
                      <a:pt x="1" y="86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8"/>
                      <a:pt x="12" y="0"/>
                      <a:pt x="23" y="0"/>
                    </a:cubicBezTo>
                    <a:close/>
                  </a:path>
                </a:pathLst>
              </a:custGeom>
              <a:solidFill>
                <a:srgbClr val="491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ïṧ1îdê">
                <a:extLst>
                  <a:ext uri="{FF2B5EF4-FFF2-40B4-BE49-F238E27FC236}">
                    <a16:creationId xmlns:a16="http://schemas.microsoft.com/office/drawing/2014/main" id="{312EDCFD-7597-4359-AA11-A47638248B34}"/>
                  </a:ext>
                </a:extLst>
              </p:cNvPr>
              <p:cNvSpPr/>
              <p:nvPr/>
            </p:nvSpPr>
            <p:spPr bwMode="auto">
              <a:xfrm>
                <a:off x="2030" y="4239"/>
                <a:ext cx="262" cy="44"/>
              </a:xfrm>
              <a:custGeom>
                <a:avLst/>
                <a:gdLst>
                  <a:gd name="T0" fmla="*/ 171 w 185"/>
                  <a:gd name="T1" fmla="*/ 0 h 31"/>
                  <a:gd name="T2" fmla="*/ 13 w 185"/>
                  <a:gd name="T3" fmla="*/ 0 h 31"/>
                  <a:gd name="T4" fmla="*/ 0 w 185"/>
                  <a:gd name="T5" fmla="*/ 14 h 31"/>
                  <a:gd name="T6" fmla="*/ 0 w 185"/>
                  <a:gd name="T7" fmla="*/ 17 h 31"/>
                  <a:gd name="T8" fmla="*/ 13 w 185"/>
                  <a:gd name="T9" fmla="*/ 31 h 31"/>
                  <a:gd name="T10" fmla="*/ 171 w 185"/>
                  <a:gd name="T11" fmla="*/ 31 h 31"/>
                  <a:gd name="T12" fmla="*/ 185 w 185"/>
                  <a:gd name="T13" fmla="*/ 17 h 31"/>
                  <a:gd name="T14" fmla="*/ 185 w 185"/>
                  <a:gd name="T15" fmla="*/ 14 h 31"/>
                  <a:gd name="T16" fmla="*/ 171 w 185"/>
                  <a:gd name="T1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31">
                    <a:moveTo>
                      <a:pt x="171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7"/>
                      <a:pt x="0" y="1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4"/>
                      <a:pt x="6" y="31"/>
                      <a:pt x="13" y="31"/>
                    </a:cubicBezTo>
                    <a:cubicBezTo>
                      <a:pt x="171" y="31"/>
                      <a:pt x="171" y="31"/>
                      <a:pt x="171" y="31"/>
                    </a:cubicBezTo>
                    <a:cubicBezTo>
                      <a:pt x="178" y="31"/>
                      <a:pt x="185" y="24"/>
                      <a:pt x="185" y="17"/>
                    </a:cubicBezTo>
                    <a:cubicBezTo>
                      <a:pt x="185" y="14"/>
                      <a:pt x="185" y="14"/>
                      <a:pt x="185" y="14"/>
                    </a:cubicBezTo>
                    <a:cubicBezTo>
                      <a:pt x="185" y="7"/>
                      <a:pt x="178" y="0"/>
                      <a:pt x="171" y="0"/>
                    </a:cubicBez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ïšlíďe">
                <a:extLst>
                  <a:ext uri="{FF2B5EF4-FFF2-40B4-BE49-F238E27FC236}">
                    <a16:creationId xmlns:a16="http://schemas.microsoft.com/office/drawing/2014/main" id="{F9554645-E7A0-45EE-AF06-587F1AAD4E5A}"/>
                  </a:ext>
                </a:extLst>
              </p:cNvPr>
              <p:cNvSpPr/>
              <p:nvPr/>
            </p:nvSpPr>
            <p:spPr bwMode="auto">
              <a:xfrm>
                <a:off x="2025" y="4159"/>
                <a:ext cx="218" cy="104"/>
              </a:xfrm>
              <a:custGeom>
                <a:avLst/>
                <a:gdLst>
                  <a:gd name="T0" fmla="*/ 0 w 154"/>
                  <a:gd name="T1" fmla="*/ 74 h 74"/>
                  <a:gd name="T2" fmla="*/ 0 w 154"/>
                  <a:gd name="T3" fmla="*/ 69 h 74"/>
                  <a:gd name="T4" fmla="*/ 69 w 154"/>
                  <a:gd name="T5" fmla="*/ 0 h 74"/>
                  <a:gd name="T6" fmla="*/ 85 w 154"/>
                  <a:gd name="T7" fmla="*/ 0 h 74"/>
                  <a:gd name="T8" fmla="*/ 154 w 154"/>
                  <a:gd name="T9" fmla="*/ 69 h 74"/>
                  <a:gd name="T10" fmla="*/ 154 w 154"/>
                  <a:gd name="T11" fmla="*/ 74 h 74"/>
                  <a:gd name="T12" fmla="*/ 0 w 154"/>
                  <a:gd name="T13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4">
                    <a:moveTo>
                      <a:pt x="0" y="74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0" y="31"/>
                      <a:pt x="31" y="0"/>
                      <a:pt x="69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123" y="0"/>
                      <a:pt x="154" y="31"/>
                      <a:pt x="154" y="69"/>
                    </a:cubicBezTo>
                    <a:cubicBezTo>
                      <a:pt x="154" y="74"/>
                      <a:pt x="154" y="74"/>
                      <a:pt x="154" y="74"/>
                    </a:cubicBez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íSļïďe">
                <a:extLst>
                  <a:ext uri="{FF2B5EF4-FFF2-40B4-BE49-F238E27FC236}">
                    <a16:creationId xmlns:a16="http://schemas.microsoft.com/office/drawing/2014/main" id="{BC1CDB32-8DDD-4B65-B697-62E077AC2358}"/>
                  </a:ext>
                </a:extLst>
              </p:cNvPr>
              <p:cNvSpPr/>
              <p:nvPr/>
            </p:nvSpPr>
            <p:spPr bwMode="auto">
              <a:xfrm>
                <a:off x="2057" y="4163"/>
                <a:ext cx="148" cy="78"/>
              </a:xfrm>
              <a:prstGeom prst="ellipse">
                <a:avLst/>
              </a:prstGeom>
              <a:solidFill>
                <a:srgbClr val="84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ïṡḷïḍe">
                <a:extLst>
                  <a:ext uri="{FF2B5EF4-FFF2-40B4-BE49-F238E27FC236}">
                    <a16:creationId xmlns:a16="http://schemas.microsoft.com/office/drawing/2014/main" id="{8F20E11E-081A-44B6-96C0-5423B4A06288}"/>
                  </a:ext>
                </a:extLst>
              </p:cNvPr>
              <p:cNvSpPr/>
              <p:nvPr/>
            </p:nvSpPr>
            <p:spPr bwMode="auto">
              <a:xfrm>
                <a:off x="2074" y="4186"/>
                <a:ext cx="17" cy="11"/>
              </a:xfrm>
              <a:custGeom>
                <a:avLst/>
                <a:gdLst>
                  <a:gd name="T0" fmla="*/ 0 w 12"/>
                  <a:gd name="T1" fmla="*/ 8 h 8"/>
                  <a:gd name="T2" fmla="*/ 12 w 12"/>
                  <a:gd name="T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8">
                    <a:moveTo>
                      <a:pt x="0" y="8"/>
                    </a:moveTo>
                    <a:cubicBezTo>
                      <a:pt x="4" y="5"/>
                      <a:pt x="8" y="2"/>
                      <a:pt x="12" y="0"/>
                    </a:cubicBezTo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ïṡļïḍè">
                <a:extLst>
                  <a:ext uri="{FF2B5EF4-FFF2-40B4-BE49-F238E27FC236}">
                    <a16:creationId xmlns:a16="http://schemas.microsoft.com/office/drawing/2014/main" id="{F280E567-8028-4EE7-B657-2C699953851A}"/>
                  </a:ext>
                </a:extLst>
              </p:cNvPr>
              <p:cNvSpPr/>
              <p:nvPr/>
            </p:nvSpPr>
            <p:spPr bwMode="auto">
              <a:xfrm>
                <a:off x="2066" y="4177"/>
                <a:ext cx="34" cy="28"/>
              </a:xfrm>
              <a:custGeom>
                <a:avLst/>
                <a:gdLst>
                  <a:gd name="T0" fmla="*/ 9 w 24"/>
                  <a:gd name="T1" fmla="*/ 18 h 20"/>
                  <a:gd name="T2" fmla="*/ 21 w 24"/>
                  <a:gd name="T3" fmla="*/ 11 h 20"/>
                  <a:gd name="T4" fmla="*/ 22 w 24"/>
                  <a:gd name="T5" fmla="*/ 4 h 20"/>
                  <a:gd name="T6" fmla="*/ 15 w 24"/>
                  <a:gd name="T7" fmla="*/ 2 h 20"/>
                  <a:gd name="T8" fmla="*/ 2 w 24"/>
                  <a:gd name="T9" fmla="*/ 10 h 20"/>
                  <a:gd name="T10" fmla="*/ 2 w 24"/>
                  <a:gd name="T11" fmla="*/ 18 h 20"/>
                  <a:gd name="T12" fmla="*/ 9 w 24"/>
                  <a:gd name="T1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20">
                    <a:moveTo>
                      <a:pt x="9" y="18"/>
                    </a:moveTo>
                    <a:cubicBezTo>
                      <a:pt x="13" y="15"/>
                      <a:pt x="17" y="13"/>
                      <a:pt x="21" y="11"/>
                    </a:cubicBezTo>
                    <a:cubicBezTo>
                      <a:pt x="23" y="9"/>
                      <a:pt x="24" y="6"/>
                      <a:pt x="22" y="4"/>
                    </a:cubicBezTo>
                    <a:cubicBezTo>
                      <a:pt x="21" y="1"/>
                      <a:pt x="18" y="0"/>
                      <a:pt x="15" y="2"/>
                    </a:cubicBezTo>
                    <a:cubicBezTo>
                      <a:pt x="11" y="4"/>
                      <a:pt x="6" y="7"/>
                      <a:pt x="2" y="10"/>
                    </a:cubicBezTo>
                    <a:cubicBezTo>
                      <a:pt x="0" y="12"/>
                      <a:pt x="0" y="16"/>
                      <a:pt x="2" y="18"/>
                    </a:cubicBezTo>
                    <a:cubicBezTo>
                      <a:pt x="4" y="20"/>
                      <a:pt x="7" y="19"/>
                      <a:pt x="9" y="18"/>
                    </a:cubicBez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ï$ľîḑe">
                <a:extLst>
                  <a:ext uri="{FF2B5EF4-FFF2-40B4-BE49-F238E27FC236}">
                    <a16:creationId xmlns:a16="http://schemas.microsoft.com/office/drawing/2014/main" id="{11AC8981-2A52-49DC-B00F-ACC8B3CB5963}"/>
                  </a:ext>
                </a:extLst>
              </p:cNvPr>
              <p:cNvSpPr/>
              <p:nvPr/>
            </p:nvSpPr>
            <p:spPr bwMode="auto">
              <a:xfrm>
                <a:off x="2025" y="4262"/>
                <a:ext cx="289" cy="27"/>
              </a:xfrm>
              <a:custGeom>
                <a:avLst/>
                <a:gdLst>
                  <a:gd name="T0" fmla="*/ 200 w 204"/>
                  <a:gd name="T1" fmla="*/ 19 h 19"/>
                  <a:gd name="T2" fmla="*/ 4 w 204"/>
                  <a:gd name="T3" fmla="*/ 19 h 19"/>
                  <a:gd name="T4" fmla="*/ 0 w 204"/>
                  <a:gd name="T5" fmla="*/ 15 h 19"/>
                  <a:gd name="T6" fmla="*/ 0 w 204"/>
                  <a:gd name="T7" fmla="*/ 4 h 19"/>
                  <a:gd name="T8" fmla="*/ 4 w 204"/>
                  <a:gd name="T9" fmla="*/ 0 h 19"/>
                  <a:gd name="T10" fmla="*/ 200 w 204"/>
                  <a:gd name="T11" fmla="*/ 0 h 19"/>
                  <a:gd name="T12" fmla="*/ 204 w 204"/>
                  <a:gd name="T13" fmla="*/ 4 h 19"/>
                  <a:gd name="T14" fmla="*/ 204 w 204"/>
                  <a:gd name="T15" fmla="*/ 15 h 19"/>
                  <a:gd name="T16" fmla="*/ 200 w 204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19">
                    <a:moveTo>
                      <a:pt x="200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2" y="19"/>
                      <a:pt x="0" y="17"/>
                      <a:pt x="0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02" y="0"/>
                      <a:pt x="204" y="1"/>
                      <a:pt x="204" y="4"/>
                    </a:cubicBezTo>
                    <a:cubicBezTo>
                      <a:pt x="204" y="15"/>
                      <a:pt x="204" y="15"/>
                      <a:pt x="204" y="15"/>
                    </a:cubicBezTo>
                    <a:cubicBezTo>
                      <a:pt x="204" y="17"/>
                      <a:pt x="202" y="19"/>
                      <a:pt x="200" y="19"/>
                    </a:cubicBezTo>
                    <a:close/>
                  </a:path>
                </a:pathLst>
              </a:custGeom>
              <a:solidFill>
                <a:srgbClr val="4D1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ŝlíḓe">
                <a:extLst>
                  <a:ext uri="{FF2B5EF4-FFF2-40B4-BE49-F238E27FC236}">
                    <a16:creationId xmlns:a16="http://schemas.microsoft.com/office/drawing/2014/main" id="{AAA25742-8B51-4A4F-AE84-6B568FF7EE10}"/>
                  </a:ext>
                </a:extLst>
              </p:cNvPr>
              <p:cNvSpPr/>
              <p:nvPr/>
            </p:nvSpPr>
            <p:spPr bwMode="auto">
              <a:xfrm>
                <a:off x="2611" y="4138"/>
                <a:ext cx="167" cy="151"/>
              </a:xfrm>
              <a:custGeom>
                <a:avLst/>
                <a:gdLst>
                  <a:gd name="T0" fmla="*/ 96 w 118"/>
                  <a:gd name="T1" fmla="*/ 0 h 107"/>
                  <a:gd name="T2" fmla="*/ 19 w 118"/>
                  <a:gd name="T3" fmla="*/ 0 h 107"/>
                  <a:gd name="T4" fmla="*/ 0 w 118"/>
                  <a:gd name="T5" fmla="*/ 19 h 107"/>
                  <a:gd name="T6" fmla="*/ 1 w 118"/>
                  <a:gd name="T7" fmla="*/ 87 h 107"/>
                  <a:gd name="T8" fmla="*/ 20 w 118"/>
                  <a:gd name="T9" fmla="*/ 107 h 107"/>
                  <a:gd name="T10" fmla="*/ 99 w 118"/>
                  <a:gd name="T11" fmla="*/ 107 h 107"/>
                  <a:gd name="T12" fmla="*/ 118 w 118"/>
                  <a:gd name="T13" fmla="*/ 87 h 107"/>
                  <a:gd name="T14" fmla="*/ 115 w 118"/>
                  <a:gd name="T15" fmla="*/ 19 h 107"/>
                  <a:gd name="T16" fmla="*/ 96 w 118"/>
                  <a:gd name="T17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107">
                    <a:moveTo>
                      <a:pt x="96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8"/>
                      <a:pt x="0" y="19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1" y="98"/>
                      <a:pt x="9" y="107"/>
                      <a:pt x="20" y="107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110" y="107"/>
                      <a:pt x="118" y="98"/>
                      <a:pt x="118" y="87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15" y="8"/>
                      <a:pt x="107" y="0"/>
                      <a:pt x="96" y="0"/>
                    </a:cubicBezTo>
                    <a:close/>
                  </a:path>
                </a:pathLst>
              </a:custGeom>
              <a:solidFill>
                <a:srgbClr val="491C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iṧḻïḑé">
                <a:extLst>
                  <a:ext uri="{FF2B5EF4-FFF2-40B4-BE49-F238E27FC236}">
                    <a16:creationId xmlns:a16="http://schemas.microsoft.com/office/drawing/2014/main" id="{311AB942-9443-4E75-9030-F9930DAD4D02}"/>
                  </a:ext>
                </a:extLst>
              </p:cNvPr>
              <p:cNvSpPr/>
              <p:nvPr/>
            </p:nvSpPr>
            <p:spPr bwMode="auto">
              <a:xfrm>
                <a:off x="2630" y="4239"/>
                <a:ext cx="262" cy="43"/>
              </a:xfrm>
              <a:custGeom>
                <a:avLst/>
                <a:gdLst>
                  <a:gd name="T0" fmla="*/ 14 w 185"/>
                  <a:gd name="T1" fmla="*/ 0 h 30"/>
                  <a:gd name="T2" fmla="*/ 171 w 185"/>
                  <a:gd name="T3" fmla="*/ 0 h 30"/>
                  <a:gd name="T4" fmla="*/ 185 w 185"/>
                  <a:gd name="T5" fmla="*/ 14 h 30"/>
                  <a:gd name="T6" fmla="*/ 185 w 185"/>
                  <a:gd name="T7" fmla="*/ 16 h 30"/>
                  <a:gd name="T8" fmla="*/ 171 w 185"/>
                  <a:gd name="T9" fmla="*/ 30 h 30"/>
                  <a:gd name="T10" fmla="*/ 14 w 185"/>
                  <a:gd name="T11" fmla="*/ 30 h 30"/>
                  <a:gd name="T12" fmla="*/ 0 w 185"/>
                  <a:gd name="T13" fmla="*/ 16 h 30"/>
                  <a:gd name="T14" fmla="*/ 0 w 185"/>
                  <a:gd name="T15" fmla="*/ 14 h 30"/>
                  <a:gd name="T16" fmla="*/ 14 w 185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" h="30">
                    <a:moveTo>
                      <a:pt x="14" y="0"/>
                    </a:moveTo>
                    <a:cubicBezTo>
                      <a:pt x="171" y="0"/>
                      <a:pt x="171" y="0"/>
                      <a:pt x="171" y="0"/>
                    </a:cubicBezTo>
                    <a:cubicBezTo>
                      <a:pt x="179" y="0"/>
                      <a:pt x="185" y="6"/>
                      <a:pt x="185" y="14"/>
                    </a:cubicBezTo>
                    <a:cubicBezTo>
                      <a:pt x="185" y="16"/>
                      <a:pt x="185" y="16"/>
                      <a:pt x="185" y="16"/>
                    </a:cubicBezTo>
                    <a:cubicBezTo>
                      <a:pt x="185" y="24"/>
                      <a:pt x="179" y="30"/>
                      <a:pt x="171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7" y="30"/>
                      <a:pt x="0" y="24"/>
                      <a:pt x="0" y="1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7" y="0"/>
                      <a:pt x="14" y="0"/>
                    </a:cubicBez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ïśḷidê">
                <a:extLst>
                  <a:ext uri="{FF2B5EF4-FFF2-40B4-BE49-F238E27FC236}">
                    <a16:creationId xmlns:a16="http://schemas.microsoft.com/office/drawing/2014/main" id="{170F34A0-A002-4497-8095-9086E34B9FF6}"/>
                  </a:ext>
                </a:extLst>
              </p:cNvPr>
              <p:cNvSpPr/>
              <p:nvPr/>
            </p:nvSpPr>
            <p:spPr bwMode="auto">
              <a:xfrm>
                <a:off x="2679" y="4157"/>
                <a:ext cx="218" cy="106"/>
              </a:xfrm>
              <a:custGeom>
                <a:avLst/>
                <a:gdLst>
                  <a:gd name="T0" fmla="*/ 154 w 154"/>
                  <a:gd name="T1" fmla="*/ 75 h 75"/>
                  <a:gd name="T2" fmla="*/ 154 w 154"/>
                  <a:gd name="T3" fmla="*/ 69 h 75"/>
                  <a:gd name="T4" fmla="*/ 85 w 154"/>
                  <a:gd name="T5" fmla="*/ 0 h 75"/>
                  <a:gd name="T6" fmla="*/ 69 w 154"/>
                  <a:gd name="T7" fmla="*/ 0 h 75"/>
                  <a:gd name="T8" fmla="*/ 0 w 154"/>
                  <a:gd name="T9" fmla="*/ 69 h 75"/>
                  <a:gd name="T10" fmla="*/ 0 w 154"/>
                  <a:gd name="T11" fmla="*/ 75 h 75"/>
                  <a:gd name="T12" fmla="*/ 154 w 154"/>
                  <a:gd name="T13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" h="75">
                    <a:moveTo>
                      <a:pt x="154" y="75"/>
                    </a:moveTo>
                    <a:cubicBezTo>
                      <a:pt x="154" y="69"/>
                      <a:pt x="154" y="69"/>
                      <a:pt x="154" y="69"/>
                    </a:cubicBezTo>
                    <a:cubicBezTo>
                      <a:pt x="154" y="31"/>
                      <a:pt x="123" y="0"/>
                      <a:pt x="85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31" y="0"/>
                      <a:pt x="0" y="31"/>
                      <a:pt x="0" y="69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154" y="75"/>
                    </a:lnTo>
                    <a:close/>
                  </a:path>
                </a:pathLst>
              </a:custGeom>
              <a:solidFill>
                <a:srgbClr val="6B2A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íSlïďé">
                <a:extLst>
                  <a:ext uri="{FF2B5EF4-FFF2-40B4-BE49-F238E27FC236}">
                    <a16:creationId xmlns:a16="http://schemas.microsoft.com/office/drawing/2014/main" id="{3D73E912-5E0B-400A-8C1C-A883A76486A3}"/>
                  </a:ext>
                </a:extLst>
              </p:cNvPr>
              <p:cNvSpPr/>
              <p:nvPr/>
            </p:nvSpPr>
            <p:spPr bwMode="auto">
              <a:xfrm>
                <a:off x="2717" y="4163"/>
                <a:ext cx="148" cy="76"/>
              </a:xfrm>
              <a:prstGeom prst="ellipse">
                <a:avLst/>
              </a:prstGeom>
              <a:solidFill>
                <a:srgbClr val="8436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íşļïḑé">
                <a:extLst>
                  <a:ext uri="{FF2B5EF4-FFF2-40B4-BE49-F238E27FC236}">
                    <a16:creationId xmlns:a16="http://schemas.microsoft.com/office/drawing/2014/main" id="{01D37DC8-672E-4028-A1DC-07F35CBA54D3}"/>
                  </a:ext>
                </a:extLst>
              </p:cNvPr>
              <p:cNvSpPr/>
              <p:nvPr/>
            </p:nvSpPr>
            <p:spPr bwMode="auto">
              <a:xfrm>
                <a:off x="2831" y="4186"/>
                <a:ext cx="17" cy="10"/>
              </a:xfrm>
              <a:custGeom>
                <a:avLst/>
                <a:gdLst>
                  <a:gd name="T0" fmla="*/ 12 w 12"/>
                  <a:gd name="T1" fmla="*/ 7 h 7"/>
                  <a:gd name="T2" fmla="*/ 0 w 12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7">
                    <a:moveTo>
                      <a:pt x="12" y="7"/>
                    </a:moveTo>
                    <a:cubicBezTo>
                      <a:pt x="8" y="5"/>
                      <a:pt x="4" y="2"/>
                      <a:pt x="0" y="0"/>
                    </a:cubicBezTo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ïŝļîḑe">
                <a:extLst>
                  <a:ext uri="{FF2B5EF4-FFF2-40B4-BE49-F238E27FC236}">
                    <a16:creationId xmlns:a16="http://schemas.microsoft.com/office/drawing/2014/main" id="{7085BE85-F215-4EB2-ABDF-372BD245BD1F}"/>
                  </a:ext>
                </a:extLst>
              </p:cNvPr>
              <p:cNvSpPr/>
              <p:nvPr/>
            </p:nvSpPr>
            <p:spPr bwMode="auto">
              <a:xfrm>
                <a:off x="2822" y="4177"/>
                <a:ext cx="34" cy="27"/>
              </a:xfrm>
              <a:custGeom>
                <a:avLst/>
                <a:gdLst>
                  <a:gd name="T0" fmla="*/ 22 w 24"/>
                  <a:gd name="T1" fmla="*/ 10 h 19"/>
                  <a:gd name="T2" fmla="*/ 9 w 24"/>
                  <a:gd name="T3" fmla="*/ 1 h 19"/>
                  <a:gd name="T4" fmla="*/ 2 w 24"/>
                  <a:gd name="T5" fmla="*/ 3 h 19"/>
                  <a:gd name="T6" fmla="*/ 3 w 24"/>
                  <a:gd name="T7" fmla="*/ 10 h 19"/>
                  <a:gd name="T8" fmla="*/ 14 w 24"/>
                  <a:gd name="T9" fmla="*/ 17 h 19"/>
                  <a:gd name="T10" fmla="*/ 22 w 24"/>
                  <a:gd name="T11" fmla="*/ 17 h 19"/>
                  <a:gd name="T12" fmla="*/ 22 w 24"/>
                  <a:gd name="T13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9">
                    <a:moveTo>
                      <a:pt x="22" y="10"/>
                    </a:moveTo>
                    <a:cubicBezTo>
                      <a:pt x="18" y="7"/>
                      <a:pt x="13" y="4"/>
                      <a:pt x="9" y="1"/>
                    </a:cubicBezTo>
                    <a:cubicBezTo>
                      <a:pt x="6" y="0"/>
                      <a:pt x="3" y="1"/>
                      <a:pt x="2" y="3"/>
                    </a:cubicBezTo>
                    <a:cubicBezTo>
                      <a:pt x="0" y="6"/>
                      <a:pt x="1" y="9"/>
                      <a:pt x="3" y="10"/>
                    </a:cubicBezTo>
                    <a:cubicBezTo>
                      <a:pt x="7" y="12"/>
                      <a:pt x="11" y="14"/>
                      <a:pt x="14" y="17"/>
                    </a:cubicBezTo>
                    <a:cubicBezTo>
                      <a:pt x="17" y="19"/>
                      <a:pt x="20" y="19"/>
                      <a:pt x="22" y="17"/>
                    </a:cubicBezTo>
                    <a:cubicBezTo>
                      <a:pt x="24" y="15"/>
                      <a:pt x="24" y="12"/>
                      <a:pt x="22" y="10"/>
                    </a:cubicBezTo>
                    <a:close/>
                  </a:path>
                </a:pathLst>
              </a:custGeom>
              <a:solidFill>
                <a:srgbClr val="FC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iṥļîḓé">
                <a:extLst>
                  <a:ext uri="{FF2B5EF4-FFF2-40B4-BE49-F238E27FC236}">
                    <a16:creationId xmlns:a16="http://schemas.microsoft.com/office/drawing/2014/main" id="{EE470CF9-3050-4531-925F-A949655862D8}"/>
                  </a:ext>
                </a:extLst>
              </p:cNvPr>
              <p:cNvSpPr/>
              <p:nvPr/>
            </p:nvSpPr>
            <p:spPr bwMode="auto">
              <a:xfrm>
                <a:off x="2608" y="4261"/>
                <a:ext cx="289" cy="28"/>
              </a:xfrm>
              <a:custGeom>
                <a:avLst/>
                <a:gdLst>
                  <a:gd name="T0" fmla="*/ 4 w 204"/>
                  <a:gd name="T1" fmla="*/ 20 h 20"/>
                  <a:gd name="T2" fmla="*/ 200 w 204"/>
                  <a:gd name="T3" fmla="*/ 20 h 20"/>
                  <a:gd name="T4" fmla="*/ 204 w 204"/>
                  <a:gd name="T5" fmla="*/ 16 h 20"/>
                  <a:gd name="T6" fmla="*/ 204 w 204"/>
                  <a:gd name="T7" fmla="*/ 4 h 20"/>
                  <a:gd name="T8" fmla="*/ 200 w 204"/>
                  <a:gd name="T9" fmla="*/ 0 h 20"/>
                  <a:gd name="T10" fmla="*/ 4 w 204"/>
                  <a:gd name="T11" fmla="*/ 0 h 20"/>
                  <a:gd name="T12" fmla="*/ 0 w 204"/>
                  <a:gd name="T13" fmla="*/ 4 h 20"/>
                  <a:gd name="T14" fmla="*/ 0 w 204"/>
                  <a:gd name="T15" fmla="*/ 16 h 20"/>
                  <a:gd name="T16" fmla="*/ 4 w 204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0">
                    <a:moveTo>
                      <a:pt x="4" y="20"/>
                    </a:moveTo>
                    <a:cubicBezTo>
                      <a:pt x="200" y="20"/>
                      <a:pt x="200" y="20"/>
                      <a:pt x="200" y="20"/>
                    </a:cubicBezTo>
                    <a:cubicBezTo>
                      <a:pt x="202" y="20"/>
                      <a:pt x="204" y="18"/>
                      <a:pt x="204" y="16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2"/>
                      <a:pt x="202" y="0"/>
                      <a:pt x="20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2" y="20"/>
                      <a:pt x="4" y="20"/>
                    </a:cubicBezTo>
                    <a:close/>
                  </a:path>
                </a:pathLst>
              </a:custGeom>
              <a:solidFill>
                <a:srgbClr val="4D1C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íšḷïde">
              <a:extLst>
                <a:ext uri="{FF2B5EF4-FFF2-40B4-BE49-F238E27FC236}">
                  <a16:creationId xmlns:a16="http://schemas.microsoft.com/office/drawing/2014/main" id="{160FCB4B-4CBE-4AD9-8459-D1166E0E931D}"/>
                </a:ext>
              </a:extLst>
            </p:cNvPr>
            <p:cNvSpPr/>
            <p:nvPr/>
          </p:nvSpPr>
          <p:spPr bwMode="auto">
            <a:xfrm>
              <a:off x="4548084" y="4217535"/>
              <a:ext cx="419082" cy="168707"/>
            </a:xfrm>
            <a:custGeom>
              <a:avLst/>
              <a:gdLst>
                <a:gd name="T0" fmla="*/ 269 w 275"/>
                <a:gd name="T1" fmla="*/ 57 h 111"/>
                <a:gd name="T2" fmla="*/ 147 w 275"/>
                <a:gd name="T3" fmla="*/ 110 h 111"/>
                <a:gd name="T4" fmla="*/ 5 w 275"/>
                <a:gd name="T5" fmla="*/ 54 h 111"/>
                <a:gd name="T6" fmla="*/ 128 w 275"/>
                <a:gd name="T7" fmla="*/ 1 h 111"/>
                <a:gd name="T8" fmla="*/ 269 w 275"/>
                <a:gd name="T9" fmla="*/ 5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11">
                  <a:moveTo>
                    <a:pt x="269" y="57"/>
                  </a:moveTo>
                  <a:cubicBezTo>
                    <a:pt x="275" y="87"/>
                    <a:pt x="220" y="111"/>
                    <a:pt x="147" y="110"/>
                  </a:cubicBezTo>
                  <a:cubicBezTo>
                    <a:pt x="74" y="109"/>
                    <a:pt x="10" y="84"/>
                    <a:pt x="5" y="54"/>
                  </a:cubicBezTo>
                  <a:cubicBezTo>
                    <a:pt x="0" y="23"/>
                    <a:pt x="55" y="0"/>
                    <a:pt x="128" y="1"/>
                  </a:cubicBezTo>
                  <a:cubicBezTo>
                    <a:pt x="200" y="1"/>
                    <a:pt x="264" y="27"/>
                    <a:pt x="269" y="57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ŝlíḋé">
              <a:extLst>
                <a:ext uri="{FF2B5EF4-FFF2-40B4-BE49-F238E27FC236}">
                  <a16:creationId xmlns:a16="http://schemas.microsoft.com/office/drawing/2014/main" id="{DF93C75E-32D0-4E74-8F42-690FF3558380}"/>
                </a:ext>
              </a:extLst>
            </p:cNvPr>
            <p:cNvSpPr/>
            <p:nvPr/>
          </p:nvSpPr>
          <p:spPr bwMode="auto">
            <a:xfrm>
              <a:off x="4283740" y="4832188"/>
              <a:ext cx="661934" cy="906936"/>
            </a:xfrm>
            <a:custGeom>
              <a:avLst/>
              <a:gdLst>
                <a:gd name="T0" fmla="*/ 131 w 435"/>
                <a:gd name="T1" fmla="*/ 580 h 597"/>
                <a:gd name="T2" fmla="*/ 257 w 435"/>
                <a:gd name="T3" fmla="*/ 95 h 597"/>
                <a:gd name="T4" fmla="*/ 296 w 435"/>
                <a:gd name="T5" fmla="*/ 95 h 597"/>
                <a:gd name="T6" fmla="*/ 298 w 435"/>
                <a:gd name="T7" fmla="*/ 553 h 597"/>
                <a:gd name="T8" fmla="*/ 435 w 435"/>
                <a:gd name="T9" fmla="*/ 552 h 597"/>
                <a:gd name="T10" fmla="*/ 432 w 435"/>
                <a:gd name="T11" fmla="*/ 0 h 597"/>
                <a:gd name="T12" fmla="*/ 122 w 435"/>
                <a:gd name="T13" fmla="*/ 0 h 597"/>
                <a:gd name="T14" fmla="*/ 0 w 435"/>
                <a:gd name="T15" fmla="*/ 556 h 597"/>
                <a:gd name="T16" fmla="*/ 4 w 435"/>
                <a:gd name="T17" fmla="*/ 559 h 597"/>
                <a:gd name="T18" fmla="*/ 130 w 435"/>
                <a:gd name="T19" fmla="*/ 580 h 597"/>
                <a:gd name="T20" fmla="*/ 131 w 435"/>
                <a:gd name="T21" fmla="*/ 58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5" h="597">
                  <a:moveTo>
                    <a:pt x="131" y="580"/>
                  </a:moveTo>
                  <a:cubicBezTo>
                    <a:pt x="257" y="95"/>
                    <a:pt x="257" y="95"/>
                    <a:pt x="257" y="95"/>
                  </a:cubicBezTo>
                  <a:cubicBezTo>
                    <a:pt x="296" y="95"/>
                    <a:pt x="296" y="95"/>
                    <a:pt x="296" y="95"/>
                  </a:cubicBezTo>
                  <a:cubicBezTo>
                    <a:pt x="298" y="553"/>
                    <a:pt x="298" y="553"/>
                    <a:pt x="298" y="553"/>
                  </a:cubicBezTo>
                  <a:cubicBezTo>
                    <a:pt x="435" y="552"/>
                    <a:pt x="435" y="552"/>
                    <a:pt x="435" y="552"/>
                  </a:cubicBezTo>
                  <a:cubicBezTo>
                    <a:pt x="432" y="0"/>
                    <a:pt x="432" y="0"/>
                    <a:pt x="432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0" y="556"/>
                    <a:pt x="0" y="556"/>
                    <a:pt x="0" y="556"/>
                  </a:cubicBezTo>
                  <a:cubicBezTo>
                    <a:pt x="4" y="559"/>
                    <a:pt x="4" y="559"/>
                    <a:pt x="4" y="559"/>
                  </a:cubicBezTo>
                  <a:cubicBezTo>
                    <a:pt x="38" y="589"/>
                    <a:pt x="87" y="597"/>
                    <a:pt x="130" y="580"/>
                  </a:cubicBezTo>
                  <a:lnTo>
                    <a:pt x="131" y="580"/>
                  </a:lnTo>
                  <a:close/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ṡḷídê">
              <a:extLst>
                <a:ext uri="{FF2B5EF4-FFF2-40B4-BE49-F238E27FC236}">
                  <a16:creationId xmlns:a16="http://schemas.microsoft.com/office/drawing/2014/main" id="{0134104C-7288-4B56-BE8C-B363AE952B7D}"/>
                </a:ext>
              </a:extLst>
            </p:cNvPr>
            <p:cNvSpPr/>
            <p:nvPr/>
          </p:nvSpPr>
          <p:spPr bwMode="auto">
            <a:xfrm>
              <a:off x="4403017" y="4850455"/>
              <a:ext cx="539433" cy="327743"/>
            </a:xfrm>
            <a:custGeom>
              <a:avLst/>
              <a:gdLst>
                <a:gd name="T0" fmla="*/ 61 w 502"/>
                <a:gd name="T1" fmla="*/ 0 h 305"/>
                <a:gd name="T2" fmla="*/ 501 w 502"/>
                <a:gd name="T3" fmla="*/ 0 h 305"/>
                <a:gd name="T4" fmla="*/ 502 w 502"/>
                <a:gd name="T5" fmla="*/ 287 h 305"/>
                <a:gd name="T6" fmla="*/ 309 w 502"/>
                <a:gd name="T7" fmla="*/ 287 h 305"/>
                <a:gd name="T8" fmla="*/ 308 w 502"/>
                <a:gd name="T9" fmla="*/ 178 h 305"/>
                <a:gd name="T10" fmla="*/ 240 w 502"/>
                <a:gd name="T11" fmla="*/ 175 h 305"/>
                <a:gd name="T12" fmla="*/ 203 w 502"/>
                <a:gd name="T13" fmla="*/ 305 h 305"/>
                <a:gd name="T14" fmla="*/ 0 w 502"/>
                <a:gd name="T15" fmla="*/ 260 h 305"/>
                <a:gd name="T16" fmla="*/ 61 w 502"/>
                <a:gd name="T17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2" h="305">
                  <a:moveTo>
                    <a:pt x="61" y="0"/>
                  </a:moveTo>
                  <a:lnTo>
                    <a:pt x="501" y="0"/>
                  </a:lnTo>
                  <a:lnTo>
                    <a:pt x="502" y="287"/>
                  </a:lnTo>
                  <a:lnTo>
                    <a:pt x="309" y="287"/>
                  </a:lnTo>
                  <a:lnTo>
                    <a:pt x="308" y="178"/>
                  </a:lnTo>
                  <a:lnTo>
                    <a:pt x="240" y="175"/>
                  </a:lnTo>
                  <a:lnTo>
                    <a:pt x="203" y="305"/>
                  </a:lnTo>
                  <a:lnTo>
                    <a:pt x="0" y="26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$1idê">
              <a:extLst>
                <a:ext uri="{FF2B5EF4-FFF2-40B4-BE49-F238E27FC236}">
                  <a16:creationId xmlns:a16="http://schemas.microsoft.com/office/drawing/2014/main" id="{041EDFCB-95AD-4DF8-8EB3-BC337F8C240F}"/>
                </a:ext>
              </a:extLst>
            </p:cNvPr>
            <p:cNvSpPr/>
            <p:nvPr/>
          </p:nvSpPr>
          <p:spPr bwMode="auto">
            <a:xfrm>
              <a:off x="4413763" y="4202491"/>
              <a:ext cx="597460" cy="840312"/>
            </a:xfrm>
            <a:custGeom>
              <a:avLst/>
              <a:gdLst>
                <a:gd name="T0" fmla="*/ 196 w 392"/>
                <a:gd name="T1" fmla="*/ 0 h 553"/>
                <a:gd name="T2" fmla="*/ 22 w 392"/>
                <a:gd name="T3" fmla="*/ 106 h 553"/>
                <a:gd name="T4" fmla="*/ 13 w 392"/>
                <a:gd name="T5" fmla="*/ 517 h 553"/>
                <a:gd name="T6" fmla="*/ 16 w 392"/>
                <a:gd name="T7" fmla="*/ 518 h 553"/>
                <a:gd name="T8" fmla="*/ 353 w 392"/>
                <a:gd name="T9" fmla="*/ 517 h 553"/>
                <a:gd name="T10" fmla="*/ 355 w 392"/>
                <a:gd name="T11" fmla="*/ 516 h 553"/>
                <a:gd name="T12" fmla="*/ 364 w 392"/>
                <a:gd name="T13" fmla="*/ 105 h 553"/>
                <a:gd name="T14" fmla="*/ 196 w 392"/>
                <a:gd name="T15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2" h="553">
                  <a:moveTo>
                    <a:pt x="196" y="0"/>
                  </a:moveTo>
                  <a:cubicBezTo>
                    <a:pt x="0" y="1"/>
                    <a:pt x="22" y="106"/>
                    <a:pt x="22" y="106"/>
                  </a:cubicBezTo>
                  <a:cubicBezTo>
                    <a:pt x="13" y="517"/>
                    <a:pt x="13" y="517"/>
                    <a:pt x="13" y="517"/>
                  </a:cubicBezTo>
                  <a:cubicBezTo>
                    <a:pt x="16" y="518"/>
                    <a:pt x="16" y="518"/>
                    <a:pt x="16" y="518"/>
                  </a:cubicBezTo>
                  <a:cubicBezTo>
                    <a:pt x="124" y="553"/>
                    <a:pt x="243" y="553"/>
                    <a:pt x="353" y="517"/>
                  </a:cubicBezTo>
                  <a:cubicBezTo>
                    <a:pt x="355" y="516"/>
                    <a:pt x="355" y="516"/>
                    <a:pt x="355" y="516"/>
                  </a:cubicBezTo>
                  <a:cubicBezTo>
                    <a:pt x="364" y="105"/>
                    <a:pt x="364" y="105"/>
                    <a:pt x="364" y="105"/>
                  </a:cubicBezTo>
                  <a:cubicBezTo>
                    <a:pt x="364" y="105"/>
                    <a:pt x="392" y="0"/>
                    <a:pt x="196" y="0"/>
                  </a:cubicBezTo>
                  <a:close/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ļîdè">
              <a:extLst>
                <a:ext uri="{FF2B5EF4-FFF2-40B4-BE49-F238E27FC236}">
                  <a16:creationId xmlns:a16="http://schemas.microsoft.com/office/drawing/2014/main" id="{291BEE2A-FB4C-42C4-9C69-24280440F73F}"/>
                </a:ext>
              </a:extLst>
            </p:cNvPr>
            <p:cNvSpPr/>
            <p:nvPr/>
          </p:nvSpPr>
          <p:spPr bwMode="auto">
            <a:xfrm>
              <a:off x="4622229" y="4234728"/>
              <a:ext cx="246076" cy="333116"/>
            </a:xfrm>
            <a:custGeom>
              <a:avLst/>
              <a:gdLst>
                <a:gd name="T0" fmla="*/ 0 w 229"/>
                <a:gd name="T1" fmla="*/ 0 h 310"/>
                <a:gd name="T2" fmla="*/ 169 w 229"/>
                <a:gd name="T3" fmla="*/ 310 h 310"/>
                <a:gd name="T4" fmla="*/ 229 w 229"/>
                <a:gd name="T5" fmla="*/ 3 h 310"/>
                <a:gd name="T6" fmla="*/ 0 w 229"/>
                <a:gd name="T7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10">
                  <a:moveTo>
                    <a:pt x="0" y="0"/>
                  </a:moveTo>
                  <a:lnTo>
                    <a:pt x="169" y="310"/>
                  </a:lnTo>
                  <a:lnTo>
                    <a:pt x="229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ŝlîḑe">
              <a:extLst>
                <a:ext uri="{FF2B5EF4-FFF2-40B4-BE49-F238E27FC236}">
                  <a16:creationId xmlns:a16="http://schemas.microsoft.com/office/drawing/2014/main" id="{9AA55CBF-BFFF-4853-9B8B-A012A1731CA6}"/>
                </a:ext>
              </a:extLst>
            </p:cNvPr>
            <p:cNvSpPr/>
            <p:nvPr/>
          </p:nvSpPr>
          <p:spPr bwMode="auto">
            <a:xfrm>
              <a:off x="4628676" y="4237951"/>
              <a:ext cx="245002" cy="125724"/>
            </a:xfrm>
            <a:custGeom>
              <a:avLst/>
              <a:gdLst>
                <a:gd name="T0" fmla="*/ 161 w 161"/>
                <a:gd name="T1" fmla="*/ 24 h 83"/>
                <a:gd name="T2" fmla="*/ 160 w 161"/>
                <a:gd name="T3" fmla="*/ 23 h 83"/>
                <a:gd name="T4" fmla="*/ 0 w 161"/>
                <a:gd name="T5" fmla="*/ 22 h 83"/>
                <a:gd name="T6" fmla="*/ 0 w 161"/>
                <a:gd name="T7" fmla="*/ 22 h 83"/>
                <a:gd name="T8" fmla="*/ 32 w 161"/>
                <a:gd name="T9" fmla="*/ 82 h 83"/>
                <a:gd name="T10" fmla="*/ 84 w 161"/>
                <a:gd name="T11" fmla="*/ 42 h 83"/>
                <a:gd name="T12" fmla="*/ 150 w 161"/>
                <a:gd name="T13" fmla="*/ 83 h 83"/>
                <a:gd name="T14" fmla="*/ 161 w 161"/>
                <a:gd name="T15" fmla="*/ 2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83">
                  <a:moveTo>
                    <a:pt x="161" y="24"/>
                  </a:moveTo>
                  <a:cubicBezTo>
                    <a:pt x="160" y="23"/>
                    <a:pt x="160" y="23"/>
                    <a:pt x="160" y="23"/>
                  </a:cubicBezTo>
                  <a:cubicBezTo>
                    <a:pt x="106" y="0"/>
                    <a:pt x="47" y="0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32" y="82"/>
                    <a:pt x="32" y="82"/>
                    <a:pt x="32" y="8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150" y="83"/>
                    <a:pt x="150" y="83"/>
                    <a:pt x="150" y="83"/>
                  </a:cubicBezTo>
                  <a:lnTo>
                    <a:pt x="161" y="24"/>
                  </a:lnTo>
                  <a:close/>
                </a:path>
              </a:pathLst>
            </a:custGeom>
            <a:solidFill>
              <a:srgbClr val="AFA2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ṩḷíḍê">
              <a:extLst>
                <a:ext uri="{FF2B5EF4-FFF2-40B4-BE49-F238E27FC236}">
                  <a16:creationId xmlns:a16="http://schemas.microsoft.com/office/drawing/2014/main" id="{D81E97CB-B0A8-4AD0-ACAD-7E7F518FE076}"/>
                </a:ext>
              </a:extLst>
            </p:cNvPr>
            <p:cNvSpPr/>
            <p:nvPr/>
          </p:nvSpPr>
          <p:spPr bwMode="auto">
            <a:xfrm>
              <a:off x="4744730" y="4235802"/>
              <a:ext cx="73071" cy="332042"/>
            </a:xfrm>
            <a:custGeom>
              <a:avLst/>
              <a:gdLst>
                <a:gd name="T0" fmla="*/ 68 w 68"/>
                <a:gd name="T1" fmla="*/ 246 h 309"/>
                <a:gd name="T2" fmla="*/ 55 w 68"/>
                <a:gd name="T3" fmla="*/ 309 h 309"/>
                <a:gd name="T4" fmla="*/ 20 w 68"/>
                <a:gd name="T5" fmla="*/ 245 h 309"/>
                <a:gd name="T6" fmla="*/ 0 w 68"/>
                <a:gd name="T7" fmla="*/ 0 h 309"/>
                <a:gd name="T8" fmla="*/ 68 w 68"/>
                <a:gd name="T9" fmla="*/ 246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09">
                  <a:moveTo>
                    <a:pt x="68" y="246"/>
                  </a:moveTo>
                  <a:lnTo>
                    <a:pt x="55" y="309"/>
                  </a:lnTo>
                  <a:lnTo>
                    <a:pt x="20" y="245"/>
                  </a:lnTo>
                  <a:lnTo>
                    <a:pt x="0" y="0"/>
                  </a:lnTo>
                  <a:lnTo>
                    <a:pt x="68" y="246"/>
                  </a:lnTo>
                  <a:close/>
                </a:path>
              </a:pathLst>
            </a:custGeom>
            <a:solidFill>
              <a:srgbClr val="07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ṡľïďè">
              <a:extLst>
                <a:ext uri="{FF2B5EF4-FFF2-40B4-BE49-F238E27FC236}">
                  <a16:creationId xmlns:a16="http://schemas.microsoft.com/office/drawing/2014/main" id="{C9E68483-D3DD-4CC3-9AC4-17D32051EADB}"/>
                </a:ext>
              </a:extLst>
            </p:cNvPr>
            <p:cNvSpPr/>
            <p:nvPr/>
          </p:nvSpPr>
          <p:spPr bwMode="auto">
            <a:xfrm>
              <a:off x="4700673" y="4232579"/>
              <a:ext cx="92413" cy="97786"/>
            </a:xfrm>
            <a:custGeom>
              <a:avLst/>
              <a:gdLst>
                <a:gd name="T0" fmla="*/ 40 w 61"/>
                <a:gd name="T1" fmla="*/ 64 h 64"/>
                <a:gd name="T2" fmla="*/ 40 w 61"/>
                <a:gd name="T3" fmla="*/ 64 h 64"/>
                <a:gd name="T4" fmla="*/ 56 w 61"/>
                <a:gd name="T5" fmla="*/ 52 h 64"/>
                <a:gd name="T6" fmla="*/ 60 w 61"/>
                <a:gd name="T7" fmla="*/ 23 h 64"/>
                <a:gd name="T8" fmla="*/ 38 w 61"/>
                <a:gd name="T9" fmla="*/ 1 h 64"/>
                <a:gd name="T10" fmla="*/ 20 w 61"/>
                <a:gd name="T11" fmla="*/ 1 h 64"/>
                <a:gd name="T12" fmla="*/ 6 w 61"/>
                <a:gd name="T13" fmla="*/ 22 h 64"/>
                <a:gd name="T14" fmla="*/ 20 w 61"/>
                <a:gd name="T15" fmla="*/ 51 h 64"/>
                <a:gd name="T16" fmla="*/ 40 w 61"/>
                <a:gd name="T17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40" y="64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49" y="64"/>
                    <a:pt x="55" y="59"/>
                    <a:pt x="56" y="5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1" y="12"/>
                    <a:pt x="51" y="1"/>
                    <a:pt x="38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7" y="0"/>
                    <a:pt x="0" y="11"/>
                    <a:pt x="6" y="2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4" y="59"/>
                    <a:pt x="32" y="64"/>
                    <a:pt x="40" y="64"/>
                  </a:cubicBezTo>
                  <a:close/>
                </a:path>
              </a:pathLst>
            </a:custGeom>
            <a:solidFill>
              <a:srgbClr val="07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ļîdé">
              <a:extLst>
                <a:ext uri="{FF2B5EF4-FFF2-40B4-BE49-F238E27FC236}">
                  <a16:creationId xmlns:a16="http://schemas.microsoft.com/office/drawing/2014/main" id="{7BCCE998-A97B-4856-A4CB-2B8413A52983}"/>
                </a:ext>
              </a:extLst>
            </p:cNvPr>
            <p:cNvSpPr/>
            <p:nvPr/>
          </p:nvSpPr>
          <p:spPr bwMode="auto">
            <a:xfrm>
              <a:off x="4622229" y="4199267"/>
              <a:ext cx="246076" cy="127874"/>
            </a:xfrm>
            <a:custGeom>
              <a:avLst/>
              <a:gdLst>
                <a:gd name="T0" fmla="*/ 161 w 161"/>
                <a:gd name="T1" fmla="*/ 25 h 84"/>
                <a:gd name="T2" fmla="*/ 160 w 161"/>
                <a:gd name="T3" fmla="*/ 24 h 84"/>
                <a:gd name="T4" fmla="*/ 1 w 161"/>
                <a:gd name="T5" fmla="*/ 22 h 84"/>
                <a:gd name="T6" fmla="*/ 0 w 161"/>
                <a:gd name="T7" fmla="*/ 23 h 84"/>
                <a:gd name="T8" fmla="*/ 33 w 161"/>
                <a:gd name="T9" fmla="*/ 83 h 84"/>
                <a:gd name="T10" fmla="*/ 85 w 161"/>
                <a:gd name="T11" fmla="*/ 48 h 84"/>
                <a:gd name="T12" fmla="*/ 150 w 161"/>
                <a:gd name="T13" fmla="*/ 84 h 84"/>
                <a:gd name="T14" fmla="*/ 161 w 161"/>
                <a:gd name="T15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84">
                  <a:moveTo>
                    <a:pt x="161" y="25"/>
                  </a:moveTo>
                  <a:cubicBezTo>
                    <a:pt x="160" y="24"/>
                    <a:pt x="160" y="24"/>
                    <a:pt x="160" y="24"/>
                  </a:cubicBezTo>
                  <a:cubicBezTo>
                    <a:pt x="106" y="1"/>
                    <a:pt x="47" y="0"/>
                    <a:pt x="1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150" y="84"/>
                    <a:pt x="150" y="84"/>
                    <a:pt x="150" y="84"/>
                  </a:cubicBezTo>
                  <a:lnTo>
                    <a:pt x="161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îśḷîḑê">
              <a:extLst>
                <a:ext uri="{FF2B5EF4-FFF2-40B4-BE49-F238E27FC236}">
                  <a16:creationId xmlns:a16="http://schemas.microsoft.com/office/drawing/2014/main" id="{E8D2EF94-21E0-421D-AD20-0BAD5B71EAA7}"/>
                </a:ext>
              </a:extLst>
            </p:cNvPr>
            <p:cNvSpPr/>
            <p:nvPr/>
          </p:nvSpPr>
          <p:spPr bwMode="auto">
            <a:xfrm>
              <a:off x="4803831" y="4216460"/>
              <a:ext cx="155812" cy="351384"/>
            </a:xfrm>
            <a:custGeom>
              <a:avLst/>
              <a:gdLst>
                <a:gd name="T0" fmla="*/ 0 w 145"/>
                <a:gd name="T1" fmla="*/ 327 h 327"/>
                <a:gd name="T2" fmla="*/ 57 w 145"/>
                <a:gd name="T3" fmla="*/ 0 h 327"/>
                <a:gd name="T4" fmla="*/ 145 w 145"/>
                <a:gd name="T5" fmla="*/ 34 h 327"/>
                <a:gd name="T6" fmla="*/ 106 w 145"/>
                <a:gd name="T7" fmla="*/ 96 h 327"/>
                <a:gd name="T8" fmla="*/ 75 w 145"/>
                <a:gd name="T9" fmla="*/ 107 h 327"/>
                <a:gd name="T10" fmla="*/ 96 w 145"/>
                <a:gd name="T11" fmla="*/ 148 h 327"/>
                <a:gd name="T12" fmla="*/ 0 w 145"/>
                <a:gd name="T13" fmla="*/ 32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327">
                  <a:moveTo>
                    <a:pt x="0" y="327"/>
                  </a:moveTo>
                  <a:lnTo>
                    <a:pt x="57" y="0"/>
                  </a:lnTo>
                  <a:lnTo>
                    <a:pt x="145" y="34"/>
                  </a:lnTo>
                  <a:lnTo>
                    <a:pt x="106" y="96"/>
                  </a:lnTo>
                  <a:lnTo>
                    <a:pt x="75" y="107"/>
                  </a:lnTo>
                  <a:lnTo>
                    <a:pt x="96" y="148"/>
                  </a:lnTo>
                  <a:lnTo>
                    <a:pt x="0" y="327"/>
                  </a:ln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ṧļîdé">
              <a:extLst>
                <a:ext uri="{FF2B5EF4-FFF2-40B4-BE49-F238E27FC236}">
                  <a16:creationId xmlns:a16="http://schemas.microsoft.com/office/drawing/2014/main" id="{93750D49-9EAB-48CC-B837-2224A4005C40}"/>
                </a:ext>
              </a:extLst>
            </p:cNvPr>
            <p:cNvSpPr/>
            <p:nvPr/>
          </p:nvSpPr>
          <p:spPr bwMode="auto">
            <a:xfrm>
              <a:off x="4534114" y="4213236"/>
              <a:ext cx="269717" cy="354608"/>
            </a:xfrm>
            <a:custGeom>
              <a:avLst/>
              <a:gdLst>
                <a:gd name="T0" fmla="*/ 251 w 251"/>
                <a:gd name="T1" fmla="*/ 330 h 330"/>
                <a:gd name="T2" fmla="*/ 78 w 251"/>
                <a:gd name="T3" fmla="*/ 0 h 330"/>
                <a:gd name="T4" fmla="*/ 0 w 251"/>
                <a:gd name="T5" fmla="*/ 28 h 330"/>
                <a:gd name="T6" fmla="*/ 63 w 251"/>
                <a:gd name="T7" fmla="*/ 95 h 330"/>
                <a:gd name="T8" fmla="*/ 97 w 251"/>
                <a:gd name="T9" fmla="*/ 108 h 330"/>
                <a:gd name="T10" fmla="*/ 90 w 251"/>
                <a:gd name="T11" fmla="*/ 147 h 330"/>
                <a:gd name="T12" fmla="*/ 251 w 251"/>
                <a:gd name="T13" fmla="*/ 3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1" h="330">
                  <a:moveTo>
                    <a:pt x="251" y="330"/>
                  </a:moveTo>
                  <a:lnTo>
                    <a:pt x="78" y="0"/>
                  </a:lnTo>
                  <a:lnTo>
                    <a:pt x="0" y="28"/>
                  </a:lnTo>
                  <a:lnTo>
                    <a:pt x="63" y="95"/>
                  </a:lnTo>
                  <a:lnTo>
                    <a:pt x="97" y="108"/>
                  </a:lnTo>
                  <a:lnTo>
                    <a:pt x="90" y="147"/>
                  </a:lnTo>
                  <a:lnTo>
                    <a:pt x="251" y="330"/>
                  </a:ln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sḷîḍé">
              <a:extLst>
                <a:ext uri="{FF2B5EF4-FFF2-40B4-BE49-F238E27FC236}">
                  <a16:creationId xmlns:a16="http://schemas.microsoft.com/office/drawing/2014/main" id="{3B730A77-45CE-42B4-AF30-226293660A72}"/>
                </a:ext>
              </a:extLst>
            </p:cNvPr>
            <p:cNvSpPr/>
            <p:nvPr/>
          </p:nvSpPr>
          <p:spPr bwMode="auto">
            <a:xfrm>
              <a:off x="4796309" y="4558173"/>
              <a:ext cx="32237" cy="471735"/>
            </a:xfrm>
            <a:custGeom>
              <a:avLst/>
              <a:gdLst>
                <a:gd name="T0" fmla="*/ 0 w 21"/>
                <a:gd name="T1" fmla="*/ 6 h 310"/>
                <a:gd name="T2" fmla="*/ 11 w 21"/>
                <a:gd name="T3" fmla="*/ 304 h 310"/>
                <a:gd name="T4" fmla="*/ 20 w 21"/>
                <a:gd name="T5" fmla="*/ 304 h 310"/>
                <a:gd name="T6" fmla="*/ 10 w 21"/>
                <a:gd name="T7" fmla="*/ 6 h 310"/>
                <a:gd name="T8" fmla="*/ 0 w 21"/>
                <a:gd name="T9" fmla="*/ 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0" y="6"/>
                  </a:moveTo>
                  <a:cubicBezTo>
                    <a:pt x="4" y="105"/>
                    <a:pt x="7" y="204"/>
                    <a:pt x="11" y="304"/>
                  </a:cubicBezTo>
                  <a:cubicBezTo>
                    <a:pt x="11" y="310"/>
                    <a:pt x="21" y="310"/>
                    <a:pt x="20" y="304"/>
                  </a:cubicBezTo>
                  <a:cubicBezTo>
                    <a:pt x="17" y="204"/>
                    <a:pt x="13" y="105"/>
                    <a:pt x="10" y="6"/>
                  </a:cubicBezTo>
                  <a:cubicBezTo>
                    <a:pt x="9" y="0"/>
                    <a:pt x="0" y="0"/>
                    <a:pt x="0" y="6"/>
                  </a:cubicBezTo>
                  <a:close/>
                </a:path>
              </a:pathLst>
            </a:custGeom>
            <a:solidFill>
              <a:srgbClr val="1515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ḷiḑé">
              <a:extLst>
                <a:ext uri="{FF2B5EF4-FFF2-40B4-BE49-F238E27FC236}">
                  <a16:creationId xmlns:a16="http://schemas.microsoft.com/office/drawing/2014/main" id="{738411DC-1928-4420-85A9-22BEB9A728F6}"/>
                </a:ext>
              </a:extLst>
            </p:cNvPr>
            <p:cNvSpPr/>
            <p:nvPr/>
          </p:nvSpPr>
          <p:spPr bwMode="auto">
            <a:xfrm>
              <a:off x="4444925" y="4348632"/>
              <a:ext cx="524389" cy="338489"/>
            </a:xfrm>
            <a:custGeom>
              <a:avLst/>
              <a:gdLst>
                <a:gd name="T0" fmla="*/ 344 w 345"/>
                <a:gd name="T1" fmla="*/ 8 h 223"/>
                <a:gd name="T2" fmla="*/ 345 w 345"/>
                <a:gd name="T3" fmla="*/ 4 h 223"/>
                <a:gd name="T4" fmla="*/ 239 w 345"/>
                <a:gd name="T5" fmla="*/ 87 h 223"/>
                <a:gd name="T6" fmla="*/ 93 w 345"/>
                <a:gd name="T7" fmla="*/ 19 h 223"/>
                <a:gd name="T8" fmla="*/ 6 w 345"/>
                <a:gd name="T9" fmla="*/ 29 h 223"/>
                <a:gd name="T10" fmla="*/ 2 w 345"/>
                <a:gd name="T11" fmla="*/ 34 h 223"/>
                <a:gd name="T12" fmla="*/ 0 w 345"/>
                <a:gd name="T13" fmla="*/ 101 h 223"/>
                <a:gd name="T14" fmla="*/ 15 w 345"/>
                <a:gd name="T15" fmla="*/ 116 h 223"/>
                <a:gd name="T16" fmla="*/ 214 w 345"/>
                <a:gd name="T17" fmla="*/ 203 h 223"/>
                <a:gd name="T18" fmla="*/ 290 w 345"/>
                <a:gd name="T19" fmla="*/ 205 h 223"/>
                <a:gd name="T20" fmla="*/ 341 w 345"/>
                <a:gd name="T21" fmla="*/ 165 h 223"/>
                <a:gd name="T22" fmla="*/ 344 w 345"/>
                <a:gd name="T23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5" h="223">
                  <a:moveTo>
                    <a:pt x="344" y="8"/>
                  </a:moveTo>
                  <a:cubicBezTo>
                    <a:pt x="344" y="8"/>
                    <a:pt x="345" y="6"/>
                    <a:pt x="345" y="4"/>
                  </a:cubicBezTo>
                  <a:cubicBezTo>
                    <a:pt x="310" y="31"/>
                    <a:pt x="274" y="59"/>
                    <a:pt x="239" y="87"/>
                  </a:cubicBezTo>
                  <a:cubicBezTo>
                    <a:pt x="195" y="70"/>
                    <a:pt x="133" y="44"/>
                    <a:pt x="93" y="19"/>
                  </a:cubicBezTo>
                  <a:cubicBezTo>
                    <a:pt x="64" y="1"/>
                    <a:pt x="29" y="0"/>
                    <a:pt x="6" y="29"/>
                  </a:cubicBezTo>
                  <a:cubicBezTo>
                    <a:pt x="4" y="31"/>
                    <a:pt x="3" y="32"/>
                    <a:pt x="2" y="3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4" y="107"/>
                    <a:pt x="9" y="112"/>
                    <a:pt x="15" y="116"/>
                  </a:cubicBezTo>
                  <a:cubicBezTo>
                    <a:pt x="102" y="162"/>
                    <a:pt x="140" y="177"/>
                    <a:pt x="214" y="203"/>
                  </a:cubicBezTo>
                  <a:cubicBezTo>
                    <a:pt x="240" y="212"/>
                    <a:pt x="266" y="223"/>
                    <a:pt x="290" y="205"/>
                  </a:cubicBezTo>
                  <a:cubicBezTo>
                    <a:pt x="307" y="191"/>
                    <a:pt x="324" y="178"/>
                    <a:pt x="341" y="165"/>
                  </a:cubicBezTo>
                  <a:lnTo>
                    <a:pt x="344" y="8"/>
                  </a:ln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$ľíḋè">
              <a:extLst>
                <a:ext uri="{FF2B5EF4-FFF2-40B4-BE49-F238E27FC236}">
                  <a16:creationId xmlns:a16="http://schemas.microsoft.com/office/drawing/2014/main" id="{4D0E08FF-3F4B-4651-86FC-CBB7480BDCA1}"/>
                </a:ext>
              </a:extLst>
            </p:cNvPr>
            <p:cNvSpPr/>
            <p:nvPr/>
          </p:nvSpPr>
          <p:spPr bwMode="auto">
            <a:xfrm>
              <a:off x="4412688" y="4242250"/>
              <a:ext cx="752198" cy="384695"/>
            </a:xfrm>
            <a:custGeom>
              <a:avLst/>
              <a:gdLst>
                <a:gd name="T0" fmla="*/ 37 w 494"/>
                <a:gd name="T1" fmla="*/ 148 h 253"/>
                <a:gd name="T2" fmla="*/ 236 w 494"/>
                <a:gd name="T3" fmla="*/ 233 h 253"/>
                <a:gd name="T4" fmla="*/ 312 w 494"/>
                <a:gd name="T5" fmla="*/ 234 h 253"/>
                <a:gd name="T6" fmla="*/ 466 w 494"/>
                <a:gd name="T7" fmla="*/ 121 h 253"/>
                <a:gd name="T8" fmla="*/ 474 w 494"/>
                <a:gd name="T9" fmla="*/ 40 h 253"/>
                <a:gd name="T10" fmla="*/ 391 w 494"/>
                <a:gd name="T11" fmla="*/ 22 h 253"/>
                <a:gd name="T12" fmla="*/ 237 w 494"/>
                <a:gd name="T13" fmla="*/ 135 h 253"/>
                <a:gd name="T14" fmla="*/ 313 w 494"/>
                <a:gd name="T15" fmla="*/ 135 h 253"/>
                <a:gd name="T16" fmla="*/ 106 w 494"/>
                <a:gd name="T17" fmla="*/ 31 h 253"/>
                <a:gd name="T18" fmla="*/ 19 w 494"/>
                <a:gd name="T19" fmla="*/ 42 h 253"/>
                <a:gd name="T20" fmla="*/ 37 w 494"/>
                <a:gd name="T21" fmla="*/ 14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4" h="253">
                  <a:moveTo>
                    <a:pt x="37" y="148"/>
                  </a:moveTo>
                  <a:cubicBezTo>
                    <a:pt x="124" y="193"/>
                    <a:pt x="162" y="208"/>
                    <a:pt x="236" y="233"/>
                  </a:cubicBezTo>
                  <a:cubicBezTo>
                    <a:pt x="263" y="242"/>
                    <a:pt x="289" y="253"/>
                    <a:pt x="312" y="234"/>
                  </a:cubicBezTo>
                  <a:cubicBezTo>
                    <a:pt x="372" y="187"/>
                    <a:pt x="406" y="169"/>
                    <a:pt x="466" y="121"/>
                  </a:cubicBezTo>
                  <a:cubicBezTo>
                    <a:pt x="493" y="100"/>
                    <a:pt x="494" y="68"/>
                    <a:pt x="474" y="40"/>
                  </a:cubicBezTo>
                  <a:cubicBezTo>
                    <a:pt x="454" y="14"/>
                    <a:pt x="418" y="0"/>
                    <a:pt x="391" y="22"/>
                  </a:cubicBezTo>
                  <a:cubicBezTo>
                    <a:pt x="331" y="69"/>
                    <a:pt x="297" y="87"/>
                    <a:pt x="237" y="135"/>
                  </a:cubicBezTo>
                  <a:cubicBezTo>
                    <a:pt x="263" y="135"/>
                    <a:pt x="288" y="135"/>
                    <a:pt x="313" y="135"/>
                  </a:cubicBezTo>
                  <a:cubicBezTo>
                    <a:pt x="313" y="135"/>
                    <a:pt x="175" y="73"/>
                    <a:pt x="106" y="31"/>
                  </a:cubicBezTo>
                  <a:cubicBezTo>
                    <a:pt x="78" y="13"/>
                    <a:pt x="42" y="13"/>
                    <a:pt x="19" y="42"/>
                  </a:cubicBezTo>
                  <a:cubicBezTo>
                    <a:pt x="0" y="66"/>
                    <a:pt x="8" y="130"/>
                    <a:pt x="37" y="148"/>
                  </a:cubicBezTo>
                  <a:close/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ṣļîdè">
              <a:extLst>
                <a:ext uri="{FF2B5EF4-FFF2-40B4-BE49-F238E27FC236}">
                  <a16:creationId xmlns:a16="http://schemas.microsoft.com/office/drawing/2014/main" id="{36B8C697-05D7-4C3C-8D1D-F8E4B49BF23D}"/>
                </a:ext>
              </a:extLst>
            </p:cNvPr>
            <p:cNvSpPr/>
            <p:nvPr/>
          </p:nvSpPr>
          <p:spPr bwMode="auto">
            <a:xfrm>
              <a:off x="5014446" y="4243324"/>
              <a:ext cx="155812" cy="150440"/>
            </a:xfrm>
            <a:custGeom>
              <a:avLst/>
              <a:gdLst>
                <a:gd name="T0" fmla="*/ 92 w 103"/>
                <a:gd name="T1" fmla="*/ 87 h 99"/>
                <a:gd name="T2" fmla="*/ 31 w 103"/>
                <a:gd name="T3" fmla="*/ 71 h 99"/>
                <a:gd name="T4" fmla="*/ 11 w 103"/>
                <a:gd name="T5" fmla="*/ 12 h 99"/>
                <a:gd name="T6" fmla="*/ 71 w 103"/>
                <a:gd name="T7" fmla="*/ 28 h 99"/>
                <a:gd name="T8" fmla="*/ 92 w 103"/>
                <a:gd name="T9" fmla="*/ 8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99">
                  <a:moveTo>
                    <a:pt x="92" y="87"/>
                  </a:moveTo>
                  <a:cubicBezTo>
                    <a:pt x="81" y="99"/>
                    <a:pt x="54" y="92"/>
                    <a:pt x="31" y="71"/>
                  </a:cubicBezTo>
                  <a:cubicBezTo>
                    <a:pt x="9" y="50"/>
                    <a:pt x="0" y="24"/>
                    <a:pt x="11" y="12"/>
                  </a:cubicBezTo>
                  <a:cubicBezTo>
                    <a:pt x="22" y="0"/>
                    <a:pt x="49" y="7"/>
                    <a:pt x="71" y="28"/>
                  </a:cubicBezTo>
                  <a:cubicBezTo>
                    <a:pt x="94" y="49"/>
                    <a:pt x="103" y="76"/>
                    <a:pt x="92" y="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ḷïďé">
              <a:extLst>
                <a:ext uri="{FF2B5EF4-FFF2-40B4-BE49-F238E27FC236}">
                  <a16:creationId xmlns:a16="http://schemas.microsoft.com/office/drawing/2014/main" id="{7385E57F-6DC7-4569-802C-0888D416DAA6}"/>
                </a:ext>
              </a:extLst>
            </p:cNvPr>
            <p:cNvSpPr/>
            <p:nvPr/>
          </p:nvSpPr>
          <p:spPr bwMode="auto">
            <a:xfrm>
              <a:off x="4986508" y="4118674"/>
              <a:ext cx="199870" cy="245002"/>
            </a:xfrm>
            <a:custGeom>
              <a:avLst/>
              <a:gdLst>
                <a:gd name="T0" fmla="*/ 126 w 131"/>
                <a:gd name="T1" fmla="*/ 137 h 161"/>
                <a:gd name="T2" fmla="*/ 95 w 131"/>
                <a:gd name="T3" fmla="*/ 160 h 161"/>
                <a:gd name="T4" fmla="*/ 43 w 131"/>
                <a:gd name="T5" fmla="*/ 125 h 161"/>
                <a:gd name="T6" fmla="*/ 1 w 131"/>
                <a:gd name="T7" fmla="*/ 51 h 161"/>
                <a:gd name="T8" fmla="*/ 32 w 131"/>
                <a:gd name="T9" fmla="*/ 7 h 161"/>
                <a:gd name="T10" fmla="*/ 43 w 131"/>
                <a:gd name="T11" fmla="*/ 68 h 161"/>
                <a:gd name="T12" fmla="*/ 77 w 131"/>
                <a:gd name="T13" fmla="*/ 20 h 161"/>
                <a:gd name="T14" fmla="*/ 80 w 131"/>
                <a:gd name="T15" fmla="*/ 66 h 161"/>
                <a:gd name="T16" fmla="*/ 77 w 131"/>
                <a:gd name="T17" fmla="*/ 90 h 161"/>
                <a:gd name="T18" fmla="*/ 126 w 131"/>
                <a:gd name="T19" fmla="*/ 13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161">
                  <a:moveTo>
                    <a:pt x="126" y="137"/>
                  </a:moveTo>
                  <a:cubicBezTo>
                    <a:pt x="131" y="141"/>
                    <a:pt x="95" y="160"/>
                    <a:pt x="95" y="160"/>
                  </a:cubicBezTo>
                  <a:cubicBezTo>
                    <a:pt x="95" y="160"/>
                    <a:pt x="63" y="161"/>
                    <a:pt x="43" y="125"/>
                  </a:cubicBezTo>
                  <a:cubicBezTo>
                    <a:pt x="19" y="110"/>
                    <a:pt x="0" y="84"/>
                    <a:pt x="1" y="51"/>
                  </a:cubicBezTo>
                  <a:cubicBezTo>
                    <a:pt x="1" y="32"/>
                    <a:pt x="5" y="0"/>
                    <a:pt x="32" y="7"/>
                  </a:cubicBezTo>
                  <a:cubicBezTo>
                    <a:pt x="53" y="13"/>
                    <a:pt x="27" y="56"/>
                    <a:pt x="43" y="68"/>
                  </a:cubicBezTo>
                  <a:cubicBezTo>
                    <a:pt x="43" y="68"/>
                    <a:pt x="52" y="15"/>
                    <a:pt x="77" y="20"/>
                  </a:cubicBezTo>
                  <a:cubicBezTo>
                    <a:pt x="102" y="26"/>
                    <a:pt x="88" y="56"/>
                    <a:pt x="80" y="66"/>
                  </a:cubicBezTo>
                  <a:cubicBezTo>
                    <a:pt x="77" y="90"/>
                    <a:pt x="77" y="90"/>
                    <a:pt x="77" y="90"/>
                  </a:cubicBezTo>
                  <a:cubicBezTo>
                    <a:pt x="77" y="90"/>
                    <a:pt x="97" y="116"/>
                    <a:pt x="126" y="137"/>
                  </a:cubicBezTo>
                  <a:close/>
                </a:path>
              </a:pathLst>
            </a:custGeom>
            <a:solidFill>
              <a:srgbClr val="FF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šlîḓê">
              <a:extLst>
                <a:ext uri="{FF2B5EF4-FFF2-40B4-BE49-F238E27FC236}">
                  <a16:creationId xmlns:a16="http://schemas.microsoft.com/office/drawing/2014/main" id="{32913BDF-BC26-415A-86B5-E999C6E7734D}"/>
                </a:ext>
              </a:extLst>
            </p:cNvPr>
            <p:cNvSpPr/>
            <p:nvPr/>
          </p:nvSpPr>
          <p:spPr bwMode="auto">
            <a:xfrm>
              <a:off x="4671659" y="4073543"/>
              <a:ext cx="132172" cy="197721"/>
            </a:xfrm>
            <a:custGeom>
              <a:avLst/>
              <a:gdLst>
                <a:gd name="T0" fmla="*/ 85 w 87"/>
                <a:gd name="T1" fmla="*/ 89 h 130"/>
                <a:gd name="T2" fmla="*/ 55 w 87"/>
                <a:gd name="T3" fmla="*/ 127 h 130"/>
                <a:gd name="T4" fmla="*/ 47 w 87"/>
                <a:gd name="T5" fmla="*/ 128 h 130"/>
                <a:gd name="T6" fmla="*/ 9 w 87"/>
                <a:gd name="T7" fmla="*/ 98 h 130"/>
                <a:gd name="T8" fmla="*/ 2 w 87"/>
                <a:gd name="T9" fmla="*/ 42 h 130"/>
                <a:gd name="T10" fmla="*/ 31 w 87"/>
                <a:gd name="T11" fmla="*/ 4 h 130"/>
                <a:gd name="T12" fmla="*/ 40 w 87"/>
                <a:gd name="T13" fmla="*/ 3 h 130"/>
                <a:gd name="T14" fmla="*/ 77 w 87"/>
                <a:gd name="T15" fmla="*/ 32 h 130"/>
                <a:gd name="T16" fmla="*/ 85 w 87"/>
                <a:gd name="T17" fmla="*/ 8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30">
                  <a:moveTo>
                    <a:pt x="85" y="89"/>
                  </a:moveTo>
                  <a:cubicBezTo>
                    <a:pt x="87" y="107"/>
                    <a:pt x="74" y="124"/>
                    <a:pt x="55" y="127"/>
                  </a:cubicBezTo>
                  <a:cubicBezTo>
                    <a:pt x="47" y="128"/>
                    <a:pt x="47" y="128"/>
                    <a:pt x="47" y="128"/>
                  </a:cubicBezTo>
                  <a:cubicBezTo>
                    <a:pt x="28" y="130"/>
                    <a:pt x="12" y="117"/>
                    <a:pt x="9" y="98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23"/>
                    <a:pt x="13" y="6"/>
                    <a:pt x="31" y="4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58" y="0"/>
                    <a:pt x="75" y="14"/>
                    <a:pt x="77" y="32"/>
                  </a:cubicBezTo>
                  <a:lnTo>
                    <a:pt x="85" y="89"/>
                  </a:lnTo>
                  <a:close/>
                </a:path>
              </a:pathLst>
            </a:custGeom>
            <a:solidFill>
              <a:srgbClr val="FF9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ŝlïḓe">
              <a:extLst>
                <a:ext uri="{FF2B5EF4-FFF2-40B4-BE49-F238E27FC236}">
                  <a16:creationId xmlns:a16="http://schemas.microsoft.com/office/drawing/2014/main" id="{916D2D9F-21F3-4EAE-9B16-96574504BEA6}"/>
                </a:ext>
              </a:extLst>
            </p:cNvPr>
            <p:cNvSpPr/>
            <p:nvPr/>
          </p:nvSpPr>
          <p:spPr bwMode="auto">
            <a:xfrm>
              <a:off x="4283740" y="3582465"/>
              <a:ext cx="676978" cy="530837"/>
            </a:xfrm>
            <a:custGeom>
              <a:avLst/>
              <a:gdLst>
                <a:gd name="T0" fmla="*/ 140 w 445"/>
                <a:gd name="T1" fmla="*/ 349 h 349"/>
                <a:gd name="T2" fmla="*/ 106 w 445"/>
                <a:gd name="T3" fmla="*/ 108 h 349"/>
                <a:gd name="T4" fmla="*/ 294 w 445"/>
                <a:gd name="T5" fmla="*/ 1 h 349"/>
                <a:gd name="T6" fmla="*/ 408 w 445"/>
                <a:gd name="T7" fmla="*/ 161 h 349"/>
                <a:gd name="T8" fmla="*/ 140 w 445"/>
                <a:gd name="T9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349">
                  <a:moveTo>
                    <a:pt x="140" y="349"/>
                  </a:moveTo>
                  <a:cubicBezTo>
                    <a:pt x="140" y="349"/>
                    <a:pt x="0" y="176"/>
                    <a:pt x="106" y="108"/>
                  </a:cubicBezTo>
                  <a:cubicBezTo>
                    <a:pt x="114" y="20"/>
                    <a:pt x="237" y="0"/>
                    <a:pt x="294" y="1"/>
                  </a:cubicBezTo>
                  <a:cubicBezTo>
                    <a:pt x="361" y="3"/>
                    <a:pt x="445" y="74"/>
                    <a:pt x="408" y="161"/>
                  </a:cubicBezTo>
                  <a:lnTo>
                    <a:pt x="140" y="349"/>
                  </a:lnTo>
                  <a:close/>
                </a:path>
              </a:pathLst>
            </a:custGeom>
            <a:solidFill>
              <a:srgbClr val="A84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śḷidè">
              <a:extLst>
                <a:ext uri="{FF2B5EF4-FFF2-40B4-BE49-F238E27FC236}">
                  <a16:creationId xmlns:a16="http://schemas.microsoft.com/office/drawing/2014/main" id="{9E317517-80FE-4B10-BFA5-54BF1B54989E}"/>
                </a:ext>
              </a:extLst>
            </p:cNvPr>
            <p:cNvSpPr/>
            <p:nvPr/>
          </p:nvSpPr>
          <p:spPr bwMode="auto">
            <a:xfrm>
              <a:off x="4397644" y="3674878"/>
              <a:ext cx="582416" cy="581341"/>
            </a:xfrm>
            <a:custGeom>
              <a:avLst/>
              <a:gdLst>
                <a:gd name="T0" fmla="*/ 211 w 383"/>
                <a:gd name="T1" fmla="*/ 13 h 382"/>
                <a:gd name="T2" fmla="*/ 120 w 383"/>
                <a:gd name="T3" fmla="*/ 34 h 382"/>
                <a:gd name="T4" fmla="*/ 38 w 383"/>
                <a:gd name="T5" fmla="*/ 170 h 382"/>
                <a:gd name="T6" fmla="*/ 45 w 383"/>
                <a:gd name="T7" fmla="*/ 197 h 382"/>
                <a:gd name="T8" fmla="*/ 44 w 383"/>
                <a:gd name="T9" fmla="*/ 198 h 382"/>
                <a:gd name="T10" fmla="*/ 38 w 383"/>
                <a:gd name="T11" fmla="*/ 199 h 382"/>
                <a:gd name="T12" fmla="*/ 37 w 383"/>
                <a:gd name="T13" fmla="*/ 199 h 382"/>
                <a:gd name="T14" fmla="*/ 5 w 383"/>
                <a:gd name="T15" fmla="*/ 252 h 382"/>
                <a:gd name="T16" fmla="*/ 6 w 383"/>
                <a:gd name="T17" fmla="*/ 253 h 382"/>
                <a:gd name="T18" fmla="*/ 58 w 383"/>
                <a:gd name="T19" fmla="*/ 288 h 382"/>
                <a:gd name="T20" fmla="*/ 59 w 383"/>
                <a:gd name="T21" fmla="*/ 287 h 382"/>
                <a:gd name="T22" fmla="*/ 64 w 383"/>
                <a:gd name="T23" fmla="*/ 286 h 382"/>
                <a:gd name="T24" fmla="*/ 65 w 383"/>
                <a:gd name="T25" fmla="*/ 286 h 382"/>
                <a:gd name="T26" fmla="*/ 196 w 383"/>
                <a:gd name="T27" fmla="*/ 369 h 382"/>
                <a:gd name="T28" fmla="*/ 287 w 383"/>
                <a:gd name="T29" fmla="*/ 348 h 382"/>
                <a:gd name="T30" fmla="*/ 369 w 383"/>
                <a:gd name="T31" fmla="*/ 212 h 382"/>
                <a:gd name="T32" fmla="*/ 343 w 383"/>
                <a:gd name="T33" fmla="*/ 101 h 382"/>
                <a:gd name="T34" fmla="*/ 211 w 383"/>
                <a:gd name="T35" fmla="*/ 13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3" h="382">
                  <a:moveTo>
                    <a:pt x="211" y="13"/>
                  </a:moveTo>
                  <a:cubicBezTo>
                    <a:pt x="120" y="34"/>
                    <a:pt x="120" y="34"/>
                    <a:pt x="120" y="34"/>
                  </a:cubicBezTo>
                  <a:cubicBezTo>
                    <a:pt x="61" y="48"/>
                    <a:pt x="24" y="109"/>
                    <a:pt x="38" y="170"/>
                  </a:cubicBezTo>
                  <a:cubicBezTo>
                    <a:pt x="45" y="197"/>
                    <a:pt x="45" y="197"/>
                    <a:pt x="45" y="197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42" y="198"/>
                    <a:pt x="40" y="198"/>
                    <a:pt x="38" y="199"/>
                  </a:cubicBezTo>
                  <a:cubicBezTo>
                    <a:pt x="37" y="199"/>
                    <a:pt x="37" y="199"/>
                    <a:pt x="37" y="199"/>
                  </a:cubicBezTo>
                  <a:cubicBezTo>
                    <a:pt x="14" y="204"/>
                    <a:pt x="0" y="228"/>
                    <a:pt x="5" y="252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11" y="278"/>
                    <a:pt x="34" y="293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61" y="287"/>
                    <a:pt x="63" y="286"/>
                    <a:pt x="64" y="286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81" y="345"/>
                    <a:pt x="138" y="382"/>
                    <a:pt x="196" y="369"/>
                  </a:cubicBezTo>
                  <a:cubicBezTo>
                    <a:pt x="287" y="348"/>
                    <a:pt x="287" y="348"/>
                    <a:pt x="287" y="348"/>
                  </a:cubicBezTo>
                  <a:cubicBezTo>
                    <a:pt x="346" y="334"/>
                    <a:pt x="383" y="273"/>
                    <a:pt x="369" y="212"/>
                  </a:cubicBezTo>
                  <a:cubicBezTo>
                    <a:pt x="343" y="101"/>
                    <a:pt x="343" y="101"/>
                    <a:pt x="343" y="101"/>
                  </a:cubicBezTo>
                  <a:cubicBezTo>
                    <a:pt x="329" y="39"/>
                    <a:pt x="270" y="0"/>
                    <a:pt x="211" y="13"/>
                  </a:cubicBezTo>
                  <a:close/>
                </a:path>
              </a:pathLst>
            </a:custGeom>
            <a:solidFill>
              <a:srgbClr val="FF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sļiḓè">
              <a:extLst>
                <a:ext uri="{FF2B5EF4-FFF2-40B4-BE49-F238E27FC236}">
                  <a16:creationId xmlns:a16="http://schemas.microsoft.com/office/drawing/2014/main" id="{52A87578-D470-4478-BD35-4683C5AC0499}"/>
                </a:ext>
              </a:extLst>
            </p:cNvPr>
            <p:cNvSpPr/>
            <p:nvPr/>
          </p:nvSpPr>
          <p:spPr bwMode="auto">
            <a:xfrm>
              <a:off x="4651242" y="3949967"/>
              <a:ext cx="36535" cy="47281"/>
            </a:xfrm>
            <a:custGeom>
              <a:avLst/>
              <a:gdLst>
                <a:gd name="T0" fmla="*/ 22 w 24"/>
                <a:gd name="T1" fmla="*/ 13 h 31"/>
                <a:gd name="T2" fmla="*/ 15 w 24"/>
                <a:gd name="T3" fmla="*/ 29 h 31"/>
                <a:gd name="T4" fmla="*/ 2 w 24"/>
                <a:gd name="T5" fmla="*/ 17 h 31"/>
                <a:gd name="T6" fmla="*/ 9 w 24"/>
                <a:gd name="T7" fmla="*/ 1 h 31"/>
                <a:gd name="T8" fmla="*/ 22 w 24"/>
                <a:gd name="T9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1">
                  <a:moveTo>
                    <a:pt x="22" y="13"/>
                  </a:moveTo>
                  <a:cubicBezTo>
                    <a:pt x="24" y="21"/>
                    <a:pt x="21" y="28"/>
                    <a:pt x="15" y="29"/>
                  </a:cubicBezTo>
                  <a:cubicBezTo>
                    <a:pt x="10" y="31"/>
                    <a:pt x="4" y="25"/>
                    <a:pt x="2" y="17"/>
                  </a:cubicBezTo>
                  <a:cubicBezTo>
                    <a:pt x="0" y="10"/>
                    <a:pt x="3" y="2"/>
                    <a:pt x="9" y="1"/>
                  </a:cubicBezTo>
                  <a:cubicBezTo>
                    <a:pt x="15" y="0"/>
                    <a:pt x="21" y="5"/>
                    <a:pt x="22" y="13"/>
                  </a:cubicBez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ṣḻíḍe">
              <a:extLst>
                <a:ext uri="{FF2B5EF4-FFF2-40B4-BE49-F238E27FC236}">
                  <a16:creationId xmlns:a16="http://schemas.microsoft.com/office/drawing/2014/main" id="{28ECC5FB-FF75-41B5-A753-4CD2750588A0}"/>
                </a:ext>
              </a:extLst>
            </p:cNvPr>
            <p:cNvSpPr/>
            <p:nvPr/>
          </p:nvSpPr>
          <p:spPr bwMode="auto">
            <a:xfrm>
              <a:off x="4826397" y="3911283"/>
              <a:ext cx="36535" cy="45132"/>
            </a:xfrm>
            <a:custGeom>
              <a:avLst/>
              <a:gdLst>
                <a:gd name="T0" fmla="*/ 22 w 24"/>
                <a:gd name="T1" fmla="*/ 13 h 30"/>
                <a:gd name="T2" fmla="*/ 15 w 24"/>
                <a:gd name="T3" fmla="*/ 29 h 30"/>
                <a:gd name="T4" fmla="*/ 2 w 24"/>
                <a:gd name="T5" fmla="*/ 17 h 30"/>
                <a:gd name="T6" fmla="*/ 9 w 24"/>
                <a:gd name="T7" fmla="*/ 1 h 30"/>
                <a:gd name="T8" fmla="*/ 22 w 24"/>
                <a:gd name="T9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0">
                  <a:moveTo>
                    <a:pt x="22" y="13"/>
                  </a:moveTo>
                  <a:cubicBezTo>
                    <a:pt x="24" y="20"/>
                    <a:pt x="21" y="28"/>
                    <a:pt x="15" y="29"/>
                  </a:cubicBezTo>
                  <a:cubicBezTo>
                    <a:pt x="9" y="30"/>
                    <a:pt x="3" y="25"/>
                    <a:pt x="2" y="17"/>
                  </a:cubicBezTo>
                  <a:cubicBezTo>
                    <a:pt x="0" y="10"/>
                    <a:pt x="3" y="2"/>
                    <a:pt x="9" y="1"/>
                  </a:cubicBezTo>
                  <a:cubicBezTo>
                    <a:pt x="14" y="0"/>
                    <a:pt x="20" y="5"/>
                    <a:pt x="22" y="13"/>
                  </a:cubicBez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$1iďé">
              <a:extLst>
                <a:ext uri="{FF2B5EF4-FFF2-40B4-BE49-F238E27FC236}">
                  <a16:creationId xmlns:a16="http://schemas.microsoft.com/office/drawing/2014/main" id="{C3CD126B-7DCA-42CC-8CBF-C4D4D340C204}"/>
                </a:ext>
              </a:extLst>
            </p:cNvPr>
            <p:cNvSpPr/>
            <p:nvPr/>
          </p:nvSpPr>
          <p:spPr bwMode="auto">
            <a:xfrm>
              <a:off x="4781265" y="3827466"/>
              <a:ext cx="88115" cy="45132"/>
            </a:xfrm>
            <a:custGeom>
              <a:avLst/>
              <a:gdLst>
                <a:gd name="T0" fmla="*/ 55 w 58"/>
                <a:gd name="T1" fmla="*/ 21 h 30"/>
                <a:gd name="T2" fmla="*/ 4 w 58"/>
                <a:gd name="T3" fmla="*/ 18 h 30"/>
                <a:gd name="T4" fmla="*/ 9 w 58"/>
                <a:gd name="T5" fmla="*/ 24 h 30"/>
                <a:gd name="T6" fmla="*/ 48 w 58"/>
                <a:gd name="T7" fmla="*/ 25 h 30"/>
                <a:gd name="T8" fmla="*/ 55 w 58"/>
                <a:gd name="T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30">
                  <a:moveTo>
                    <a:pt x="55" y="21"/>
                  </a:moveTo>
                  <a:cubicBezTo>
                    <a:pt x="42" y="3"/>
                    <a:pt x="18" y="0"/>
                    <a:pt x="4" y="18"/>
                  </a:cubicBezTo>
                  <a:cubicBezTo>
                    <a:pt x="0" y="22"/>
                    <a:pt x="6" y="28"/>
                    <a:pt x="9" y="24"/>
                  </a:cubicBezTo>
                  <a:cubicBezTo>
                    <a:pt x="21" y="10"/>
                    <a:pt x="38" y="11"/>
                    <a:pt x="48" y="25"/>
                  </a:cubicBezTo>
                  <a:cubicBezTo>
                    <a:pt x="51" y="30"/>
                    <a:pt x="58" y="26"/>
                    <a:pt x="55" y="21"/>
                  </a:cubicBez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šľîďé">
              <a:extLst>
                <a:ext uri="{FF2B5EF4-FFF2-40B4-BE49-F238E27FC236}">
                  <a16:creationId xmlns:a16="http://schemas.microsoft.com/office/drawing/2014/main" id="{95835E45-EFA9-425A-9A67-23710334F82F}"/>
                </a:ext>
              </a:extLst>
            </p:cNvPr>
            <p:cNvSpPr/>
            <p:nvPr/>
          </p:nvSpPr>
          <p:spPr bwMode="auto">
            <a:xfrm>
              <a:off x="4613632" y="3860778"/>
              <a:ext cx="97786" cy="63400"/>
            </a:xfrm>
            <a:custGeom>
              <a:avLst/>
              <a:gdLst>
                <a:gd name="T0" fmla="*/ 11 w 64"/>
                <a:gd name="T1" fmla="*/ 37 h 42"/>
                <a:gd name="T2" fmla="*/ 54 w 64"/>
                <a:gd name="T3" fmla="*/ 18 h 42"/>
                <a:gd name="T4" fmla="*/ 59 w 64"/>
                <a:gd name="T5" fmla="*/ 10 h 42"/>
                <a:gd name="T6" fmla="*/ 2 w 64"/>
                <a:gd name="T7" fmla="*/ 34 h 42"/>
                <a:gd name="T8" fmla="*/ 11 w 64"/>
                <a:gd name="T9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2">
                  <a:moveTo>
                    <a:pt x="11" y="37"/>
                  </a:moveTo>
                  <a:cubicBezTo>
                    <a:pt x="17" y="18"/>
                    <a:pt x="36" y="10"/>
                    <a:pt x="54" y="18"/>
                  </a:cubicBezTo>
                  <a:cubicBezTo>
                    <a:pt x="59" y="20"/>
                    <a:pt x="64" y="12"/>
                    <a:pt x="59" y="10"/>
                  </a:cubicBezTo>
                  <a:cubicBezTo>
                    <a:pt x="35" y="0"/>
                    <a:pt x="10" y="10"/>
                    <a:pt x="2" y="34"/>
                  </a:cubicBezTo>
                  <a:cubicBezTo>
                    <a:pt x="0" y="40"/>
                    <a:pt x="9" y="42"/>
                    <a:pt x="11" y="37"/>
                  </a:cubicBez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şḻíḓê">
              <a:extLst>
                <a:ext uri="{FF2B5EF4-FFF2-40B4-BE49-F238E27FC236}">
                  <a16:creationId xmlns:a16="http://schemas.microsoft.com/office/drawing/2014/main" id="{F2252981-6CF7-4C70-AFEA-9D40CC86198B}"/>
                </a:ext>
              </a:extLst>
            </p:cNvPr>
            <p:cNvSpPr/>
            <p:nvPr/>
          </p:nvSpPr>
          <p:spPr bwMode="auto">
            <a:xfrm>
              <a:off x="4434180" y="3627597"/>
              <a:ext cx="462064" cy="439498"/>
            </a:xfrm>
            <a:custGeom>
              <a:avLst/>
              <a:gdLst>
                <a:gd name="T0" fmla="*/ 243 w 304"/>
                <a:gd name="T1" fmla="*/ 0 h 289"/>
                <a:gd name="T2" fmla="*/ 216 w 304"/>
                <a:gd name="T3" fmla="*/ 14 h 289"/>
                <a:gd name="T4" fmla="*/ 195 w 304"/>
                <a:gd name="T5" fmla="*/ 3 h 289"/>
                <a:gd name="T6" fmla="*/ 144 w 304"/>
                <a:gd name="T7" fmla="*/ 14 h 289"/>
                <a:gd name="T8" fmla="*/ 92 w 304"/>
                <a:gd name="T9" fmla="*/ 28 h 289"/>
                <a:gd name="T10" fmla="*/ 88 w 304"/>
                <a:gd name="T11" fmla="*/ 29 h 289"/>
                <a:gd name="T12" fmla="*/ 88 w 304"/>
                <a:gd name="T13" fmla="*/ 30 h 289"/>
                <a:gd name="T14" fmla="*/ 88 w 304"/>
                <a:gd name="T15" fmla="*/ 30 h 289"/>
                <a:gd name="T16" fmla="*/ 32 w 304"/>
                <a:gd name="T17" fmla="*/ 70 h 289"/>
                <a:gd name="T18" fmla="*/ 9 w 304"/>
                <a:gd name="T19" fmla="*/ 188 h 289"/>
                <a:gd name="T20" fmla="*/ 26 w 304"/>
                <a:gd name="T21" fmla="*/ 264 h 289"/>
                <a:gd name="T22" fmla="*/ 64 w 304"/>
                <a:gd name="T23" fmla="*/ 256 h 289"/>
                <a:gd name="T24" fmla="*/ 44 w 304"/>
                <a:gd name="T25" fmla="*/ 151 h 289"/>
                <a:gd name="T26" fmla="*/ 186 w 304"/>
                <a:gd name="T27" fmla="*/ 83 h 289"/>
                <a:gd name="T28" fmla="*/ 243 w 304"/>
                <a:gd name="T29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4" h="289">
                  <a:moveTo>
                    <a:pt x="243" y="0"/>
                  </a:moveTo>
                  <a:cubicBezTo>
                    <a:pt x="232" y="8"/>
                    <a:pt x="224" y="12"/>
                    <a:pt x="216" y="14"/>
                  </a:cubicBezTo>
                  <a:cubicBezTo>
                    <a:pt x="213" y="6"/>
                    <a:pt x="205" y="1"/>
                    <a:pt x="195" y="3"/>
                  </a:cubicBezTo>
                  <a:cubicBezTo>
                    <a:pt x="178" y="6"/>
                    <a:pt x="161" y="10"/>
                    <a:pt x="144" y="14"/>
                  </a:cubicBezTo>
                  <a:cubicBezTo>
                    <a:pt x="130" y="16"/>
                    <a:pt x="114" y="20"/>
                    <a:pt x="92" y="28"/>
                  </a:cubicBezTo>
                  <a:cubicBezTo>
                    <a:pt x="91" y="28"/>
                    <a:pt x="90" y="29"/>
                    <a:pt x="88" y="29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66" y="38"/>
                    <a:pt x="48" y="50"/>
                    <a:pt x="32" y="70"/>
                  </a:cubicBezTo>
                  <a:cubicBezTo>
                    <a:pt x="6" y="103"/>
                    <a:pt x="0" y="146"/>
                    <a:pt x="9" y="188"/>
                  </a:cubicBezTo>
                  <a:cubicBezTo>
                    <a:pt x="15" y="213"/>
                    <a:pt x="21" y="239"/>
                    <a:pt x="26" y="264"/>
                  </a:cubicBezTo>
                  <a:cubicBezTo>
                    <a:pt x="32" y="289"/>
                    <a:pt x="69" y="281"/>
                    <a:pt x="64" y="256"/>
                  </a:cubicBezTo>
                  <a:cubicBezTo>
                    <a:pt x="56" y="223"/>
                    <a:pt x="43" y="186"/>
                    <a:pt x="44" y="151"/>
                  </a:cubicBezTo>
                  <a:cubicBezTo>
                    <a:pt x="55" y="109"/>
                    <a:pt x="102" y="102"/>
                    <a:pt x="186" y="83"/>
                  </a:cubicBezTo>
                  <a:cubicBezTo>
                    <a:pt x="304" y="56"/>
                    <a:pt x="243" y="0"/>
                    <a:pt x="243" y="0"/>
                  </a:cubicBezTo>
                  <a:close/>
                </a:path>
              </a:pathLst>
            </a:custGeom>
            <a:solidFill>
              <a:srgbClr val="A84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líḋê">
              <a:extLst>
                <a:ext uri="{FF2B5EF4-FFF2-40B4-BE49-F238E27FC236}">
                  <a16:creationId xmlns:a16="http://schemas.microsoft.com/office/drawing/2014/main" id="{3A704890-8F28-4BAD-AD6B-99221A63B17C}"/>
                </a:ext>
              </a:extLst>
            </p:cNvPr>
            <p:cNvSpPr/>
            <p:nvPr/>
          </p:nvSpPr>
          <p:spPr bwMode="auto">
            <a:xfrm>
              <a:off x="4686703" y="4054200"/>
              <a:ext cx="167633" cy="69847"/>
            </a:xfrm>
            <a:custGeom>
              <a:avLst/>
              <a:gdLst>
                <a:gd name="T0" fmla="*/ 4 w 110"/>
                <a:gd name="T1" fmla="*/ 11 h 46"/>
                <a:gd name="T2" fmla="*/ 105 w 110"/>
                <a:gd name="T3" fmla="*/ 11 h 46"/>
                <a:gd name="T4" fmla="*/ 99 w 110"/>
                <a:gd name="T5" fmla="*/ 5 h 46"/>
                <a:gd name="T6" fmla="*/ 10 w 110"/>
                <a:gd name="T7" fmla="*/ 5 h 46"/>
                <a:gd name="T8" fmla="*/ 4 w 110"/>
                <a:gd name="T9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46">
                  <a:moveTo>
                    <a:pt x="4" y="11"/>
                  </a:moveTo>
                  <a:cubicBezTo>
                    <a:pt x="32" y="46"/>
                    <a:pt x="75" y="40"/>
                    <a:pt x="105" y="11"/>
                  </a:cubicBezTo>
                  <a:cubicBezTo>
                    <a:pt x="110" y="7"/>
                    <a:pt x="103" y="0"/>
                    <a:pt x="99" y="5"/>
                  </a:cubicBezTo>
                  <a:cubicBezTo>
                    <a:pt x="72" y="30"/>
                    <a:pt x="35" y="35"/>
                    <a:pt x="10" y="5"/>
                  </a:cubicBezTo>
                  <a:cubicBezTo>
                    <a:pt x="6" y="0"/>
                    <a:pt x="0" y="7"/>
                    <a:pt x="4" y="11"/>
                  </a:cubicBezTo>
                  <a:close/>
                </a:path>
              </a:pathLst>
            </a:custGeom>
            <a:solidFill>
              <a:srgbClr val="E56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is1ïḑe">
              <a:extLst>
                <a:ext uri="{FF2B5EF4-FFF2-40B4-BE49-F238E27FC236}">
                  <a16:creationId xmlns:a16="http://schemas.microsoft.com/office/drawing/2014/main" id="{A44456E5-64FB-49A3-9C4E-21D3CED4E9F1}"/>
                </a:ext>
              </a:extLst>
            </p:cNvPr>
            <p:cNvSpPr/>
            <p:nvPr/>
          </p:nvSpPr>
          <p:spPr bwMode="auto">
            <a:xfrm>
              <a:off x="4888722" y="1792234"/>
              <a:ext cx="108531" cy="77369"/>
            </a:xfrm>
            <a:custGeom>
              <a:avLst/>
              <a:gdLst>
                <a:gd name="T0" fmla="*/ 88 w 101"/>
                <a:gd name="T1" fmla="*/ 72 h 72"/>
                <a:gd name="T2" fmla="*/ 0 w 101"/>
                <a:gd name="T3" fmla="*/ 44 h 72"/>
                <a:gd name="T4" fmla="*/ 13 w 101"/>
                <a:gd name="T5" fmla="*/ 0 h 72"/>
                <a:gd name="T6" fmla="*/ 101 w 101"/>
                <a:gd name="T7" fmla="*/ 28 h 72"/>
                <a:gd name="T8" fmla="*/ 88 w 101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2">
                  <a:moveTo>
                    <a:pt x="88" y="72"/>
                  </a:moveTo>
                  <a:lnTo>
                    <a:pt x="0" y="44"/>
                  </a:lnTo>
                  <a:lnTo>
                    <a:pt x="13" y="0"/>
                  </a:lnTo>
                  <a:lnTo>
                    <a:pt x="101" y="28"/>
                  </a:lnTo>
                  <a:lnTo>
                    <a:pt x="8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şlidé">
              <a:extLst>
                <a:ext uri="{FF2B5EF4-FFF2-40B4-BE49-F238E27FC236}">
                  <a16:creationId xmlns:a16="http://schemas.microsoft.com/office/drawing/2014/main" id="{14579E20-2513-4EB9-BA28-4B8B82AC760E}"/>
                </a:ext>
              </a:extLst>
            </p:cNvPr>
            <p:cNvSpPr/>
            <p:nvPr/>
          </p:nvSpPr>
          <p:spPr bwMode="auto">
            <a:xfrm>
              <a:off x="4310604" y="1802980"/>
              <a:ext cx="694171" cy="338489"/>
            </a:xfrm>
            <a:custGeom>
              <a:avLst/>
              <a:gdLst>
                <a:gd name="T0" fmla="*/ 402 w 456"/>
                <a:gd name="T1" fmla="*/ 139 h 223"/>
                <a:gd name="T2" fmla="*/ 247 w 456"/>
                <a:gd name="T3" fmla="*/ 211 h 223"/>
                <a:gd name="T4" fmla="*/ 0 w 456"/>
                <a:gd name="T5" fmla="*/ 55 h 223"/>
                <a:gd name="T6" fmla="*/ 59 w 456"/>
                <a:gd name="T7" fmla="*/ 0 h 223"/>
                <a:gd name="T8" fmla="*/ 29 w 456"/>
                <a:gd name="T9" fmla="*/ 28 h 223"/>
                <a:gd name="T10" fmla="*/ 59 w 456"/>
                <a:gd name="T11" fmla="*/ 0 h 223"/>
                <a:gd name="T12" fmla="*/ 262 w 456"/>
                <a:gd name="T13" fmla="*/ 131 h 223"/>
                <a:gd name="T14" fmla="*/ 379 w 456"/>
                <a:gd name="T15" fmla="*/ 5 h 223"/>
                <a:gd name="T16" fmla="*/ 456 w 456"/>
                <a:gd name="T17" fmla="*/ 28 h 223"/>
                <a:gd name="T18" fmla="*/ 402 w 456"/>
                <a:gd name="T19" fmla="*/ 139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6" h="223">
                  <a:moveTo>
                    <a:pt x="402" y="139"/>
                  </a:moveTo>
                  <a:cubicBezTo>
                    <a:pt x="365" y="187"/>
                    <a:pt x="314" y="223"/>
                    <a:pt x="247" y="211"/>
                  </a:cubicBezTo>
                  <a:cubicBezTo>
                    <a:pt x="124" y="188"/>
                    <a:pt x="5" y="61"/>
                    <a:pt x="0" y="5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1"/>
                    <a:pt x="165" y="113"/>
                    <a:pt x="262" y="131"/>
                  </a:cubicBezTo>
                  <a:cubicBezTo>
                    <a:pt x="335" y="145"/>
                    <a:pt x="378" y="6"/>
                    <a:pt x="379" y="5"/>
                  </a:cubicBezTo>
                  <a:cubicBezTo>
                    <a:pt x="456" y="28"/>
                    <a:pt x="456" y="28"/>
                    <a:pt x="456" y="28"/>
                  </a:cubicBezTo>
                  <a:cubicBezTo>
                    <a:pt x="447" y="61"/>
                    <a:pt x="428" y="103"/>
                    <a:pt x="402" y="139"/>
                  </a:cubicBezTo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šľiḑe">
              <a:extLst>
                <a:ext uri="{FF2B5EF4-FFF2-40B4-BE49-F238E27FC236}">
                  <a16:creationId xmlns:a16="http://schemas.microsoft.com/office/drawing/2014/main" id="{A7543AAA-0F64-4C99-85F9-147685959A64}"/>
                </a:ext>
              </a:extLst>
            </p:cNvPr>
            <p:cNvSpPr/>
            <p:nvPr/>
          </p:nvSpPr>
          <p:spPr bwMode="auto">
            <a:xfrm>
              <a:off x="3655118" y="2137170"/>
              <a:ext cx="359980" cy="425529"/>
            </a:xfrm>
            <a:custGeom>
              <a:avLst/>
              <a:gdLst>
                <a:gd name="T0" fmla="*/ 198 w 237"/>
                <a:gd name="T1" fmla="*/ 133 h 280"/>
                <a:gd name="T2" fmla="*/ 208 w 237"/>
                <a:gd name="T3" fmla="*/ 158 h 280"/>
                <a:gd name="T4" fmla="*/ 215 w 237"/>
                <a:gd name="T5" fmla="*/ 158 h 280"/>
                <a:gd name="T6" fmla="*/ 227 w 237"/>
                <a:gd name="T7" fmla="*/ 68 h 280"/>
                <a:gd name="T8" fmla="*/ 83 w 237"/>
                <a:gd name="T9" fmla="*/ 0 h 280"/>
                <a:gd name="T10" fmla="*/ 21 w 237"/>
                <a:gd name="T11" fmla="*/ 67 h 280"/>
                <a:gd name="T12" fmla="*/ 25 w 237"/>
                <a:gd name="T13" fmla="*/ 72 h 280"/>
                <a:gd name="T14" fmla="*/ 50 w 237"/>
                <a:gd name="T15" fmla="*/ 64 h 280"/>
                <a:gd name="T16" fmla="*/ 43 w 237"/>
                <a:gd name="T17" fmla="*/ 271 h 280"/>
                <a:gd name="T18" fmla="*/ 198 w 237"/>
                <a:gd name="T19" fmla="*/ 13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7" h="280">
                  <a:moveTo>
                    <a:pt x="198" y="133"/>
                  </a:moveTo>
                  <a:cubicBezTo>
                    <a:pt x="208" y="158"/>
                    <a:pt x="208" y="158"/>
                    <a:pt x="208" y="158"/>
                  </a:cubicBezTo>
                  <a:cubicBezTo>
                    <a:pt x="210" y="161"/>
                    <a:pt x="214" y="161"/>
                    <a:pt x="215" y="158"/>
                  </a:cubicBezTo>
                  <a:cubicBezTo>
                    <a:pt x="222" y="141"/>
                    <a:pt x="237" y="98"/>
                    <a:pt x="227" y="68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53" y="11"/>
                    <a:pt x="30" y="50"/>
                    <a:pt x="21" y="67"/>
                  </a:cubicBezTo>
                  <a:cubicBezTo>
                    <a:pt x="19" y="69"/>
                    <a:pt x="22" y="73"/>
                    <a:pt x="25" y="72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0" y="134"/>
                    <a:pt x="24" y="263"/>
                    <a:pt x="43" y="271"/>
                  </a:cubicBezTo>
                  <a:cubicBezTo>
                    <a:pt x="62" y="280"/>
                    <a:pt x="176" y="217"/>
                    <a:pt x="198" y="133"/>
                  </a:cubicBezTo>
                  <a:close/>
                </a:path>
              </a:pathLst>
            </a:cu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şliďê">
              <a:extLst>
                <a:ext uri="{FF2B5EF4-FFF2-40B4-BE49-F238E27FC236}">
                  <a16:creationId xmlns:a16="http://schemas.microsoft.com/office/drawing/2014/main" id="{1504349A-D3BC-4719-8C71-2B985A7F33ED}"/>
                </a:ext>
              </a:extLst>
            </p:cNvPr>
            <p:cNvSpPr/>
            <p:nvPr/>
          </p:nvSpPr>
          <p:spPr bwMode="auto">
            <a:xfrm>
              <a:off x="3773320" y="2067324"/>
              <a:ext cx="193422" cy="348160"/>
            </a:xfrm>
            <a:custGeom>
              <a:avLst/>
              <a:gdLst>
                <a:gd name="T0" fmla="*/ 89 w 127"/>
                <a:gd name="T1" fmla="*/ 133 h 229"/>
                <a:gd name="T2" fmla="*/ 7 w 127"/>
                <a:gd name="T3" fmla="*/ 229 h 229"/>
                <a:gd name="T4" fmla="*/ 29 w 127"/>
                <a:gd name="T5" fmla="*/ 104 h 229"/>
                <a:gd name="T6" fmla="*/ 111 w 127"/>
                <a:gd name="T7" fmla="*/ 8 h 229"/>
                <a:gd name="T8" fmla="*/ 89 w 127"/>
                <a:gd name="T9" fmla="*/ 13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9">
                  <a:moveTo>
                    <a:pt x="89" y="133"/>
                  </a:moveTo>
                  <a:cubicBezTo>
                    <a:pt x="60" y="193"/>
                    <a:pt x="7" y="229"/>
                    <a:pt x="7" y="229"/>
                  </a:cubicBezTo>
                  <a:cubicBezTo>
                    <a:pt x="7" y="229"/>
                    <a:pt x="0" y="165"/>
                    <a:pt x="29" y="104"/>
                  </a:cubicBezTo>
                  <a:cubicBezTo>
                    <a:pt x="57" y="43"/>
                    <a:pt x="94" y="0"/>
                    <a:pt x="111" y="8"/>
                  </a:cubicBezTo>
                  <a:cubicBezTo>
                    <a:pt x="127" y="16"/>
                    <a:pt x="117" y="72"/>
                    <a:pt x="89" y="133"/>
                  </a:cubicBezTo>
                  <a:close/>
                </a:path>
              </a:pathLst>
            </a:custGeom>
            <a:solidFill>
              <a:srgbClr val="FFE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ṣḻiďe">
              <a:extLst>
                <a:ext uri="{FF2B5EF4-FFF2-40B4-BE49-F238E27FC236}">
                  <a16:creationId xmlns:a16="http://schemas.microsoft.com/office/drawing/2014/main" id="{41865A20-1F4D-4B7E-901B-F320A1B26587}"/>
                </a:ext>
              </a:extLst>
            </p:cNvPr>
            <p:cNvSpPr/>
            <p:nvPr/>
          </p:nvSpPr>
          <p:spPr bwMode="auto">
            <a:xfrm>
              <a:off x="3882926" y="1722387"/>
              <a:ext cx="415858" cy="524389"/>
            </a:xfrm>
            <a:custGeom>
              <a:avLst/>
              <a:gdLst>
                <a:gd name="T0" fmla="*/ 130 w 273"/>
                <a:gd name="T1" fmla="*/ 345 h 345"/>
                <a:gd name="T2" fmla="*/ 161 w 273"/>
                <a:gd name="T3" fmla="*/ 334 h 345"/>
                <a:gd name="T4" fmla="*/ 175 w 273"/>
                <a:gd name="T5" fmla="*/ 305 h 345"/>
                <a:gd name="T6" fmla="*/ 230 w 273"/>
                <a:gd name="T7" fmla="*/ 187 h 345"/>
                <a:gd name="T8" fmla="*/ 253 w 273"/>
                <a:gd name="T9" fmla="*/ 139 h 345"/>
                <a:gd name="T10" fmla="*/ 210 w 273"/>
                <a:gd name="T11" fmla="*/ 21 h 345"/>
                <a:gd name="T12" fmla="*/ 209 w 273"/>
                <a:gd name="T13" fmla="*/ 21 h 345"/>
                <a:gd name="T14" fmla="*/ 91 w 273"/>
                <a:gd name="T15" fmla="*/ 63 h 345"/>
                <a:gd name="T16" fmla="*/ 68 w 273"/>
                <a:gd name="T17" fmla="*/ 111 h 345"/>
                <a:gd name="T18" fmla="*/ 13 w 273"/>
                <a:gd name="T19" fmla="*/ 229 h 345"/>
                <a:gd name="T20" fmla="*/ 0 w 273"/>
                <a:gd name="T21" fmla="*/ 256 h 345"/>
                <a:gd name="T22" fmla="*/ 13 w 273"/>
                <a:gd name="T23" fmla="*/ 290 h 345"/>
                <a:gd name="T24" fmla="*/ 130 w 273"/>
                <a:gd name="T25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345">
                  <a:moveTo>
                    <a:pt x="130" y="345"/>
                  </a:moveTo>
                  <a:cubicBezTo>
                    <a:pt x="142" y="341"/>
                    <a:pt x="149" y="339"/>
                    <a:pt x="161" y="334"/>
                  </a:cubicBezTo>
                  <a:cubicBezTo>
                    <a:pt x="175" y="305"/>
                    <a:pt x="175" y="305"/>
                    <a:pt x="175" y="305"/>
                  </a:cubicBezTo>
                  <a:cubicBezTo>
                    <a:pt x="230" y="187"/>
                    <a:pt x="230" y="187"/>
                    <a:pt x="230" y="187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73" y="95"/>
                    <a:pt x="254" y="42"/>
                    <a:pt x="210" y="21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164" y="0"/>
                    <a:pt x="112" y="19"/>
                    <a:pt x="91" y="6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69"/>
                    <a:pt x="8" y="277"/>
                    <a:pt x="13" y="290"/>
                  </a:cubicBezTo>
                  <a:cubicBezTo>
                    <a:pt x="130" y="345"/>
                    <a:pt x="130" y="345"/>
                    <a:pt x="130" y="345"/>
                  </a:cubicBezTo>
                </a:path>
              </a:pathLst>
            </a:custGeom>
            <a:solidFill>
              <a:srgbClr val="A5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ïṩḻiďê">
              <a:extLst>
                <a:ext uri="{FF2B5EF4-FFF2-40B4-BE49-F238E27FC236}">
                  <a16:creationId xmlns:a16="http://schemas.microsoft.com/office/drawing/2014/main" id="{FD0ADCE5-CA0D-4A9A-AAD5-98FAF98120FC}"/>
                </a:ext>
              </a:extLst>
            </p:cNvPr>
            <p:cNvSpPr/>
            <p:nvPr/>
          </p:nvSpPr>
          <p:spPr bwMode="auto">
            <a:xfrm>
              <a:off x="3863584" y="1712716"/>
              <a:ext cx="414783" cy="524389"/>
            </a:xfrm>
            <a:custGeom>
              <a:avLst/>
              <a:gdLst>
                <a:gd name="T0" fmla="*/ 130 w 273"/>
                <a:gd name="T1" fmla="*/ 345 h 345"/>
                <a:gd name="T2" fmla="*/ 160 w 273"/>
                <a:gd name="T3" fmla="*/ 334 h 345"/>
                <a:gd name="T4" fmla="*/ 174 w 273"/>
                <a:gd name="T5" fmla="*/ 304 h 345"/>
                <a:gd name="T6" fmla="*/ 230 w 273"/>
                <a:gd name="T7" fmla="*/ 187 h 345"/>
                <a:gd name="T8" fmla="*/ 252 w 273"/>
                <a:gd name="T9" fmla="*/ 139 h 345"/>
                <a:gd name="T10" fmla="*/ 210 w 273"/>
                <a:gd name="T11" fmla="*/ 21 h 345"/>
                <a:gd name="T12" fmla="*/ 208 w 273"/>
                <a:gd name="T13" fmla="*/ 20 h 345"/>
                <a:gd name="T14" fmla="*/ 91 w 273"/>
                <a:gd name="T15" fmla="*/ 63 h 345"/>
                <a:gd name="T16" fmla="*/ 68 w 273"/>
                <a:gd name="T17" fmla="*/ 111 h 345"/>
                <a:gd name="T18" fmla="*/ 13 w 273"/>
                <a:gd name="T19" fmla="*/ 228 h 345"/>
                <a:gd name="T20" fmla="*/ 0 w 273"/>
                <a:gd name="T21" fmla="*/ 255 h 345"/>
                <a:gd name="T22" fmla="*/ 12 w 273"/>
                <a:gd name="T23" fmla="*/ 290 h 345"/>
                <a:gd name="T24" fmla="*/ 130 w 273"/>
                <a:gd name="T25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345">
                  <a:moveTo>
                    <a:pt x="130" y="345"/>
                  </a:moveTo>
                  <a:cubicBezTo>
                    <a:pt x="142" y="341"/>
                    <a:pt x="148" y="338"/>
                    <a:pt x="160" y="334"/>
                  </a:cubicBezTo>
                  <a:cubicBezTo>
                    <a:pt x="174" y="304"/>
                    <a:pt x="174" y="304"/>
                    <a:pt x="174" y="304"/>
                  </a:cubicBezTo>
                  <a:cubicBezTo>
                    <a:pt x="230" y="187"/>
                    <a:pt x="230" y="187"/>
                    <a:pt x="230" y="187"/>
                  </a:cubicBezTo>
                  <a:cubicBezTo>
                    <a:pt x="252" y="139"/>
                    <a:pt x="252" y="139"/>
                    <a:pt x="252" y="139"/>
                  </a:cubicBezTo>
                  <a:cubicBezTo>
                    <a:pt x="273" y="94"/>
                    <a:pt x="254" y="42"/>
                    <a:pt x="210" y="21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164" y="0"/>
                    <a:pt x="111" y="18"/>
                    <a:pt x="91" y="6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5" y="269"/>
                    <a:pt x="7" y="276"/>
                    <a:pt x="12" y="290"/>
                  </a:cubicBezTo>
                  <a:cubicBezTo>
                    <a:pt x="130" y="345"/>
                    <a:pt x="130" y="345"/>
                    <a:pt x="130" y="345"/>
                  </a:cubicBezTo>
                </a:path>
              </a:pathLst>
            </a:custGeom>
            <a:solidFill>
              <a:srgbClr val="D62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ṥľíḓê">
              <a:extLst>
                <a:ext uri="{FF2B5EF4-FFF2-40B4-BE49-F238E27FC236}">
                  <a16:creationId xmlns:a16="http://schemas.microsoft.com/office/drawing/2014/main" id="{1B5B1E73-C986-4C6E-85E9-8A0F9458D5BC}"/>
                </a:ext>
              </a:extLst>
            </p:cNvPr>
            <p:cNvSpPr/>
            <p:nvPr/>
          </p:nvSpPr>
          <p:spPr bwMode="auto">
            <a:xfrm>
              <a:off x="3721741" y="1646093"/>
              <a:ext cx="415858" cy="524389"/>
            </a:xfrm>
            <a:custGeom>
              <a:avLst/>
              <a:gdLst>
                <a:gd name="T0" fmla="*/ 129 w 273"/>
                <a:gd name="T1" fmla="*/ 345 h 345"/>
                <a:gd name="T2" fmla="*/ 160 w 273"/>
                <a:gd name="T3" fmla="*/ 334 h 345"/>
                <a:gd name="T4" fmla="*/ 174 w 273"/>
                <a:gd name="T5" fmla="*/ 304 h 345"/>
                <a:gd name="T6" fmla="*/ 229 w 273"/>
                <a:gd name="T7" fmla="*/ 187 h 345"/>
                <a:gd name="T8" fmla="*/ 252 w 273"/>
                <a:gd name="T9" fmla="*/ 139 h 345"/>
                <a:gd name="T10" fmla="*/ 210 w 273"/>
                <a:gd name="T11" fmla="*/ 21 h 345"/>
                <a:gd name="T12" fmla="*/ 208 w 273"/>
                <a:gd name="T13" fmla="*/ 20 h 345"/>
                <a:gd name="T14" fmla="*/ 90 w 273"/>
                <a:gd name="T15" fmla="*/ 63 h 345"/>
                <a:gd name="T16" fmla="*/ 68 w 273"/>
                <a:gd name="T17" fmla="*/ 111 h 345"/>
                <a:gd name="T18" fmla="*/ 13 w 273"/>
                <a:gd name="T19" fmla="*/ 228 h 345"/>
                <a:gd name="T20" fmla="*/ 0 w 273"/>
                <a:gd name="T21" fmla="*/ 256 h 345"/>
                <a:gd name="T22" fmla="*/ 12 w 273"/>
                <a:gd name="T23" fmla="*/ 290 h 345"/>
                <a:gd name="T24" fmla="*/ 129 w 273"/>
                <a:gd name="T25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345">
                  <a:moveTo>
                    <a:pt x="129" y="345"/>
                  </a:moveTo>
                  <a:cubicBezTo>
                    <a:pt x="141" y="341"/>
                    <a:pt x="148" y="338"/>
                    <a:pt x="160" y="334"/>
                  </a:cubicBezTo>
                  <a:cubicBezTo>
                    <a:pt x="174" y="304"/>
                    <a:pt x="174" y="304"/>
                    <a:pt x="174" y="304"/>
                  </a:cubicBezTo>
                  <a:cubicBezTo>
                    <a:pt x="229" y="187"/>
                    <a:pt x="229" y="187"/>
                    <a:pt x="229" y="187"/>
                  </a:cubicBezTo>
                  <a:cubicBezTo>
                    <a:pt x="252" y="139"/>
                    <a:pt x="252" y="139"/>
                    <a:pt x="252" y="139"/>
                  </a:cubicBezTo>
                  <a:cubicBezTo>
                    <a:pt x="273" y="95"/>
                    <a:pt x="254" y="42"/>
                    <a:pt x="210" y="21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164" y="0"/>
                    <a:pt x="111" y="19"/>
                    <a:pt x="90" y="6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13" y="228"/>
                    <a:pt x="13" y="228"/>
                    <a:pt x="13" y="228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69"/>
                    <a:pt x="7" y="277"/>
                    <a:pt x="12" y="290"/>
                  </a:cubicBezTo>
                  <a:cubicBezTo>
                    <a:pt x="129" y="345"/>
                    <a:pt x="129" y="345"/>
                    <a:pt x="129" y="345"/>
                  </a:cubicBezTo>
                </a:path>
              </a:pathLst>
            </a:custGeom>
            <a:solidFill>
              <a:srgbClr val="A51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ísḷíḑê">
              <a:extLst>
                <a:ext uri="{FF2B5EF4-FFF2-40B4-BE49-F238E27FC236}">
                  <a16:creationId xmlns:a16="http://schemas.microsoft.com/office/drawing/2014/main" id="{3A59EE4C-6A01-4132-8EAF-77EBC1BE37FA}"/>
                </a:ext>
              </a:extLst>
            </p:cNvPr>
            <p:cNvSpPr/>
            <p:nvPr/>
          </p:nvSpPr>
          <p:spPr bwMode="auto">
            <a:xfrm>
              <a:off x="3700249" y="1635347"/>
              <a:ext cx="415858" cy="525464"/>
            </a:xfrm>
            <a:custGeom>
              <a:avLst/>
              <a:gdLst>
                <a:gd name="T0" fmla="*/ 130 w 273"/>
                <a:gd name="T1" fmla="*/ 346 h 346"/>
                <a:gd name="T2" fmla="*/ 161 w 273"/>
                <a:gd name="T3" fmla="*/ 335 h 346"/>
                <a:gd name="T4" fmla="*/ 175 w 273"/>
                <a:gd name="T5" fmla="*/ 305 h 346"/>
                <a:gd name="T6" fmla="*/ 230 w 273"/>
                <a:gd name="T7" fmla="*/ 187 h 346"/>
                <a:gd name="T8" fmla="*/ 253 w 273"/>
                <a:gd name="T9" fmla="*/ 139 h 346"/>
                <a:gd name="T10" fmla="*/ 210 w 273"/>
                <a:gd name="T11" fmla="*/ 22 h 346"/>
                <a:gd name="T12" fmla="*/ 209 w 273"/>
                <a:gd name="T13" fmla="*/ 21 h 346"/>
                <a:gd name="T14" fmla="*/ 91 w 273"/>
                <a:gd name="T15" fmla="*/ 63 h 346"/>
                <a:gd name="T16" fmla="*/ 68 w 273"/>
                <a:gd name="T17" fmla="*/ 111 h 346"/>
                <a:gd name="T18" fmla="*/ 13 w 273"/>
                <a:gd name="T19" fmla="*/ 229 h 346"/>
                <a:gd name="T20" fmla="*/ 0 w 273"/>
                <a:gd name="T21" fmla="*/ 256 h 346"/>
                <a:gd name="T22" fmla="*/ 13 w 273"/>
                <a:gd name="T23" fmla="*/ 291 h 346"/>
                <a:gd name="T24" fmla="*/ 130 w 273"/>
                <a:gd name="T25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3" h="346">
                  <a:moveTo>
                    <a:pt x="130" y="346"/>
                  </a:moveTo>
                  <a:cubicBezTo>
                    <a:pt x="142" y="342"/>
                    <a:pt x="149" y="339"/>
                    <a:pt x="161" y="335"/>
                  </a:cubicBezTo>
                  <a:cubicBezTo>
                    <a:pt x="175" y="305"/>
                    <a:pt x="175" y="305"/>
                    <a:pt x="175" y="305"/>
                  </a:cubicBezTo>
                  <a:cubicBezTo>
                    <a:pt x="230" y="187"/>
                    <a:pt x="230" y="187"/>
                    <a:pt x="230" y="187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73" y="95"/>
                    <a:pt x="254" y="43"/>
                    <a:pt x="210" y="22"/>
                  </a:cubicBezTo>
                  <a:cubicBezTo>
                    <a:pt x="209" y="21"/>
                    <a:pt x="209" y="21"/>
                    <a:pt x="209" y="21"/>
                  </a:cubicBezTo>
                  <a:cubicBezTo>
                    <a:pt x="164" y="0"/>
                    <a:pt x="112" y="19"/>
                    <a:pt x="91" y="63"/>
                  </a:cubicBezTo>
                  <a:cubicBezTo>
                    <a:pt x="68" y="111"/>
                    <a:pt x="68" y="111"/>
                    <a:pt x="68" y="111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5" y="270"/>
                    <a:pt x="8" y="277"/>
                    <a:pt x="13" y="291"/>
                  </a:cubicBezTo>
                  <a:cubicBezTo>
                    <a:pt x="130" y="346"/>
                    <a:pt x="130" y="346"/>
                    <a:pt x="130" y="346"/>
                  </a:cubicBezTo>
                </a:path>
              </a:pathLst>
            </a:custGeom>
            <a:solidFill>
              <a:srgbClr val="D62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ṥļïḍè">
              <a:extLst>
                <a:ext uri="{FF2B5EF4-FFF2-40B4-BE49-F238E27FC236}">
                  <a16:creationId xmlns:a16="http://schemas.microsoft.com/office/drawing/2014/main" id="{9FF98824-F9D6-40DD-B892-417E6FC71B1C}"/>
                </a:ext>
              </a:extLst>
            </p:cNvPr>
            <p:cNvSpPr/>
            <p:nvPr/>
          </p:nvSpPr>
          <p:spPr bwMode="auto">
            <a:xfrm>
              <a:off x="3799110" y="1715940"/>
              <a:ext cx="117128" cy="188049"/>
            </a:xfrm>
            <a:custGeom>
              <a:avLst/>
              <a:gdLst>
                <a:gd name="T0" fmla="*/ 56 w 77"/>
                <a:gd name="T1" fmla="*/ 9 h 124"/>
                <a:gd name="T2" fmla="*/ 31 w 77"/>
                <a:gd name="T3" fmla="*/ 49 h 124"/>
                <a:gd name="T4" fmla="*/ 5 w 77"/>
                <a:gd name="T5" fmla="*/ 105 h 124"/>
                <a:gd name="T6" fmla="*/ 24 w 77"/>
                <a:gd name="T7" fmla="*/ 113 h 124"/>
                <a:gd name="T8" fmla="*/ 44 w 77"/>
                <a:gd name="T9" fmla="*/ 70 h 124"/>
                <a:gd name="T10" fmla="*/ 68 w 77"/>
                <a:gd name="T11" fmla="*/ 25 h 124"/>
                <a:gd name="T12" fmla="*/ 56 w 77"/>
                <a:gd name="T13" fmla="*/ 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24">
                  <a:moveTo>
                    <a:pt x="56" y="9"/>
                  </a:moveTo>
                  <a:cubicBezTo>
                    <a:pt x="44" y="21"/>
                    <a:pt x="38" y="34"/>
                    <a:pt x="31" y="49"/>
                  </a:cubicBezTo>
                  <a:cubicBezTo>
                    <a:pt x="24" y="68"/>
                    <a:pt x="15" y="86"/>
                    <a:pt x="5" y="105"/>
                  </a:cubicBezTo>
                  <a:cubicBezTo>
                    <a:pt x="0" y="116"/>
                    <a:pt x="18" y="124"/>
                    <a:pt x="24" y="113"/>
                  </a:cubicBezTo>
                  <a:cubicBezTo>
                    <a:pt x="31" y="99"/>
                    <a:pt x="38" y="85"/>
                    <a:pt x="44" y="70"/>
                  </a:cubicBezTo>
                  <a:cubicBezTo>
                    <a:pt x="51" y="55"/>
                    <a:pt x="55" y="37"/>
                    <a:pt x="68" y="25"/>
                  </a:cubicBezTo>
                  <a:cubicBezTo>
                    <a:pt x="77" y="17"/>
                    <a:pt x="65" y="0"/>
                    <a:pt x="5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Slíḍê">
              <a:extLst>
                <a:ext uri="{FF2B5EF4-FFF2-40B4-BE49-F238E27FC236}">
                  <a16:creationId xmlns:a16="http://schemas.microsoft.com/office/drawing/2014/main" id="{F11E3D20-B349-4B95-A5DA-1FCBFA258BAB}"/>
                </a:ext>
              </a:extLst>
            </p:cNvPr>
            <p:cNvSpPr/>
            <p:nvPr/>
          </p:nvSpPr>
          <p:spPr bwMode="auto">
            <a:xfrm>
              <a:off x="3913014" y="1688001"/>
              <a:ext cx="50505" cy="38684"/>
            </a:xfrm>
            <a:custGeom>
              <a:avLst/>
              <a:gdLst>
                <a:gd name="T0" fmla="*/ 32 w 33"/>
                <a:gd name="T1" fmla="*/ 9 h 25"/>
                <a:gd name="T2" fmla="*/ 21 w 33"/>
                <a:gd name="T3" fmla="*/ 0 h 25"/>
                <a:gd name="T4" fmla="*/ 5 w 33"/>
                <a:gd name="T5" fmla="*/ 6 h 25"/>
                <a:gd name="T6" fmla="*/ 3 w 33"/>
                <a:gd name="T7" fmla="*/ 19 h 25"/>
                <a:gd name="T8" fmla="*/ 17 w 33"/>
                <a:gd name="T9" fmla="*/ 22 h 25"/>
                <a:gd name="T10" fmla="*/ 17 w 33"/>
                <a:gd name="T11" fmla="*/ 22 h 25"/>
                <a:gd name="T12" fmla="*/ 18 w 33"/>
                <a:gd name="T13" fmla="*/ 21 h 25"/>
                <a:gd name="T14" fmla="*/ 20 w 33"/>
                <a:gd name="T15" fmla="*/ 21 h 25"/>
                <a:gd name="T16" fmla="*/ 20 w 33"/>
                <a:gd name="T17" fmla="*/ 20 h 25"/>
                <a:gd name="T18" fmla="*/ 23 w 33"/>
                <a:gd name="T19" fmla="*/ 20 h 25"/>
                <a:gd name="T20" fmla="*/ 32 w 33"/>
                <a:gd name="T21" fmla="*/ 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5">
                  <a:moveTo>
                    <a:pt x="32" y="9"/>
                  </a:moveTo>
                  <a:cubicBezTo>
                    <a:pt x="31" y="3"/>
                    <a:pt x="26" y="0"/>
                    <a:pt x="21" y="0"/>
                  </a:cubicBezTo>
                  <a:cubicBezTo>
                    <a:pt x="15" y="1"/>
                    <a:pt x="10" y="3"/>
                    <a:pt x="5" y="6"/>
                  </a:cubicBezTo>
                  <a:cubicBezTo>
                    <a:pt x="1" y="8"/>
                    <a:pt x="0" y="15"/>
                    <a:pt x="3" y="19"/>
                  </a:cubicBezTo>
                  <a:cubicBezTo>
                    <a:pt x="7" y="24"/>
                    <a:pt x="12" y="25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2" y="20"/>
                    <a:pt x="23" y="20"/>
                  </a:cubicBezTo>
                  <a:cubicBezTo>
                    <a:pt x="28" y="20"/>
                    <a:pt x="33" y="14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ṣ1iḋé">
              <a:extLst>
                <a:ext uri="{FF2B5EF4-FFF2-40B4-BE49-F238E27FC236}">
                  <a16:creationId xmlns:a16="http://schemas.microsoft.com/office/drawing/2014/main" id="{A4367CAD-9299-4ACD-86DD-A333E970F019}"/>
                </a:ext>
              </a:extLst>
            </p:cNvPr>
            <p:cNvSpPr/>
            <p:nvPr/>
          </p:nvSpPr>
          <p:spPr bwMode="auto">
            <a:xfrm>
              <a:off x="3740008" y="1823397"/>
              <a:ext cx="508271" cy="284761"/>
            </a:xfrm>
            <a:custGeom>
              <a:avLst/>
              <a:gdLst>
                <a:gd name="T0" fmla="*/ 301 w 334"/>
                <a:gd name="T1" fmla="*/ 182 h 187"/>
                <a:gd name="T2" fmla="*/ 14 w 334"/>
                <a:gd name="T3" fmla="*/ 47 h 187"/>
                <a:gd name="T4" fmla="*/ 5 w 334"/>
                <a:gd name="T5" fmla="*/ 18 h 187"/>
                <a:gd name="T6" fmla="*/ 6 w 334"/>
                <a:gd name="T7" fmla="*/ 17 h 187"/>
                <a:gd name="T8" fmla="*/ 34 w 334"/>
                <a:gd name="T9" fmla="*/ 5 h 187"/>
                <a:gd name="T10" fmla="*/ 321 w 334"/>
                <a:gd name="T11" fmla="*/ 140 h 187"/>
                <a:gd name="T12" fmla="*/ 329 w 334"/>
                <a:gd name="T13" fmla="*/ 169 h 187"/>
                <a:gd name="T14" fmla="*/ 329 w 334"/>
                <a:gd name="T15" fmla="*/ 170 h 187"/>
                <a:gd name="T16" fmla="*/ 301 w 334"/>
                <a:gd name="T17" fmla="*/ 18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4" h="187">
                  <a:moveTo>
                    <a:pt x="301" y="182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4" y="42"/>
                    <a:pt x="0" y="29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1" y="6"/>
                    <a:pt x="24" y="0"/>
                    <a:pt x="34" y="5"/>
                  </a:cubicBezTo>
                  <a:cubicBezTo>
                    <a:pt x="321" y="140"/>
                    <a:pt x="321" y="140"/>
                    <a:pt x="321" y="140"/>
                  </a:cubicBezTo>
                  <a:cubicBezTo>
                    <a:pt x="331" y="145"/>
                    <a:pt x="334" y="158"/>
                    <a:pt x="329" y="169"/>
                  </a:cubicBezTo>
                  <a:cubicBezTo>
                    <a:pt x="329" y="170"/>
                    <a:pt x="329" y="170"/>
                    <a:pt x="329" y="170"/>
                  </a:cubicBezTo>
                  <a:cubicBezTo>
                    <a:pt x="323" y="181"/>
                    <a:pt x="311" y="187"/>
                    <a:pt x="301" y="182"/>
                  </a:cubicBezTo>
                </a:path>
              </a:pathLst>
            </a:custGeom>
            <a:solidFill>
              <a:srgbClr val="9E8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ŝḻîḑe">
              <a:extLst>
                <a:ext uri="{FF2B5EF4-FFF2-40B4-BE49-F238E27FC236}">
                  <a16:creationId xmlns:a16="http://schemas.microsoft.com/office/drawing/2014/main" id="{A940A1A0-EB82-40FE-A7C2-80FDD95ADB85}"/>
                </a:ext>
              </a:extLst>
            </p:cNvPr>
            <p:cNvSpPr/>
            <p:nvPr/>
          </p:nvSpPr>
          <p:spPr bwMode="auto">
            <a:xfrm>
              <a:off x="3733561" y="1837366"/>
              <a:ext cx="510420" cy="284761"/>
            </a:xfrm>
            <a:custGeom>
              <a:avLst/>
              <a:gdLst>
                <a:gd name="T0" fmla="*/ 301 w 335"/>
                <a:gd name="T1" fmla="*/ 182 h 187"/>
                <a:gd name="T2" fmla="*/ 14 w 335"/>
                <a:gd name="T3" fmla="*/ 47 h 187"/>
                <a:gd name="T4" fmla="*/ 6 w 335"/>
                <a:gd name="T5" fmla="*/ 17 h 187"/>
                <a:gd name="T6" fmla="*/ 6 w 335"/>
                <a:gd name="T7" fmla="*/ 17 h 187"/>
                <a:gd name="T8" fmla="*/ 34 w 335"/>
                <a:gd name="T9" fmla="*/ 5 h 187"/>
                <a:gd name="T10" fmla="*/ 321 w 335"/>
                <a:gd name="T11" fmla="*/ 140 h 187"/>
                <a:gd name="T12" fmla="*/ 329 w 335"/>
                <a:gd name="T13" fmla="*/ 169 h 187"/>
                <a:gd name="T14" fmla="*/ 329 w 335"/>
                <a:gd name="T15" fmla="*/ 170 h 187"/>
                <a:gd name="T16" fmla="*/ 301 w 335"/>
                <a:gd name="T17" fmla="*/ 18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5" h="187">
                  <a:moveTo>
                    <a:pt x="301" y="182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4" y="42"/>
                    <a:pt x="0" y="29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11" y="5"/>
                    <a:pt x="24" y="0"/>
                    <a:pt x="34" y="5"/>
                  </a:cubicBezTo>
                  <a:cubicBezTo>
                    <a:pt x="321" y="140"/>
                    <a:pt x="321" y="140"/>
                    <a:pt x="321" y="140"/>
                  </a:cubicBezTo>
                  <a:cubicBezTo>
                    <a:pt x="331" y="144"/>
                    <a:pt x="335" y="158"/>
                    <a:pt x="329" y="169"/>
                  </a:cubicBezTo>
                  <a:cubicBezTo>
                    <a:pt x="329" y="170"/>
                    <a:pt x="329" y="170"/>
                    <a:pt x="329" y="170"/>
                  </a:cubicBezTo>
                  <a:cubicBezTo>
                    <a:pt x="324" y="181"/>
                    <a:pt x="311" y="187"/>
                    <a:pt x="301" y="182"/>
                  </a:cubicBezTo>
                </a:path>
              </a:pathLst>
            </a:custGeom>
            <a:solidFill>
              <a:srgbClr val="BCA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ṣ1íḓé">
              <a:extLst>
                <a:ext uri="{FF2B5EF4-FFF2-40B4-BE49-F238E27FC236}">
                  <a16:creationId xmlns:a16="http://schemas.microsoft.com/office/drawing/2014/main" id="{51CD742F-B1CF-4BD6-8B2B-FEF0D394FE60}"/>
                </a:ext>
              </a:extLst>
            </p:cNvPr>
            <p:cNvSpPr/>
            <p:nvPr/>
          </p:nvSpPr>
          <p:spPr bwMode="auto">
            <a:xfrm>
              <a:off x="3784066" y="1844888"/>
              <a:ext cx="102084" cy="102084"/>
            </a:xfrm>
            <a:custGeom>
              <a:avLst/>
              <a:gdLst>
                <a:gd name="T0" fmla="*/ 35 w 67"/>
                <a:gd name="T1" fmla="*/ 64 h 67"/>
                <a:gd name="T2" fmla="*/ 9 w 67"/>
                <a:gd name="T3" fmla="*/ 51 h 67"/>
                <a:gd name="T4" fmla="*/ 3 w 67"/>
                <a:gd name="T5" fmla="*/ 35 h 67"/>
                <a:gd name="T6" fmla="*/ 15 w 67"/>
                <a:gd name="T7" fmla="*/ 8 h 67"/>
                <a:gd name="T8" fmla="*/ 32 w 67"/>
                <a:gd name="T9" fmla="*/ 3 h 67"/>
                <a:gd name="T10" fmla="*/ 58 w 67"/>
                <a:gd name="T11" fmla="*/ 15 h 67"/>
                <a:gd name="T12" fmla="*/ 64 w 67"/>
                <a:gd name="T13" fmla="*/ 31 h 67"/>
                <a:gd name="T14" fmla="*/ 51 w 67"/>
                <a:gd name="T15" fmla="*/ 58 h 67"/>
                <a:gd name="T16" fmla="*/ 35 w 67"/>
                <a:gd name="T17" fmla="*/ 6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67">
                  <a:moveTo>
                    <a:pt x="35" y="64"/>
                  </a:moveTo>
                  <a:cubicBezTo>
                    <a:pt x="9" y="51"/>
                    <a:pt x="9" y="51"/>
                    <a:pt x="9" y="51"/>
                  </a:cubicBezTo>
                  <a:cubicBezTo>
                    <a:pt x="2" y="48"/>
                    <a:pt x="0" y="41"/>
                    <a:pt x="3" y="35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8" y="2"/>
                    <a:pt x="25" y="0"/>
                    <a:pt x="32" y="3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64" y="18"/>
                    <a:pt x="67" y="25"/>
                    <a:pt x="64" y="31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49" y="64"/>
                    <a:pt x="41" y="67"/>
                    <a:pt x="35" y="64"/>
                  </a:cubicBezTo>
                  <a:close/>
                </a:path>
              </a:pathLst>
            </a:custGeom>
            <a:noFill/>
            <a:ln w="26988" cap="flat">
              <a:solidFill>
                <a:srgbClr val="FFE94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1iḓè">
              <a:extLst>
                <a:ext uri="{FF2B5EF4-FFF2-40B4-BE49-F238E27FC236}">
                  <a16:creationId xmlns:a16="http://schemas.microsoft.com/office/drawing/2014/main" id="{30E0DC85-75A0-4130-B1EC-BAA4A5D3BFA2}"/>
                </a:ext>
              </a:extLst>
            </p:cNvPr>
            <p:cNvSpPr/>
            <p:nvPr/>
          </p:nvSpPr>
          <p:spPr bwMode="auto">
            <a:xfrm>
              <a:off x="3714219" y="2078069"/>
              <a:ext cx="366428" cy="188049"/>
            </a:xfrm>
            <a:custGeom>
              <a:avLst/>
              <a:gdLst>
                <a:gd name="T0" fmla="*/ 217 w 241"/>
                <a:gd name="T1" fmla="*/ 120 h 124"/>
                <a:gd name="T2" fmla="*/ 12 w 241"/>
                <a:gd name="T3" fmla="*/ 24 h 124"/>
                <a:gd name="T4" fmla="*/ 4 w 241"/>
                <a:gd name="T5" fmla="*/ 0 h 124"/>
                <a:gd name="T6" fmla="*/ 4 w 241"/>
                <a:gd name="T7" fmla="*/ 0 h 124"/>
                <a:gd name="T8" fmla="*/ 241 w 241"/>
                <a:gd name="T9" fmla="*/ 111 h 124"/>
                <a:gd name="T10" fmla="*/ 241 w 241"/>
                <a:gd name="T11" fmla="*/ 111 h 124"/>
                <a:gd name="T12" fmla="*/ 217 w 241"/>
                <a:gd name="T13" fmla="*/ 12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124">
                  <a:moveTo>
                    <a:pt x="217" y="120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4" y="20"/>
                    <a:pt x="0" y="9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41" y="111"/>
                    <a:pt x="241" y="111"/>
                    <a:pt x="241" y="111"/>
                  </a:cubicBezTo>
                  <a:cubicBezTo>
                    <a:pt x="236" y="120"/>
                    <a:pt x="226" y="124"/>
                    <a:pt x="217" y="120"/>
                  </a:cubicBezTo>
                  <a:close/>
                </a:path>
              </a:pathLst>
            </a:custGeom>
            <a:solidFill>
              <a:srgbClr val="B6CC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š1îḑê">
              <a:extLst>
                <a:ext uri="{FF2B5EF4-FFF2-40B4-BE49-F238E27FC236}">
                  <a16:creationId xmlns:a16="http://schemas.microsoft.com/office/drawing/2014/main" id="{B260D404-50DF-4F06-B7D1-6C567A76A7DA}"/>
                </a:ext>
              </a:extLst>
            </p:cNvPr>
            <p:cNvSpPr/>
            <p:nvPr/>
          </p:nvSpPr>
          <p:spPr bwMode="auto">
            <a:xfrm>
              <a:off x="3615359" y="2644367"/>
              <a:ext cx="179453" cy="189124"/>
            </a:xfrm>
            <a:custGeom>
              <a:avLst/>
              <a:gdLst>
                <a:gd name="T0" fmla="*/ 103 w 118"/>
                <a:gd name="T1" fmla="*/ 107 h 124"/>
                <a:gd name="T2" fmla="*/ 116 w 118"/>
                <a:gd name="T3" fmla="*/ 34 h 124"/>
                <a:gd name="T4" fmla="*/ 102 w 118"/>
                <a:gd name="T5" fmla="*/ 13 h 124"/>
                <a:gd name="T6" fmla="*/ 38 w 118"/>
                <a:gd name="T7" fmla="*/ 3 h 124"/>
                <a:gd name="T8" fmla="*/ 15 w 118"/>
                <a:gd name="T9" fmla="*/ 17 h 124"/>
                <a:gd name="T10" fmla="*/ 2 w 118"/>
                <a:gd name="T11" fmla="*/ 92 h 124"/>
                <a:gd name="T12" fmla="*/ 18 w 118"/>
                <a:gd name="T13" fmla="*/ 113 h 124"/>
                <a:gd name="T14" fmla="*/ 82 w 118"/>
                <a:gd name="T15" fmla="*/ 122 h 124"/>
                <a:gd name="T16" fmla="*/ 103 w 118"/>
                <a:gd name="T17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24">
                  <a:moveTo>
                    <a:pt x="103" y="107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8" y="24"/>
                    <a:pt x="112" y="15"/>
                    <a:pt x="102" y="1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7" y="7"/>
                    <a:pt x="15" y="17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0" y="102"/>
                    <a:pt x="7" y="112"/>
                    <a:pt x="18" y="113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92" y="124"/>
                    <a:pt x="101" y="117"/>
                    <a:pt x="103" y="107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ś1íḋe">
              <a:extLst>
                <a:ext uri="{FF2B5EF4-FFF2-40B4-BE49-F238E27FC236}">
                  <a16:creationId xmlns:a16="http://schemas.microsoft.com/office/drawing/2014/main" id="{D3551B73-C3DE-4696-80BB-DF0678323EBF}"/>
                </a:ext>
              </a:extLst>
            </p:cNvPr>
            <p:cNvSpPr/>
            <p:nvPr/>
          </p:nvSpPr>
          <p:spPr bwMode="auto">
            <a:xfrm>
              <a:off x="3601389" y="2664784"/>
              <a:ext cx="88115" cy="268642"/>
            </a:xfrm>
            <a:custGeom>
              <a:avLst/>
              <a:gdLst>
                <a:gd name="T0" fmla="*/ 56 w 58"/>
                <a:gd name="T1" fmla="*/ 17 h 177"/>
                <a:gd name="T2" fmla="*/ 30 w 58"/>
                <a:gd name="T3" fmla="*/ 165 h 177"/>
                <a:gd name="T4" fmla="*/ 14 w 58"/>
                <a:gd name="T5" fmla="*/ 176 h 177"/>
                <a:gd name="T6" fmla="*/ 12 w 58"/>
                <a:gd name="T7" fmla="*/ 176 h 177"/>
                <a:gd name="T8" fmla="*/ 1 w 58"/>
                <a:gd name="T9" fmla="*/ 160 h 177"/>
                <a:gd name="T10" fmla="*/ 27 w 58"/>
                <a:gd name="T11" fmla="*/ 12 h 177"/>
                <a:gd name="T12" fmla="*/ 43 w 58"/>
                <a:gd name="T13" fmla="*/ 1 h 177"/>
                <a:gd name="T14" fmla="*/ 45 w 58"/>
                <a:gd name="T15" fmla="*/ 1 h 177"/>
                <a:gd name="T16" fmla="*/ 56 w 58"/>
                <a:gd name="T17" fmla="*/ 1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77">
                  <a:moveTo>
                    <a:pt x="56" y="17"/>
                  </a:moveTo>
                  <a:cubicBezTo>
                    <a:pt x="30" y="165"/>
                    <a:pt x="30" y="165"/>
                    <a:pt x="30" y="165"/>
                  </a:cubicBezTo>
                  <a:cubicBezTo>
                    <a:pt x="28" y="173"/>
                    <a:pt x="21" y="177"/>
                    <a:pt x="14" y="176"/>
                  </a:cubicBezTo>
                  <a:cubicBezTo>
                    <a:pt x="12" y="176"/>
                    <a:pt x="12" y="176"/>
                    <a:pt x="12" y="176"/>
                  </a:cubicBezTo>
                  <a:cubicBezTo>
                    <a:pt x="4" y="174"/>
                    <a:pt x="0" y="167"/>
                    <a:pt x="1" y="16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5"/>
                    <a:pt x="36" y="0"/>
                    <a:pt x="43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3" y="3"/>
                    <a:pt x="58" y="10"/>
                    <a:pt x="56" y="17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śḻiḓê">
              <a:extLst>
                <a:ext uri="{FF2B5EF4-FFF2-40B4-BE49-F238E27FC236}">
                  <a16:creationId xmlns:a16="http://schemas.microsoft.com/office/drawing/2014/main" id="{F78B1212-F788-4C32-BB4F-8E456F4AF2E0}"/>
                </a:ext>
              </a:extLst>
            </p:cNvPr>
            <p:cNvSpPr/>
            <p:nvPr/>
          </p:nvSpPr>
          <p:spPr bwMode="auto">
            <a:xfrm>
              <a:off x="3618582" y="2716363"/>
              <a:ext cx="137545" cy="231032"/>
            </a:xfrm>
            <a:custGeom>
              <a:avLst/>
              <a:gdLst>
                <a:gd name="T0" fmla="*/ 0 w 91"/>
                <a:gd name="T1" fmla="*/ 145 h 152"/>
                <a:gd name="T2" fmla="*/ 5 w 91"/>
                <a:gd name="T3" fmla="*/ 146 h 152"/>
                <a:gd name="T4" fmla="*/ 82 w 91"/>
                <a:gd name="T5" fmla="*/ 93 h 152"/>
                <a:gd name="T6" fmla="*/ 85 w 91"/>
                <a:gd name="T7" fmla="*/ 77 h 152"/>
                <a:gd name="T8" fmla="*/ 31 w 91"/>
                <a:gd name="T9" fmla="*/ 0 h 152"/>
                <a:gd name="T10" fmla="*/ 26 w 91"/>
                <a:gd name="T11" fmla="*/ 0 h 152"/>
                <a:gd name="T12" fmla="*/ 0 w 91"/>
                <a:gd name="T13" fmla="*/ 14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2">
                  <a:moveTo>
                    <a:pt x="0" y="145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41" y="152"/>
                    <a:pt x="75" y="128"/>
                    <a:pt x="82" y="93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91" y="41"/>
                    <a:pt x="67" y="7"/>
                    <a:pt x="31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145"/>
                  </a:ln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ŝ1îdê">
              <a:extLst>
                <a:ext uri="{FF2B5EF4-FFF2-40B4-BE49-F238E27FC236}">
                  <a16:creationId xmlns:a16="http://schemas.microsoft.com/office/drawing/2014/main" id="{25C5AF2C-90EB-4F36-8055-0A8530CAC4FD}"/>
                </a:ext>
              </a:extLst>
            </p:cNvPr>
            <p:cNvSpPr/>
            <p:nvPr/>
          </p:nvSpPr>
          <p:spPr bwMode="auto">
            <a:xfrm>
              <a:off x="3649745" y="2758271"/>
              <a:ext cx="96711" cy="160111"/>
            </a:xfrm>
            <a:custGeom>
              <a:avLst/>
              <a:gdLst>
                <a:gd name="T0" fmla="*/ 18 w 63"/>
                <a:gd name="T1" fmla="*/ 102 h 105"/>
                <a:gd name="T2" fmla="*/ 7 w 63"/>
                <a:gd name="T3" fmla="*/ 49 h 105"/>
                <a:gd name="T4" fmla="*/ 35 w 63"/>
                <a:gd name="T5" fmla="*/ 3 h 105"/>
                <a:gd name="T6" fmla="*/ 58 w 63"/>
                <a:gd name="T7" fmla="*/ 58 h 105"/>
                <a:gd name="T8" fmla="*/ 18 w 63"/>
                <a:gd name="T9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5">
                  <a:moveTo>
                    <a:pt x="18" y="102"/>
                  </a:moveTo>
                  <a:cubicBezTo>
                    <a:pt x="0" y="99"/>
                    <a:pt x="2" y="76"/>
                    <a:pt x="7" y="49"/>
                  </a:cubicBezTo>
                  <a:cubicBezTo>
                    <a:pt x="12" y="22"/>
                    <a:pt x="18" y="0"/>
                    <a:pt x="35" y="3"/>
                  </a:cubicBezTo>
                  <a:cubicBezTo>
                    <a:pt x="53" y="6"/>
                    <a:pt x="63" y="31"/>
                    <a:pt x="58" y="58"/>
                  </a:cubicBezTo>
                  <a:cubicBezTo>
                    <a:pt x="53" y="85"/>
                    <a:pt x="35" y="105"/>
                    <a:pt x="18" y="102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$lîḋe">
              <a:extLst>
                <a:ext uri="{FF2B5EF4-FFF2-40B4-BE49-F238E27FC236}">
                  <a16:creationId xmlns:a16="http://schemas.microsoft.com/office/drawing/2014/main" id="{9A35810D-16EE-4470-90CE-D3FE0E05D82C}"/>
                </a:ext>
              </a:extLst>
            </p:cNvPr>
            <p:cNvSpPr/>
            <p:nvPr/>
          </p:nvSpPr>
          <p:spPr bwMode="auto">
            <a:xfrm>
              <a:off x="3693802" y="2882921"/>
              <a:ext cx="16119" cy="15044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4" y="7"/>
                    <a:pt x="7" y="4"/>
                    <a:pt x="10" y="0"/>
                  </a:cubicBezTo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sḷîḍè">
              <a:extLst>
                <a:ext uri="{FF2B5EF4-FFF2-40B4-BE49-F238E27FC236}">
                  <a16:creationId xmlns:a16="http://schemas.microsoft.com/office/drawing/2014/main" id="{13A21704-554E-4FA8-8A8D-AA95AF49784B}"/>
                </a:ext>
              </a:extLst>
            </p:cNvPr>
            <p:cNvSpPr/>
            <p:nvPr/>
          </p:nvSpPr>
          <p:spPr bwMode="auto">
            <a:xfrm>
              <a:off x="3686280" y="2874324"/>
              <a:ext cx="31162" cy="33312"/>
            </a:xfrm>
            <a:custGeom>
              <a:avLst/>
              <a:gdLst>
                <a:gd name="T0" fmla="*/ 9 w 20"/>
                <a:gd name="T1" fmla="*/ 20 h 22"/>
                <a:gd name="T2" fmla="*/ 19 w 20"/>
                <a:gd name="T3" fmla="*/ 8 h 22"/>
                <a:gd name="T4" fmla="*/ 17 w 20"/>
                <a:gd name="T5" fmla="*/ 2 h 22"/>
                <a:gd name="T6" fmla="*/ 10 w 20"/>
                <a:gd name="T7" fmla="*/ 3 h 22"/>
                <a:gd name="T8" fmla="*/ 2 w 20"/>
                <a:gd name="T9" fmla="*/ 13 h 22"/>
                <a:gd name="T10" fmla="*/ 2 w 20"/>
                <a:gd name="T11" fmla="*/ 20 h 22"/>
                <a:gd name="T12" fmla="*/ 9 w 2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">
                  <a:moveTo>
                    <a:pt x="9" y="20"/>
                  </a:moveTo>
                  <a:cubicBezTo>
                    <a:pt x="13" y="16"/>
                    <a:pt x="16" y="13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4" y="0"/>
                    <a:pt x="12" y="1"/>
                    <a:pt x="10" y="3"/>
                  </a:cubicBezTo>
                  <a:cubicBezTo>
                    <a:pt x="8" y="7"/>
                    <a:pt x="5" y="10"/>
                    <a:pt x="2" y="13"/>
                  </a:cubicBezTo>
                  <a:cubicBezTo>
                    <a:pt x="0" y="14"/>
                    <a:pt x="0" y="18"/>
                    <a:pt x="2" y="20"/>
                  </a:cubicBezTo>
                  <a:cubicBezTo>
                    <a:pt x="4" y="22"/>
                    <a:pt x="7" y="21"/>
                    <a:pt x="9" y="20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S1ïde">
              <a:extLst>
                <a:ext uri="{FF2B5EF4-FFF2-40B4-BE49-F238E27FC236}">
                  <a16:creationId xmlns:a16="http://schemas.microsoft.com/office/drawing/2014/main" id="{AD4ACE1B-7658-4A18-BFEE-5CFEEE5E45E6}"/>
                </a:ext>
              </a:extLst>
            </p:cNvPr>
            <p:cNvSpPr/>
            <p:nvPr/>
          </p:nvSpPr>
          <p:spPr bwMode="auto">
            <a:xfrm>
              <a:off x="3591718" y="2640068"/>
              <a:ext cx="79518" cy="296581"/>
            </a:xfrm>
            <a:custGeom>
              <a:avLst/>
              <a:gdLst>
                <a:gd name="T0" fmla="*/ 34 w 52"/>
                <a:gd name="T1" fmla="*/ 3 h 195"/>
                <a:gd name="T2" fmla="*/ 0 w 52"/>
                <a:gd name="T3" fmla="*/ 188 h 195"/>
                <a:gd name="T4" fmla="*/ 3 w 52"/>
                <a:gd name="T5" fmla="*/ 192 h 195"/>
                <a:gd name="T6" fmla="*/ 14 w 52"/>
                <a:gd name="T7" fmla="*/ 194 h 195"/>
                <a:gd name="T8" fmla="*/ 19 w 52"/>
                <a:gd name="T9" fmla="*/ 191 h 195"/>
                <a:gd name="T10" fmla="*/ 52 w 52"/>
                <a:gd name="T11" fmla="*/ 6 h 195"/>
                <a:gd name="T12" fmla="*/ 49 w 52"/>
                <a:gd name="T13" fmla="*/ 2 h 195"/>
                <a:gd name="T14" fmla="*/ 38 w 52"/>
                <a:gd name="T15" fmla="*/ 0 h 195"/>
                <a:gd name="T16" fmla="*/ 34 w 52"/>
                <a:gd name="T17" fmla="*/ 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5">
                  <a:moveTo>
                    <a:pt x="34" y="3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1" y="192"/>
                    <a:pt x="3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7" y="195"/>
                    <a:pt x="19" y="193"/>
                    <a:pt x="19" y="19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5"/>
                    <a:pt x="51" y="3"/>
                    <a:pt x="49" y="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4" y="1"/>
                    <a:pt x="34" y="3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ṩľïḑè">
              <a:extLst>
                <a:ext uri="{FF2B5EF4-FFF2-40B4-BE49-F238E27FC236}">
                  <a16:creationId xmlns:a16="http://schemas.microsoft.com/office/drawing/2014/main" id="{372CA9D7-256C-46B5-B47A-25BC7EE7E8B4}"/>
                </a:ext>
              </a:extLst>
            </p:cNvPr>
            <p:cNvSpPr/>
            <p:nvPr/>
          </p:nvSpPr>
          <p:spPr bwMode="auto">
            <a:xfrm>
              <a:off x="4102138" y="2877548"/>
              <a:ext cx="189124" cy="198795"/>
            </a:xfrm>
            <a:custGeom>
              <a:avLst/>
              <a:gdLst>
                <a:gd name="T0" fmla="*/ 119 w 124"/>
                <a:gd name="T1" fmla="*/ 71 h 131"/>
                <a:gd name="T2" fmla="*/ 86 w 124"/>
                <a:gd name="T3" fmla="*/ 11 h 131"/>
                <a:gd name="T4" fmla="*/ 63 w 124"/>
                <a:gd name="T5" fmla="*/ 5 h 131"/>
                <a:gd name="T6" fmla="*/ 11 w 124"/>
                <a:gd name="T7" fmla="*/ 36 h 131"/>
                <a:gd name="T8" fmla="*/ 4 w 124"/>
                <a:gd name="T9" fmla="*/ 59 h 131"/>
                <a:gd name="T10" fmla="*/ 39 w 124"/>
                <a:gd name="T11" fmla="*/ 120 h 131"/>
                <a:gd name="T12" fmla="*/ 62 w 124"/>
                <a:gd name="T13" fmla="*/ 126 h 131"/>
                <a:gd name="T14" fmla="*/ 114 w 124"/>
                <a:gd name="T15" fmla="*/ 94 h 131"/>
                <a:gd name="T16" fmla="*/ 119 w 124"/>
                <a:gd name="T17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31">
                  <a:moveTo>
                    <a:pt x="119" y="71"/>
                  </a:moveTo>
                  <a:cubicBezTo>
                    <a:pt x="86" y="11"/>
                    <a:pt x="86" y="11"/>
                    <a:pt x="86" y="11"/>
                  </a:cubicBezTo>
                  <a:cubicBezTo>
                    <a:pt x="81" y="3"/>
                    <a:pt x="71" y="0"/>
                    <a:pt x="63" y="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40"/>
                    <a:pt x="0" y="51"/>
                    <a:pt x="4" y="5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3" y="128"/>
                    <a:pt x="54" y="131"/>
                    <a:pt x="62" y="126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21" y="89"/>
                    <a:pt x="124" y="79"/>
                    <a:pt x="119" y="71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šľide">
              <a:extLst>
                <a:ext uri="{FF2B5EF4-FFF2-40B4-BE49-F238E27FC236}">
                  <a16:creationId xmlns:a16="http://schemas.microsoft.com/office/drawing/2014/main" id="{89C801FE-B49A-4445-8E01-44A4BE10FB25}"/>
                </a:ext>
              </a:extLst>
            </p:cNvPr>
            <p:cNvSpPr/>
            <p:nvPr/>
          </p:nvSpPr>
          <p:spPr bwMode="auto">
            <a:xfrm>
              <a:off x="4112884" y="2939873"/>
              <a:ext cx="150440" cy="227808"/>
            </a:xfrm>
            <a:custGeom>
              <a:avLst/>
              <a:gdLst>
                <a:gd name="T0" fmla="*/ 27 w 99"/>
                <a:gd name="T1" fmla="*/ 8 h 150"/>
                <a:gd name="T2" fmla="*/ 96 w 99"/>
                <a:gd name="T3" fmla="*/ 129 h 150"/>
                <a:gd name="T4" fmla="*/ 91 w 99"/>
                <a:gd name="T5" fmla="*/ 146 h 150"/>
                <a:gd name="T6" fmla="*/ 89 w 99"/>
                <a:gd name="T7" fmla="*/ 147 h 150"/>
                <a:gd name="T8" fmla="*/ 72 w 99"/>
                <a:gd name="T9" fmla="*/ 142 h 150"/>
                <a:gd name="T10" fmla="*/ 4 w 99"/>
                <a:gd name="T11" fmla="*/ 22 h 150"/>
                <a:gd name="T12" fmla="*/ 9 w 99"/>
                <a:gd name="T13" fmla="*/ 5 h 150"/>
                <a:gd name="T14" fmla="*/ 10 w 99"/>
                <a:gd name="T15" fmla="*/ 4 h 150"/>
                <a:gd name="T16" fmla="*/ 27 w 99"/>
                <a:gd name="T17" fmla="*/ 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50">
                  <a:moveTo>
                    <a:pt x="27" y="8"/>
                  </a:moveTo>
                  <a:cubicBezTo>
                    <a:pt x="96" y="129"/>
                    <a:pt x="96" y="129"/>
                    <a:pt x="96" y="129"/>
                  </a:cubicBezTo>
                  <a:cubicBezTo>
                    <a:pt x="99" y="135"/>
                    <a:pt x="97" y="143"/>
                    <a:pt x="91" y="146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3" y="150"/>
                    <a:pt x="76" y="148"/>
                    <a:pt x="72" y="14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6"/>
                    <a:pt x="3" y="8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6" y="0"/>
                    <a:pt x="24" y="2"/>
                    <a:pt x="27" y="8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sḷíḑè">
              <a:extLst>
                <a:ext uri="{FF2B5EF4-FFF2-40B4-BE49-F238E27FC236}">
                  <a16:creationId xmlns:a16="http://schemas.microsoft.com/office/drawing/2014/main" id="{A9306B2F-1EC9-4C4B-B17F-9ED01C15F300}"/>
                </a:ext>
              </a:extLst>
            </p:cNvPr>
            <p:cNvSpPr/>
            <p:nvPr/>
          </p:nvSpPr>
          <p:spPr bwMode="auto">
            <a:xfrm>
              <a:off x="4148344" y="2958141"/>
              <a:ext cx="168707" cy="209541"/>
            </a:xfrm>
            <a:custGeom>
              <a:avLst/>
              <a:gdLst>
                <a:gd name="T0" fmla="*/ 67 w 111"/>
                <a:gd name="T1" fmla="*/ 138 h 138"/>
                <a:gd name="T2" fmla="*/ 72 w 111"/>
                <a:gd name="T3" fmla="*/ 135 h 138"/>
                <a:gd name="T4" fmla="*/ 95 w 111"/>
                <a:gd name="T5" fmla="*/ 52 h 138"/>
                <a:gd name="T6" fmla="*/ 88 w 111"/>
                <a:gd name="T7" fmla="*/ 40 h 138"/>
                <a:gd name="T8" fmla="*/ 5 w 111"/>
                <a:gd name="T9" fmla="*/ 17 h 138"/>
                <a:gd name="T10" fmla="*/ 0 w 111"/>
                <a:gd name="T11" fmla="*/ 19 h 138"/>
                <a:gd name="T12" fmla="*/ 67 w 111"/>
                <a:gd name="T1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38">
                  <a:moveTo>
                    <a:pt x="67" y="138"/>
                  </a:moveTo>
                  <a:cubicBezTo>
                    <a:pt x="72" y="135"/>
                    <a:pt x="72" y="135"/>
                    <a:pt x="72" y="135"/>
                  </a:cubicBezTo>
                  <a:cubicBezTo>
                    <a:pt x="101" y="119"/>
                    <a:pt x="111" y="82"/>
                    <a:pt x="95" y="52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71" y="11"/>
                    <a:pt x="34" y="0"/>
                    <a:pt x="5" y="17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67" y="138"/>
                  </a:ln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ş1ïḑe">
              <a:extLst>
                <a:ext uri="{FF2B5EF4-FFF2-40B4-BE49-F238E27FC236}">
                  <a16:creationId xmlns:a16="http://schemas.microsoft.com/office/drawing/2014/main" id="{51CD2643-D56A-43B4-8646-6B640F7E5C44}"/>
                </a:ext>
              </a:extLst>
            </p:cNvPr>
            <p:cNvSpPr/>
            <p:nvPr/>
          </p:nvSpPr>
          <p:spPr bwMode="auto">
            <a:xfrm>
              <a:off x="4189178" y="2981781"/>
              <a:ext cx="113904" cy="146141"/>
            </a:xfrm>
            <a:custGeom>
              <a:avLst/>
              <a:gdLst>
                <a:gd name="T0" fmla="*/ 59 w 75"/>
                <a:gd name="T1" fmla="*/ 88 h 96"/>
                <a:gd name="T2" fmla="*/ 20 w 75"/>
                <a:gd name="T3" fmla="*/ 57 h 96"/>
                <a:gd name="T4" fmla="*/ 14 w 75"/>
                <a:gd name="T5" fmla="*/ 8 h 96"/>
                <a:gd name="T6" fmla="*/ 62 w 75"/>
                <a:gd name="T7" fmla="*/ 33 h 96"/>
                <a:gd name="T8" fmla="*/ 59 w 75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6">
                  <a:moveTo>
                    <a:pt x="59" y="88"/>
                  </a:moveTo>
                  <a:cubicBezTo>
                    <a:pt x="45" y="96"/>
                    <a:pt x="33" y="79"/>
                    <a:pt x="20" y="57"/>
                  </a:cubicBezTo>
                  <a:cubicBezTo>
                    <a:pt x="8" y="35"/>
                    <a:pt x="0" y="16"/>
                    <a:pt x="14" y="8"/>
                  </a:cubicBezTo>
                  <a:cubicBezTo>
                    <a:pt x="28" y="0"/>
                    <a:pt x="50" y="11"/>
                    <a:pt x="62" y="33"/>
                  </a:cubicBezTo>
                  <a:cubicBezTo>
                    <a:pt x="75" y="56"/>
                    <a:pt x="73" y="80"/>
                    <a:pt x="59" y="88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sḻîḑé">
              <a:extLst>
                <a:ext uri="{FF2B5EF4-FFF2-40B4-BE49-F238E27FC236}">
                  <a16:creationId xmlns:a16="http://schemas.microsoft.com/office/drawing/2014/main" id="{64631D20-5086-4B48-A7C1-2ACC11E2C11C}"/>
                </a:ext>
              </a:extLst>
            </p:cNvPr>
            <p:cNvSpPr/>
            <p:nvPr/>
          </p:nvSpPr>
          <p:spPr bwMode="auto">
            <a:xfrm>
              <a:off x="4283740" y="3076343"/>
              <a:ext cx="1075" cy="19342"/>
            </a:xfrm>
            <a:custGeom>
              <a:avLst/>
              <a:gdLst>
                <a:gd name="T0" fmla="*/ 0 w 1"/>
                <a:gd name="T1" fmla="*/ 13 h 13"/>
                <a:gd name="T2" fmla="*/ 0 w 1"/>
                <a:gd name="T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3">
                  <a:moveTo>
                    <a:pt x="0" y="13"/>
                  </a:moveTo>
                  <a:cubicBezTo>
                    <a:pt x="0" y="8"/>
                    <a:pt x="1" y="4"/>
                    <a:pt x="0" y="0"/>
                  </a:cubicBezTo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şļïḑé">
              <a:extLst>
                <a:ext uri="{FF2B5EF4-FFF2-40B4-BE49-F238E27FC236}">
                  <a16:creationId xmlns:a16="http://schemas.microsoft.com/office/drawing/2014/main" id="{9B9BE1BA-3CE6-4520-BAB2-82C942B4D38E}"/>
                </a:ext>
              </a:extLst>
            </p:cNvPr>
            <p:cNvSpPr/>
            <p:nvPr/>
          </p:nvSpPr>
          <p:spPr bwMode="auto">
            <a:xfrm>
              <a:off x="4275143" y="3066672"/>
              <a:ext cx="16119" cy="36535"/>
            </a:xfrm>
            <a:custGeom>
              <a:avLst/>
              <a:gdLst>
                <a:gd name="T0" fmla="*/ 9 w 10"/>
                <a:gd name="T1" fmla="*/ 20 h 24"/>
                <a:gd name="T2" fmla="*/ 10 w 10"/>
                <a:gd name="T3" fmla="*/ 6 h 24"/>
                <a:gd name="T4" fmla="*/ 1 w 10"/>
                <a:gd name="T5" fmla="*/ 6 h 24"/>
                <a:gd name="T6" fmla="*/ 0 w 10"/>
                <a:gd name="T7" fmla="*/ 17 h 24"/>
                <a:gd name="T8" fmla="*/ 4 w 10"/>
                <a:gd name="T9" fmla="*/ 23 h 24"/>
                <a:gd name="T10" fmla="*/ 9 w 10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9" y="20"/>
                  </a:moveTo>
                  <a:cubicBezTo>
                    <a:pt x="10" y="15"/>
                    <a:pt x="10" y="11"/>
                    <a:pt x="10" y="6"/>
                  </a:cubicBezTo>
                  <a:cubicBezTo>
                    <a:pt x="10" y="0"/>
                    <a:pt x="0" y="0"/>
                    <a:pt x="1" y="6"/>
                  </a:cubicBezTo>
                  <a:cubicBezTo>
                    <a:pt x="1" y="10"/>
                    <a:pt x="1" y="14"/>
                    <a:pt x="0" y="17"/>
                  </a:cubicBezTo>
                  <a:cubicBezTo>
                    <a:pt x="0" y="20"/>
                    <a:pt x="1" y="22"/>
                    <a:pt x="4" y="23"/>
                  </a:cubicBezTo>
                  <a:cubicBezTo>
                    <a:pt x="6" y="24"/>
                    <a:pt x="9" y="22"/>
                    <a:pt x="9" y="20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$ļïḓè">
              <a:extLst>
                <a:ext uri="{FF2B5EF4-FFF2-40B4-BE49-F238E27FC236}">
                  <a16:creationId xmlns:a16="http://schemas.microsoft.com/office/drawing/2014/main" id="{F9C69651-4118-41BE-8709-CFB863B8D2E7}"/>
                </a:ext>
              </a:extLst>
            </p:cNvPr>
            <p:cNvSpPr/>
            <p:nvPr/>
          </p:nvSpPr>
          <p:spPr bwMode="auto">
            <a:xfrm>
              <a:off x="4094616" y="2929127"/>
              <a:ext cx="156887" cy="249300"/>
            </a:xfrm>
            <a:custGeom>
              <a:avLst/>
              <a:gdLst>
                <a:gd name="T0" fmla="*/ 1 w 103"/>
                <a:gd name="T1" fmla="*/ 11 h 164"/>
                <a:gd name="T2" fmla="*/ 87 w 103"/>
                <a:gd name="T3" fmla="*/ 162 h 164"/>
                <a:gd name="T4" fmla="*/ 92 w 103"/>
                <a:gd name="T5" fmla="*/ 163 h 164"/>
                <a:gd name="T6" fmla="*/ 101 w 103"/>
                <a:gd name="T7" fmla="*/ 158 h 164"/>
                <a:gd name="T8" fmla="*/ 102 w 103"/>
                <a:gd name="T9" fmla="*/ 153 h 164"/>
                <a:gd name="T10" fmla="*/ 16 w 103"/>
                <a:gd name="T11" fmla="*/ 2 h 164"/>
                <a:gd name="T12" fmla="*/ 12 w 103"/>
                <a:gd name="T13" fmla="*/ 1 h 164"/>
                <a:gd name="T14" fmla="*/ 3 w 103"/>
                <a:gd name="T15" fmla="*/ 6 h 164"/>
                <a:gd name="T16" fmla="*/ 1 w 103"/>
                <a:gd name="T17" fmla="*/ 1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64">
                  <a:moveTo>
                    <a:pt x="1" y="11"/>
                  </a:moveTo>
                  <a:cubicBezTo>
                    <a:pt x="87" y="162"/>
                    <a:pt x="87" y="162"/>
                    <a:pt x="87" y="162"/>
                  </a:cubicBezTo>
                  <a:cubicBezTo>
                    <a:pt x="88" y="163"/>
                    <a:pt x="90" y="164"/>
                    <a:pt x="92" y="163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02" y="157"/>
                    <a:pt x="103" y="155"/>
                    <a:pt x="102" y="15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3" y="0"/>
                    <a:pt x="12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ṥ1îḋè">
              <a:extLst>
                <a:ext uri="{FF2B5EF4-FFF2-40B4-BE49-F238E27FC236}">
                  <a16:creationId xmlns:a16="http://schemas.microsoft.com/office/drawing/2014/main" id="{6D04A5F2-2EE7-4B96-A634-4143DB99AFEA}"/>
                </a:ext>
              </a:extLst>
            </p:cNvPr>
            <p:cNvSpPr/>
            <p:nvPr/>
          </p:nvSpPr>
          <p:spPr bwMode="auto">
            <a:xfrm>
              <a:off x="3615359" y="2644367"/>
              <a:ext cx="179453" cy="189124"/>
            </a:xfrm>
            <a:custGeom>
              <a:avLst/>
              <a:gdLst>
                <a:gd name="T0" fmla="*/ 103 w 118"/>
                <a:gd name="T1" fmla="*/ 107 h 124"/>
                <a:gd name="T2" fmla="*/ 116 w 118"/>
                <a:gd name="T3" fmla="*/ 34 h 124"/>
                <a:gd name="T4" fmla="*/ 102 w 118"/>
                <a:gd name="T5" fmla="*/ 13 h 124"/>
                <a:gd name="T6" fmla="*/ 38 w 118"/>
                <a:gd name="T7" fmla="*/ 3 h 124"/>
                <a:gd name="T8" fmla="*/ 15 w 118"/>
                <a:gd name="T9" fmla="*/ 17 h 124"/>
                <a:gd name="T10" fmla="*/ 2 w 118"/>
                <a:gd name="T11" fmla="*/ 92 h 124"/>
                <a:gd name="T12" fmla="*/ 18 w 118"/>
                <a:gd name="T13" fmla="*/ 113 h 124"/>
                <a:gd name="T14" fmla="*/ 82 w 118"/>
                <a:gd name="T15" fmla="*/ 122 h 124"/>
                <a:gd name="T16" fmla="*/ 103 w 118"/>
                <a:gd name="T17" fmla="*/ 10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24">
                  <a:moveTo>
                    <a:pt x="103" y="107"/>
                  </a:moveTo>
                  <a:cubicBezTo>
                    <a:pt x="116" y="34"/>
                    <a:pt x="116" y="34"/>
                    <a:pt x="116" y="34"/>
                  </a:cubicBezTo>
                  <a:cubicBezTo>
                    <a:pt x="118" y="24"/>
                    <a:pt x="112" y="15"/>
                    <a:pt x="102" y="1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27" y="0"/>
                    <a:pt x="17" y="7"/>
                    <a:pt x="15" y="17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0" y="102"/>
                    <a:pt x="7" y="112"/>
                    <a:pt x="18" y="113"/>
                  </a:cubicBezTo>
                  <a:cubicBezTo>
                    <a:pt x="82" y="122"/>
                    <a:pt x="82" y="122"/>
                    <a:pt x="82" y="122"/>
                  </a:cubicBezTo>
                  <a:cubicBezTo>
                    <a:pt x="92" y="124"/>
                    <a:pt x="101" y="117"/>
                    <a:pt x="103" y="107"/>
                  </a:cubicBezTo>
                  <a:close/>
                </a:path>
              </a:pathLst>
            </a:custGeom>
            <a:solidFill>
              <a:srgbClr val="491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śľîḋe">
              <a:extLst>
                <a:ext uri="{FF2B5EF4-FFF2-40B4-BE49-F238E27FC236}">
                  <a16:creationId xmlns:a16="http://schemas.microsoft.com/office/drawing/2014/main" id="{182E05FF-F695-4605-B18C-22B31C96B391}"/>
                </a:ext>
              </a:extLst>
            </p:cNvPr>
            <p:cNvSpPr/>
            <p:nvPr/>
          </p:nvSpPr>
          <p:spPr bwMode="auto">
            <a:xfrm>
              <a:off x="3601389" y="2664784"/>
              <a:ext cx="88115" cy="268642"/>
            </a:xfrm>
            <a:custGeom>
              <a:avLst/>
              <a:gdLst>
                <a:gd name="T0" fmla="*/ 56 w 58"/>
                <a:gd name="T1" fmla="*/ 17 h 177"/>
                <a:gd name="T2" fmla="*/ 30 w 58"/>
                <a:gd name="T3" fmla="*/ 165 h 177"/>
                <a:gd name="T4" fmla="*/ 14 w 58"/>
                <a:gd name="T5" fmla="*/ 176 h 177"/>
                <a:gd name="T6" fmla="*/ 12 w 58"/>
                <a:gd name="T7" fmla="*/ 176 h 177"/>
                <a:gd name="T8" fmla="*/ 1 w 58"/>
                <a:gd name="T9" fmla="*/ 160 h 177"/>
                <a:gd name="T10" fmla="*/ 27 w 58"/>
                <a:gd name="T11" fmla="*/ 12 h 177"/>
                <a:gd name="T12" fmla="*/ 43 w 58"/>
                <a:gd name="T13" fmla="*/ 1 h 177"/>
                <a:gd name="T14" fmla="*/ 45 w 58"/>
                <a:gd name="T15" fmla="*/ 1 h 177"/>
                <a:gd name="T16" fmla="*/ 56 w 58"/>
                <a:gd name="T17" fmla="*/ 1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177">
                  <a:moveTo>
                    <a:pt x="56" y="17"/>
                  </a:moveTo>
                  <a:cubicBezTo>
                    <a:pt x="30" y="165"/>
                    <a:pt x="30" y="165"/>
                    <a:pt x="30" y="165"/>
                  </a:cubicBezTo>
                  <a:cubicBezTo>
                    <a:pt x="28" y="173"/>
                    <a:pt x="21" y="177"/>
                    <a:pt x="14" y="176"/>
                  </a:cubicBezTo>
                  <a:cubicBezTo>
                    <a:pt x="12" y="176"/>
                    <a:pt x="12" y="176"/>
                    <a:pt x="12" y="176"/>
                  </a:cubicBezTo>
                  <a:cubicBezTo>
                    <a:pt x="4" y="174"/>
                    <a:pt x="0" y="167"/>
                    <a:pt x="1" y="16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5"/>
                    <a:pt x="36" y="0"/>
                    <a:pt x="43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53" y="3"/>
                    <a:pt x="58" y="10"/>
                    <a:pt x="56" y="17"/>
                  </a:cubicBezTo>
                  <a:close/>
                </a:path>
              </a:pathLst>
            </a:custGeom>
            <a:solidFill>
              <a:srgbClr val="6B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sḻíḍé">
              <a:extLst>
                <a:ext uri="{FF2B5EF4-FFF2-40B4-BE49-F238E27FC236}">
                  <a16:creationId xmlns:a16="http://schemas.microsoft.com/office/drawing/2014/main" id="{7A080FFB-4209-4183-A582-C646BE746C9A}"/>
                </a:ext>
              </a:extLst>
            </p:cNvPr>
            <p:cNvSpPr/>
            <p:nvPr/>
          </p:nvSpPr>
          <p:spPr bwMode="auto">
            <a:xfrm>
              <a:off x="3618582" y="2716363"/>
              <a:ext cx="137545" cy="231032"/>
            </a:xfrm>
            <a:custGeom>
              <a:avLst/>
              <a:gdLst>
                <a:gd name="T0" fmla="*/ 0 w 91"/>
                <a:gd name="T1" fmla="*/ 145 h 152"/>
                <a:gd name="T2" fmla="*/ 5 w 91"/>
                <a:gd name="T3" fmla="*/ 146 h 152"/>
                <a:gd name="T4" fmla="*/ 82 w 91"/>
                <a:gd name="T5" fmla="*/ 93 h 152"/>
                <a:gd name="T6" fmla="*/ 85 w 91"/>
                <a:gd name="T7" fmla="*/ 77 h 152"/>
                <a:gd name="T8" fmla="*/ 31 w 91"/>
                <a:gd name="T9" fmla="*/ 0 h 152"/>
                <a:gd name="T10" fmla="*/ 26 w 91"/>
                <a:gd name="T11" fmla="*/ 0 h 152"/>
                <a:gd name="T12" fmla="*/ 0 w 91"/>
                <a:gd name="T13" fmla="*/ 14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52">
                  <a:moveTo>
                    <a:pt x="0" y="145"/>
                  </a:moveTo>
                  <a:cubicBezTo>
                    <a:pt x="5" y="146"/>
                    <a:pt x="5" y="146"/>
                    <a:pt x="5" y="146"/>
                  </a:cubicBezTo>
                  <a:cubicBezTo>
                    <a:pt x="41" y="152"/>
                    <a:pt x="75" y="128"/>
                    <a:pt x="82" y="93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91" y="41"/>
                    <a:pt x="67" y="7"/>
                    <a:pt x="31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145"/>
                  </a:lnTo>
                  <a:close/>
                </a:path>
              </a:pathLst>
            </a:custGeom>
            <a:solidFill>
              <a:srgbClr val="6B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ślïḍe">
              <a:extLst>
                <a:ext uri="{FF2B5EF4-FFF2-40B4-BE49-F238E27FC236}">
                  <a16:creationId xmlns:a16="http://schemas.microsoft.com/office/drawing/2014/main" id="{5AB6A5F1-3F43-4965-89AD-F06192330B1C}"/>
                </a:ext>
              </a:extLst>
            </p:cNvPr>
            <p:cNvSpPr/>
            <p:nvPr/>
          </p:nvSpPr>
          <p:spPr bwMode="auto">
            <a:xfrm>
              <a:off x="3649745" y="2758271"/>
              <a:ext cx="96711" cy="160111"/>
            </a:xfrm>
            <a:custGeom>
              <a:avLst/>
              <a:gdLst>
                <a:gd name="T0" fmla="*/ 18 w 63"/>
                <a:gd name="T1" fmla="*/ 102 h 105"/>
                <a:gd name="T2" fmla="*/ 7 w 63"/>
                <a:gd name="T3" fmla="*/ 49 h 105"/>
                <a:gd name="T4" fmla="*/ 35 w 63"/>
                <a:gd name="T5" fmla="*/ 3 h 105"/>
                <a:gd name="T6" fmla="*/ 58 w 63"/>
                <a:gd name="T7" fmla="*/ 58 h 105"/>
                <a:gd name="T8" fmla="*/ 18 w 63"/>
                <a:gd name="T9" fmla="*/ 10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05">
                  <a:moveTo>
                    <a:pt x="18" y="102"/>
                  </a:moveTo>
                  <a:cubicBezTo>
                    <a:pt x="0" y="99"/>
                    <a:pt x="2" y="76"/>
                    <a:pt x="7" y="49"/>
                  </a:cubicBezTo>
                  <a:cubicBezTo>
                    <a:pt x="12" y="22"/>
                    <a:pt x="18" y="0"/>
                    <a:pt x="35" y="3"/>
                  </a:cubicBezTo>
                  <a:cubicBezTo>
                    <a:pt x="53" y="6"/>
                    <a:pt x="63" y="31"/>
                    <a:pt x="58" y="58"/>
                  </a:cubicBezTo>
                  <a:cubicBezTo>
                    <a:pt x="53" y="85"/>
                    <a:pt x="35" y="105"/>
                    <a:pt x="18" y="102"/>
                  </a:cubicBezTo>
                  <a:close/>
                </a:path>
              </a:pathLst>
            </a:custGeom>
            <a:solidFill>
              <a:srgbClr val="84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ṣļiďè">
              <a:extLst>
                <a:ext uri="{FF2B5EF4-FFF2-40B4-BE49-F238E27FC236}">
                  <a16:creationId xmlns:a16="http://schemas.microsoft.com/office/drawing/2014/main" id="{1BB5137F-F2AB-4775-B0E2-7E2DF6E2ABAB}"/>
                </a:ext>
              </a:extLst>
            </p:cNvPr>
            <p:cNvSpPr/>
            <p:nvPr/>
          </p:nvSpPr>
          <p:spPr bwMode="auto">
            <a:xfrm>
              <a:off x="3693802" y="2882921"/>
              <a:ext cx="16119" cy="15044"/>
            </a:xfrm>
            <a:custGeom>
              <a:avLst/>
              <a:gdLst>
                <a:gd name="T0" fmla="*/ 0 w 10"/>
                <a:gd name="T1" fmla="*/ 10 h 10"/>
                <a:gd name="T2" fmla="*/ 10 w 10"/>
                <a:gd name="T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0">
                  <a:moveTo>
                    <a:pt x="0" y="10"/>
                  </a:moveTo>
                  <a:cubicBezTo>
                    <a:pt x="4" y="7"/>
                    <a:pt x="7" y="4"/>
                    <a:pt x="10" y="0"/>
                  </a:cubicBezTo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šlîde">
              <a:extLst>
                <a:ext uri="{FF2B5EF4-FFF2-40B4-BE49-F238E27FC236}">
                  <a16:creationId xmlns:a16="http://schemas.microsoft.com/office/drawing/2014/main" id="{23A5F8E7-EB80-4E69-A09F-113C79A8CCC7}"/>
                </a:ext>
              </a:extLst>
            </p:cNvPr>
            <p:cNvSpPr/>
            <p:nvPr/>
          </p:nvSpPr>
          <p:spPr bwMode="auto">
            <a:xfrm>
              <a:off x="3686280" y="2874324"/>
              <a:ext cx="31162" cy="33312"/>
            </a:xfrm>
            <a:custGeom>
              <a:avLst/>
              <a:gdLst>
                <a:gd name="T0" fmla="*/ 9 w 20"/>
                <a:gd name="T1" fmla="*/ 20 h 22"/>
                <a:gd name="T2" fmla="*/ 19 w 20"/>
                <a:gd name="T3" fmla="*/ 8 h 22"/>
                <a:gd name="T4" fmla="*/ 17 w 20"/>
                <a:gd name="T5" fmla="*/ 2 h 22"/>
                <a:gd name="T6" fmla="*/ 10 w 20"/>
                <a:gd name="T7" fmla="*/ 3 h 22"/>
                <a:gd name="T8" fmla="*/ 2 w 20"/>
                <a:gd name="T9" fmla="*/ 13 h 22"/>
                <a:gd name="T10" fmla="*/ 2 w 20"/>
                <a:gd name="T11" fmla="*/ 20 h 22"/>
                <a:gd name="T12" fmla="*/ 9 w 20"/>
                <a:gd name="T13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2">
                  <a:moveTo>
                    <a:pt x="9" y="20"/>
                  </a:moveTo>
                  <a:cubicBezTo>
                    <a:pt x="13" y="16"/>
                    <a:pt x="16" y="13"/>
                    <a:pt x="19" y="8"/>
                  </a:cubicBezTo>
                  <a:cubicBezTo>
                    <a:pt x="20" y="6"/>
                    <a:pt x="19" y="3"/>
                    <a:pt x="17" y="2"/>
                  </a:cubicBezTo>
                  <a:cubicBezTo>
                    <a:pt x="14" y="0"/>
                    <a:pt x="12" y="1"/>
                    <a:pt x="10" y="3"/>
                  </a:cubicBezTo>
                  <a:cubicBezTo>
                    <a:pt x="8" y="7"/>
                    <a:pt x="5" y="10"/>
                    <a:pt x="2" y="13"/>
                  </a:cubicBezTo>
                  <a:cubicBezTo>
                    <a:pt x="0" y="14"/>
                    <a:pt x="0" y="18"/>
                    <a:pt x="2" y="20"/>
                  </a:cubicBezTo>
                  <a:cubicBezTo>
                    <a:pt x="4" y="22"/>
                    <a:pt x="7" y="21"/>
                    <a:pt x="9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ŝḻîďè">
              <a:extLst>
                <a:ext uri="{FF2B5EF4-FFF2-40B4-BE49-F238E27FC236}">
                  <a16:creationId xmlns:a16="http://schemas.microsoft.com/office/drawing/2014/main" id="{2CA43A12-BC13-444C-88B0-9C8011828558}"/>
                </a:ext>
              </a:extLst>
            </p:cNvPr>
            <p:cNvSpPr/>
            <p:nvPr/>
          </p:nvSpPr>
          <p:spPr bwMode="auto">
            <a:xfrm>
              <a:off x="3591718" y="2640068"/>
              <a:ext cx="79518" cy="296581"/>
            </a:xfrm>
            <a:custGeom>
              <a:avLst/>
              <a:gdLst>
                <a:gd name="T0" fmla="*/ 34 w 52"/>
                <a:gd name="T1" fmla="*/ 3 h 195"/>
                <a:gd name="T2" fmla="*/ 0 w 52"/>
                <a:gd name="T3" fmla="*/ 188 h 195"/>
                <a:gd name="T4" fmla="*/ 3 w 52"/>
                <a:gd name="T5" fmla="*/ 192 h 195"/>
                <a:gd name="T6" fmla="*/ 14 w 52"/>
                <a:gd name="T7" fmla="*/ 194 h 195"/>
                <a:gd name="T8" fmla="*/ 19 w 52"/>
                <a:gd name="T9" fmla="*/ 191 h 195"/>
                <a:gd name="T10" fmla="*/ 52 w 52"/>
                <a:gd name="T11" fmla="*/ 6 h 195"/>
                <a:gd name="T12" fmla="*/ 49 w 52"/>
                <a:gd name="T13" fmla="*/ 2 h 195"/>
                <a:gd name="T14" fmla="*/ 38 w 52"/>
                <a:gd name="T15" fmla="*/ 0 h 195"/>
                <a:gd name="T16" fmla="*/ 34 w 52"/>
                <a:gd name="T17" fmla="*/ 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95">
                  <a:moveTo>
                    <a:pt x="34" y="3"/>
                  </a:moveTo>
                  <a:cubicBezTo>
                    <a:pt x="0" y="188"/>
                    <a:pt x="0" y="188"/>
                    <a:pt x="0" y="188"/>
                  </a:cubicBezTo>
                  <a:cubicBezTo>
                    <a:pt x="0" y="190"/>
                    <a:pt x="1" y="192"/>
                    <a:pt x="3" y="192"/>
                  </a:cubicBezTo>
                  <a:cubicBezTo>
                    <a:pt x="14" y="194"/>
                    <a:pt x="14" y="194"/>
                    <a:pt x="14" y="194"/>
                  </a:cubicBezTo>
                  <a:cubicBezTo>
                    <a:pt x="17" y="195"/>
                    <a:pt x="19" y="193"/>
                    <a:pt x="19" y="191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5"/>
                    <a:pt x="51" y="3"/>
                    <a:pt x="49" y="2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4" y="1"/>
                    <a:pt x="34" y="3"/>
                  </a:cubicBezTo>
                  <a:close/>
                </a:path>
              </a:pathLst>
            </a:custGeom>
            <a:solidFill>
              <a:srgbClr val="4D1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ḷíḑè">
              <a:extLst>
                <a:ext uri="{FF2B5EF4-FFF2-40B4-BE49-F238E27FC236}">
                  <a16:creationId xmlns:a16="http://schemas.microsoft.com/office/drawing/2014/main" id="{74D9E36F-4060-4217-91FA-25C3008D2023}"/>
                </a:ext>
              </a:extLst>
            </p:cNvPr>
            <p:cNvSpPr/>
            <p:nvPr/>
          </p:nvSpPr>
          <p:spPr bwMode="auto">
            <a:xfrm>
              <a:off x="4102138" y="2877548"/>
              <a:ext cx="189124" cy="198795"/>
            </a:xfrm>
            <a:custGeom>
              <a:avLst/>
              <a:gdLst>
                <a:gd name="T0" fmla="*/ 119 w 124"/>
                <a:gd name="T1" fmla="*/ 71 h 131"/>
                <a:gd name="T2" fmla="*/ 86 w 124"/>
                <a:gd name="T3" fmla="*/ 11 h 131"/>
                <a:gd name="T4" fmla="*/ 63 w 124"/>
                <a:gd name="T5" fmla="*/ 5 h 131"/>
                <a:gd name="T6" fmla="*/ 11 w 124"/>
                <a:gd name="T7" fmla="*/ 36 h 131"/>
                <a:gd name="T8" fmla="*/ 4 w 124"/>
                <a:gd name="T9" fmla="*/ 59 h 131"/>
                <a:gd name="T10" fmla="*/ 39 w 124"/>
                <a:gd name="T11" fmla="*/ 120 h 131"/>
                <a:gd name="T12" fmla="*/ 62 w 124"/>
                <a:gd name="T13" fmla="*/ 126 h 131"/>
                <a:gd name="T14" fmla="*/ 114 w 124"/>
                <a:gd name="T15" fmla="*/ 94 h 131"/>
                <a:gd name="T16" fmla="*/ 119 w 124"/>
                <a:gd name="T17" fmla="*/ 7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131">
                  <a:moveTo>
                    <a:pt x="119" y="71"/>
                  </a:moveTo>
                  <a:cubicBezTo>
                    <a:pt x="86" y="11"/>
                    <a:pt x="86" y="11"/>
                    <a:pt x="86" y="11"/>
                  </a:cubicBezTo>
                  <a:cubicBezTo>
                    <a:pt x="81" y="3"/>
                    <a:pt x="71" y="0"/>
                    <a:pt x="63" y="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40"/>
                    <a:pt x="0" y="51"/>
                    <a:pt x="4" y="59"/>
                  </a:cubicBezTo>
                  <a:cubicBezTo>
                    <a:pt x="39" y="120"/>
                    <a:pt x="39" y="120"/>
                    <a:pt x="39" y="120"/>
                  </a:cubicBezTo>
                  <a:cubicBezTo>
                    <a:pt x="43" y="128"/>
                    <a:pt x="54" y="131"/>
                    <a:pt x="62" y="126"/>
                  </a:cubicBezTo>
                  <a:cubicBezTo>
                    <a:pt x="114" y="94"/>
                    <a:pt x="114" y="94"/>
                    <a:pt x="114" y="94"/>
                  </a:cubicBezTo>
                  <a:cubicBezTo>
                    <a:pt x="121" y="89"/>
                    <a:pt x="124" y="79"/>
                    <a:pt x="119" y="71"/>
                  </a:cubicBezTo>
                  <a:close/>
                </a:path>
              </a:pathLst>
            </a:custGeom>
            <a:solidFill>
              <a:srgbClr val="491C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Sḷidè">
              <a:extLst>
                <a:ext uri="{FF2B5EF4-FFF2-40B4-BE49-F238E27FC236}">
                  <a16:creationId xmlns:a16="http://schemas.microsoft.com/office/drawing/2014/main" id="{FE3DA249-13BD-4256-9CEB-49D5EEE26306}"/>
                </a:ext>
              </a:extLst>
            </p:cNvPr>
            <p:cNvSpPr/>
            <p:nvPr/>
          </p:nvSpPr>
          <p:spPr bwMode="auto">
            <a:xfrm>
              <a:off x="4112884" y="2939873"/>
              <a:ext cx="150440" cy="227808"/>
            </a:xfrm>
            <a:custGeom>
              <a:avLst/>
              <a:gdLst>
                <a:gd name="T0" fmla="*/ 27 w 99"/>
                <a:gd name="T1" fmla="*/ 8 h 150"/>
                <a:gd name="T2" fmla="*/ 96 w 99"/>
                <a:gd name="T3" fmla="*/ 129 h 150"/>
                <a:gd name="T4" fmla="*/ 91 w 99"/>
                <a:gd name="T5" fmla="*/ 146 h 150"/>
                <a:gd name="T6" fmla="*/ 89 w 99"/>
                <a:gd name="T7" fmla="*/ 147 h 150"/>
                <a:gd name="T8" fmla="*/ 72 w 99"/>
                <a:gd name="T9" fmla="*/ 142 h 150"/>
                <a:gd name="T10" fmla="*/ 4 w 99"/>
                <a:gd name="T11" fmla="*/ 22 h 150"/>
                <a:gd name="T12" fmla="*/ 9 w 99"/>
                <a:gd name="T13" fmla="*/ 5 h 150"/>
                <a:gd name="T14" fmla="*/ 10 w 99"/>
                <a:gd name="T15" fmla="*/ 4 h 150"/>
                <a:gd name="T16" fmla="*/ 27 w 99"/>
                <a:gd name="T17" fmla="*/ 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50">
                  <a:moveTo>
                    <a:pt x="27" y="8"/>
                  </a:moveTo>
                  <a:cubicBezTo>
                    <a:pt x="96" y="129"/>
                    <a:pt x="96" y="129"/>
                    <a:pt x="96" y="129"/>
                  </a:cubicBezTo>
                  <a:cubicBezTo>
                    <a:pt x="99" y="135"/>
                    <a:pt x="97" y="143"/>
                    <a:pt x="91" y="146"/>
                  </a:cubicBezTo>
                  <a:cubicBezTo>
                    <a:pt x="89" y="147"/>
                    <a:pt x="89" y="147"/>
                    <a:pt x="89" y="147"/>
                  </a:cubicBezTo>
                  <a:cubicBezTo>
                    <a:pt x="83" y="150"/>
                    <a:pt x="76" y="148"/>
                    <a:pt x="72" y="14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0" y="16"/>
                    <a:pt x="3" y="8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6" y="0"/>
                    <a:pt x="24" y="2"/>
                    <a:pt x="27" y="8"/>
                  </a:cubicBezTo>
                  <a:close/>
                </a:path>
              </a:pathLst>
            </a:custGeom>
            <a:solidFill>
              <a:srgbClr val="6B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ş1ïḋé">
              <a:extLst>
                <a:ext uri="{FF2B5EF4-FFF2-40B4-BE49-F238E27FC236}">
                  <a16:creationId xmlns:a16="http://schemas.microsoft.com/office/drawing/2014/main" id="{C9DA7A40-041D-4389-88C0-4B406495E0B8}"/>
                </a:ext>
              </a:extLst>
            </p:cNvPr>
            <p:cNvSpPr/>
            <p:nvPr/>
          </p:nvSpPr>
          <p:spPr bwMode="auto">
            <a:xfrm>
              <a:off x="4148344" y="2958141"/>
              <a:ext cx="168707" cy="209541"/>
            </a:xfrm>
            <a:custGeom>
              <a:avLst/>
              <a:gdLst>
                <a:gd name="T0" fmla="*/ 67 w 111"/>
                <a:gd name="T1" fmla="*/ 138 h 138"/>
                <a:gd name="T2" fmla="*/ 72 w 111"/>
                <a:gd name="T3" fmla="*/ 135 h 138"/>
                <a:gd name="T4" fmla="*/ 95 w 111"/>
                <a:gd name="T5" fmla="*/ 52 h 138"/>
                <a:gd name="T6" fmla="*/ 88 w 111"/>
                <a:gd name="T7" fmla="*/ 40 h 138"/>
                <a:gd name="T8" fmla="*/ 5 w 111"/>
                <a:gd name="T9" fmla="*/ 17 h 138"/>
                <a:gd name="T10" fmla="*/ 0 w 111"/>
                <a:gd name="T11" fmla="*/ 19 h 138"/>
                <a:gd name="T12" fmla="*/ 67 w 111"/>
                <a:gd name="T13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38">
                  <a:moveTo>
                    <a:pt x="67" y="138"/>
                  </a:moveTo>
                  <a:cubicBezTo>
                    <a:pt x="72" y="135"/>
                    <a:pt x="72" y="135"/>
                    <a:pt x="72" y="135"/>
                  </a:cubicBezTo>
                  <a:cubicBezTo>
                    <a:pt x="101" y="119"/>
                    <a:pt x="111" y="82"/>
                    <a:pt x="95" y="52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71" y="11"/>
                    <a:pt x="34" y="0"/>
                    <a:pt x="5" y="17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67" y="138"/>
                  </a:lnTo>
                  <a:close/>
                </a:path>
              </a:pathLst>
            </a:custGeom>
            <a:solidFill>
              <a:srgbClr val="6B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ṡliḓè">
              <a:extLst>
                <a:ext uri="{FF2B5EF4-FFF2-40B4-BE49-F238E27FC236}">
                  <a16:creationId xmlns:a16="http://schemas.microsoft.com/office/drawing/2014/main" id="{CE0231C0-D258-4A41-AA30-18010EC985FB}"/>
                </a:ext>
              </a:extLst>
            </p:cNvPr>
            <p:cNvSpPr/>
            <p:nvPr/>
          </p:nvSpPr>
          <p:spPr bwMode="auto">
            <a:xfrm>
              <a:off x="4189178" y="2981781"/>
              <a:ext cx="113904" cy="146141"/>
            </a:xfrm>
            <a:custGeom>
              <a:avLst/>
              <a:gdLst>
                <a:gd name="T0" fmla="*/ 59 w 75"/>
                <a:gd name="T1" fmla="*/ 88 h 96"/>
                <a:gd name="T2" fmla="*/ 20 w 75"/>
                <a:gd name="T3" fmla="*/ 57 h 96"/>
                <a:gd name="T4" fmla="*/ 14 w 75"/>
                <a:gd name="T5" fmla="*/ 8 h 96"/>
                <a:gd name="T6" fmla="*/ 62 w 75"/>
                <a:gd name="T7" fmla="*/ 33 h 96"/>
                <a:gd name="T8" fmla="*/ 59 w 75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96">
                  <a:moveTo>
                    <a:pt x="59" y="88"/>
                  </a:moveTo>
                  <a:cubicBezTo>
                    <a:pt x="45" y="96"/>
                    <a:pt x="33" y="79"/>
                    <a:pt x="20" y="57"/>
                  </a:cubicBezTo>
                  <a:cubicBezTo>
                    <a:pt x="8" y="35"/>
                    <a:pt x="0" y="16"/>
                    <a:pt x="14" y="8"/>
                  </a:cubicBezTo>
                  <a:cubicBezTo>
                    <a:pt x="28" y="0"/>
                    <a:pt x="50" y="11"/>
                    <a:pt x="62" y="33"/>
                  </a:cubicBezTo>
                  <a:cubicBezTo>
                    <a:pt x="75" y="56"/>
                    <a:pt x="73" y="80"/>
                    <a:pt x="59" y="88"/>
                  </a:cubicBezTo>
                  <a:close/>
                </a:path>
              </a:pathLst>
            </a:custGeom>
            <a:solidFill>
              <a:srgbClr val="8436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ṣḻïḋé">
              <a:extLst>
                <a:ext uri="{FF2B5EF4-FFF2-40B4-BE49-F238E27FC236}">
                  <a16:creationId xmlns:a16="http://schemas.microsoft.com/office/drawing/2014/main" id="{7C83D758-9603-4797-A139-1B1F93B0FD64}"/>
                </a:ext>
              </a:extLst>
            </p:cNvPr>
            <p:cNvSpPr/>
            <p:nvPr/>
          </p:nvSpPr>
          <p:spPr bwMode="auto">
            <a:xfrm>
              <a:off x="4283740" y="3076343"/>
              <a:ext cx="1075" cy="19342"/>
            </a:xfrm>
            <a:custGeom>
              <a:avLst/>
              <a:gdLst>
                <a:gd name="T0" fmla="*/ 0 w 1"/>
                <a:gd name="T1" fmla="*/ 13 h 13"/>
                <a:gd name="T2" fmla="*/ 0 w 1"/>
                <a:gd name="T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3">
                  <a:moveTo>
                    <a:pt x="0" y="13"/>
                  </a:moveTo>
                  <a:cubicBezTo>
                    <a:pt x="0" y="8"/>
                    <a:pt x="1" y="4"/>
                    <a:pt x="0" y="0"/>
                  </a:cubicBezTo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Slïḑè">
              <a:extLst>
                <a:ext uri="{FF2B5EF4-FFF2-40B4-BE49-F238E27FC236}">
                  <a16:creationId xmlns:a16="http://schemas.microsoft.com/office/drawing/2014/main" id="{2381ABEC-A708-4994-89F5-4DDF0B550397}"/>
                </a:ext>
              </a:extLst>
            </p:cNvPr>
            <p:cNvSpPr/>
            <p:nvPr/>
          </p:nvSpPr>
          <p:spPr bwMode="auto">
            <a:xfrm>
              <a:off x="4275143" y="3066672"/>
              <a:ext cx="16119" cy="36535"/>
            </a:xfrm>
            <a:custGeom>
              <a:avLst/>
              <a:gdLst>
                <a:gd name="T0" fmla="*/ 9 w 10"/>
                <a:gd name="T1" fmla="*/ 20 h 24"/>
                <a:gd name="T2" fmla="*/ 10 w 10"/>
                <a:gd name="T3" fmla="*/ 6 h 24"/>
                <a:gd name="T4" fmla="*/ 1 w 10"/>
                <a:gd name="T5" fmla="*/ 6 h 24"/>
                <a:gd name="T6" fmla="*/ 0 w 10"/>
                <a:gd name="T7" fmla="*/ 17 h 24"/>
                <a:gd name="T8" fmla="*/ 4 w 10"/>
                <a:gd name="T9" fmla="*/ 23 h 24"/>
                <a:gd name="T10" fmla="*/ 9 w 10"/>
                <a:gd name="T11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4">
                  <a:moveTo>
                    <a:pt x="9" y="20"/>
                  </a:moveTo>
                  <a:cubicBezTo>
                    <a:pt x="10" y="15"/>
                    <a:pt x="10" y="11"/>
                    <a:pt x="10" y="6"/>
                  </a:cubicBezTo>
                  <a:cubicBezTo>
                    <a:pt x="10" y="0"/>
                    <a:pt x="0" y="0"/>
                    <a:pt x="1" y="6"/>
                  </a:cubicBezTo>
                  <a:cubicBezTo>
                    <a:pt x="1" y="10"/>
                    <a:pt x="1" y="14"/>
                    <a:pt x="0" y="17"/>
                  </a:cubicBezTo>
                  <a:cubicBezTo>
                    <a:pt x="0" y="20"/>
                    <a:pt x="1" y="22"/>
                    <a:pt x="4" y="23"/>
                  </a:cubicBezTo>
                  <a:cubicBezTo>
                    <a:pt x="6" y="24"/>
                    <a:pt x="9" y="22"/>
                    <a:pt x="9" y="20"/>
                  </a:cubicBezTo>
                  <a:close/>
                </a:path>
              </a:pathLst>
            </a:custGeom>
            <a:solidFill>
              <a:srgbClr val="FC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S1iḍê">
              <a:extLst>
                <a:ext uri="{FF2B5EF4-FFF2-40B4-BE49-F238E27FC236}">
                  <a16:creationId xmlns:a16="http://schemas.microsoft.com/office/drawing/2014/main" id="{C2CB48A5-64FB-4B92-9015-5FF7F15FE5FF}"/>
                </a:ext>
              </a:extLst>
            </p:cNvPr>
            <p:cNvSpPr/>
            <p:nvPr/>
          </p:nvSpPr>
          <p:spPr bwMode="auto">
            <a:xfrm>
              <a:off x="4094616" y="2929127"/>
              <a:ext cx="156887" cy="249300"/>
            </a:xfrm>
            <a:custGeom>
              <a:avLst/>
              <a:gdLst>
                <a:gd name="T0" fmla="*/ 1 w 103"/>
                <a:gd name="T1" fmla="*/ 11 h 164"/>
                <a:gd name="T2" fmla="*/ 87 w 103"/>
                <a:gd name="T3" fmla="*/ 162 h 164"/>
                <a:gd name="T4" fmla="*/ 92 w 103"/>
                <a:gd name="T5" fmla="*/ 163 h 164"/>
                <a:gd name="T6" fmla="*/ 101 w 103"/>
                <a:gd name="T7" fmla="*/ 158 h 164"/>
                <a:gd name="T8" fmla="*/ 102 w 103"/>
                <a:gd name="T9" fmla="*/ 153 h 164"/>
                <a:gd name="T10" fmla="*/ 16 w 103"/>
                <a:gd name="T11" fmla="*/ 2 h 164"/>
                <a:gd name="T12" fmla="*/ 12 w 103"/>
                <a:gd name="T13" fmla="*/ 1 h 164"/>
                <a:gd name="T14" fmla="*/ 3 w 103"/>
                <a:gd name="T15" fmla="*/ 6 h 164"/>
                <a:gd name="T16" fmla="*/ 1 w 103"/>
                <a:gd name="T17" fmla="*/ 11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64">
                  <a:moveTo>
                    <a:pt x="1" y="11"/>
                  </a:moveTo>
                  <a:cubicBezTo>
                    <a:pt x="87" y="162"/>
                    <a:pt x="87" y="162"/>
                    <a:pt x="87" y="162"/>
                  </a:cubicBezTo>
                  <a:cubicBezTo>
                    <a:pt x="88" y="163"/>
                    <a:pt x="90" y="164"/>
                    <a:pt x="92" y="163"/>
                  </a:cubicBezTo>
                  <a:cubicBezTo>
                    <a:pt x="101" y="158"/>
                    <a:pt x="101" y="158"/>
                    <a:pt x="101" y="158"/>
                  </a:cubicBezTo>
                  <a:cubicBezTo>
                    <a:pt x="102" y="157"/>
                    <a:pt x="103" y="155"/>
                    <a:pt x="102" y="15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3" y="0"/>
                    <a:pt x="12" y="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7"/>
                    <a:pt x="0" y="9"/>
                    <a:pt x="1" y="11"/>
                  </a:cubicBezTo>
                  <a:close/>
                </a:path>
              </a:pathLst>
            </a:custGeom>
            <a:solidFill>
              <a:srgbClr val="4D1C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ṧḷïḍe">
              <a:extLst>
                <a:ext uri="{FF2B5EF4-FFF2-40B4-BE49-F238E27FC236}">
                  <a16:creationId xmlns:a16="http://schemas.microsoft.com/office/drawing/2014/main" id="{4A898A51-6BFC-40F8-9BDC-AD60300B6CB2}"/>
                </a:ext>
              </a:extLst>
            </p:cNvPr>
            <p:cNvSpPr/>
            <p:nvPr/>
          </p:nvSpPr>
          <p:spPr bwMode="auto">
            <a:xfrm>
              <a:off x="3753978" y="2228509"/>
              <a:ext cx="779062" cy="793031"/>
            </a:xfrm>
            <a:custGeom>
              <a:avLst/>
              <a:gdLst>
                <a:gd name="T0" fmla="*/ 483 w 512"/>
                <a:gd name="T1" fmla="*/ 276 h 522"/>
                <a:gd name="T2" fmla="*/ 406 w 512"/>
                <a:gd name="T3" fmla="*/ 142 h 522"/>
                <a:gd name="T4" fmla="*/ 364 w 512"/>
                <a:gd name="T5" fmla="*/ 85 h 522"/>
                <a:gd name="T6" fmla="*/ 196 w 512"/>
                <a:gd name="T7" fmla="*/ 15 h 522"/>
                <a:gd name="T8" fmla="*/ 107 w 512"/>
                <a:gd name="T9" fmla="*/ 51 h 522"/>
                <a:gd name="T10" fmla="*/ 105 w 512"/>
                <a:gd name="T11" fmla="*/ 58 h 522"/>
                <a:gd name="T12" fmla="*/ 125 w 512"/>
                <a:gd name="T13" fmla="*/ 137 h 522"/>
                <a:gd name="T14" fmla="*/ 138 w 512"/>
                <a:gd name="T15" fmla="*/ 246 h 522"/>
                <a:gd name="T16" fmla="*/ 22 w 512"/>
                <a:gd name="T17" fmla="*/ 287 h 522"/>
                <a:gd name="T18" fmla="*/ 0 w 512"/>
                <a:gd name="T19" fmla="*/ 398 h 522"/>
                <a:gd name="T20" fmla="*/ 238 w 512"/>
                <a:gd name="T21" fmla="*/ 299 h 522"/>
                <a:gd name="T22" fmla="*/ 262 w 512"/>
                <a:gd name="T23" fmla="*/ 197 h 522"/>
                <a:gd name="T24" fmla="*/ 309 w 512"/>
                <a:gd name="T25" fmla="*/ 217 h 522"/>
                <a:gd name="T26" fmla="*/ 314 w 512"/>
                <a:gd name="T27" fmla="*/ 219 h 522"/>
                <a:gd name="T28" fmla="*/ 334 w 512"/>
                <a:gd name="T29" fmla="*/ 230 h 522"/>
                <a:gd name="T30" fmla="*/ 372 w 512"/>
                <a:gd name="T31" fmla="*/ 297 h 522"/>
                <a:gd name="T32" fmla="*/ 296 w 512"/>
                <a:gd name="T33" fmla="*/ 422 h 522"/>
                <a:gd name="T34" fmla="*/ 349 w 512"/>
                <a:gd name="T35" fmla="*/ 522 h 522"/>
                <a:gd name="T36" fmla="*/ 483 w 512"/>
                <a:gd name="T37" fmla="*/ 27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2" h="522">
                  <a:moveTo>
                    <a:pt x="483" y="276"/>
                  </a:moveTo>
                  <a:cubicBezTo>
                    <a:pt x="472" y="212"/>
                    <a:pt x="439" y="170"/>
                    <a:pt x="406" y="142"/>
                  </a:cubicBezTo>
                  <a:cubicBezTo>
                    <a:pt x="404" y="118"/>
                    <a:pt x="388" y="95"/>
                    <a:pt x="364" y="85"/>
                  </a:cubicBezTo>
                  <a:cubicBezTo>
                    <a:pt x="196" y="15"/>
                    <a:pt x="196" y="15"/>
                    <a:pt x="196" y="15"/>
                  </a:cubicBezTo>
                  <a:cubicBezTo>
                    <a:pt x="161" y="0"/>
                    <a:pt x="122" y="17"/>
                    <a:pt x="107" y="51"/>
                  </a:cubicBezTo>
                  <a:cubicBezTo>
                    <a:pt x="105" y="58"/>
                    <a:pt x="105" y="58"/>
                    <a:pt x="105" y="58"/>
                  </a:cubicBezTo>
                  <a:cubicBezTo>
                    <a:pt x="93" y="86"/>
                    <a:pt x="102" y="118"/>
                    <a:pt x="125" y="137"/>
                  </a:cubicBezTo>
                  <a:cubicBezTo>
                    <a:pt x="140" y="160"/>
                    <a:pt x="161" y="202"/>
                    <a:pt x="138" y="246"/>
                  </a:cubicBezTo>
                  <a:cubicBezTo>
                    <a:pt x="108" y="302"/>
                    <a:pt x="25" y="287"/>
                    <a:pt x="22" y="287"/>
                  </a:cubicBezTo>
                  <a:cubicBezTo>
                    <a:pt x="0" y="398"/>
                    <a:pt x="0" y="398"/>
                    <a:pt x="0" y="398"/>
                  </a:cubicBezTo>
                  <a:cubicBezTo>
                    <a:pt x="62" y="410"/>
                    <a:pt x="182" y="403"/>
                    <a:pt x="238" y="299"/>
                  </a:cubicBezTo>
                  <a:cubicBezTo>
                    <a:pt x="256" y="264"/>
                    <a:pt x="263" y="229"/>
                    <a:pt x="262" y="197"/>
                  </a:cubicBezTo>
                  <a:cubicBezTo>
                    <a:pt x="309" y="217"/>
                    <a:pt x="309" y="217"/>
                    <a:pt x="309" y="217"/>
                  </a:cubicBezTo>
                  <a:cubicBezTo>
                    <a:pt x="311" y="217"/>
                    <a:pt x="312" y="218"/>
                    <a:pt x="314" y="219"/>
                  </a:cubicBezTo>
                  <a:cubicBezTo>
                    <a:pt x="321" y="221"/>
                    <a:pt x="328" y="224"/>
                    <a:pt x="334" y="230"/>
                  </a:cubicBezTo>
                  <a:cubicBezTo>
                    <a:pt x="350" y="244"/>
                    <a:pt x="366" y="265"/>
                    <a:pt x="372" y="297"/>
                  </a:cubicBezTo>
                  <a:cubicBezTo>
                    <a:pt x="385" y="372"/>
                    <a:pt x="299" y="420"/>
                    <a:pt x="296" y="422"/>
                  </a:cubicBezTo>
                  <a:cubicBezTo>
                    <a:pt x="349" y="522"/>
                    <a:pt x="349" y="522"/>
                    <a:pt x="349" y="522"/>
                  </a:cubicBezTo>
                  <a:cubicBezTo>
                    <a:pt x="355" y="518"/>
                    <a:pt x="512" y="434"/>
                    <a:pt x="483" y="276"/>
                  </a:cubicBezTo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ïsļíďé">
              <a:extLst>
                <a:ext uri="{FF2B5EF4-FFF2-40B4-BE49-F238E27FC236}">
                  <a16:creationId xmlns:a16="http://schemas.microsoft.com/office/drawing/2014/main" id="{A75DDD01-26AC-4BFE-B5C1-02974D7F1FDF}"/>
                </a:ext>
              </a:extLst>
            </p:cNvPr>
            <p:cNvSpPr/>
            <p:nvPr/>
          </p:nvSpPr>
          <p:spPr bwMode="auto">
            <a:xfrm>
              <a:off x="3971041" y="2133947"/>
              <a:ext cx="563074" cy="888668"/>
            </a:xfrm>
            <a:custGeom>
              <a:avLst/>
              <a:gdLst>
                <a:gd name="T0" fmla="*/ 120 w 370"/>
                <a:gd name="T1" fmla="*/ 260 h 585"/>
                <a:gd name="T2" fmla="*/ 168 w 370"/>
                <a:gd name="T3" fmla="*/ 279 h 585"/>
                <a:gd name="T4" fmla="*/ 172 w 370"/>
                <a:gd name="T5" fmla="*/ 281 h 585"/>
                <a:gd name="T6" fmla="*/ 192 w 370"/>
                <a:gd name="T7" fmla="*/ 292 h 585"/>
                <a:gd name="T8" fmla="*/ 230 w 370"/>
                <a:gd name="T9" fmla="*/ 359 h 585"/>
                <a:gd name="T10" fmla="*/ 154 w 370"/>
                <a:gd name="T11" fmla="*/ 484 h 585"/>
                <a:gd name="T12" fmla="*/ 207 w 370"/>
                <a:gd name="T13" fmla="*/ 585 h 585"/>
                <a:gd name="T14" fmla="*/ 342 w 370"/>
                <a:gd name="T15" fmla="*/ 339 h 585"/>
                <a:gd name="T16" fmla="*/ 264 w 370"/>
                <a:gd name="T17" fmla="*/ 205 h 585"/>
                <a:gd name="T18" fmla="*/ 223 w 370"/>
                <a:gd name="T19" fmla="*/ 147 h 585"/>
                <a:gd name="T20" fmla="*/ 55 w 370"/>
                <a:gd name="T21" fmla="*/ 77 h 585"/>
                <a:gd name="T22" fmla="*/ 120 w 370"/>
                <a:gd name="T23" fmla="*/ 26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0" h="585">
                  <a:moveTo>
                    <a:pt x="120" y="260"/>
                  </a:moveTo>
                  <a:cubicBezTo>
                    <a:pt x="168" y="279"/>
                    <a:pt x="168" y="279"/>
                    <a:pt x="168" y="279"/>
                  </a:cubicBezTo>
                  <a:cubicBezTo>
                    <a:pt x="169" y="280"/>
                    <a:pt x="171" y="281"/>
                    <a:pt x="172" y="281"/>
                  </a:cubicBezTo>
                  <a:cubicBezTo>
                    <a:pt x="179" y="284"/>
                    <a:pt x="186" y="287"/>
                    <a:pt x="192" y="292"/>
                  </a:cubicBezTo>
                  <a:cubicBezTo>
                    <a:pt x="209" y="306"/>
                    <a:pt x="224" y="327"/>
                    <a:pt x="230" y="359"/>
                  </a:cubicBezTo>
                  <a:cubicBezTo>
                    <a:pt x="244" y="435"/>
                    <a:pt x="158" y="482"/>
                    <a:pt x="154" y="484"/>
                  </a:cubicBezTo>
                  <a:cubicBezTo>
                    <a:pt x="207" y="585"/>
                    <a:pt x="207" y="585"/>
                    <a:pt x="207" y="585"/>
                  </a:cubicBezTo>
                  <a:cubicBezTo>
                    <a:pt x="214" y="581"/>
                    <a:pt x="370" y="496"/>
                    <a:pt x="342" y="339"/>
                  </a:cubicBezTo>
                  <a:cubicBezTo>
                    <a:pt x="330" y="275"/>
                    <a:pt x="298" y="232"/>
                    <a:pt x="264" y="205"/>
                  </a:cubicBezTo>
                  <a:cubicBezTo>
                    <a:pt x="262" y="180"/>
                    <a:pt x="247" y="158"/>
                    <a:pt x="223" y="147"/>
                  </a:cubicBezTo>
                  <a:cubicBezTo>
                    <a:pt x="223" y="147"/>
                    <a:pt x="0" y="0"/>
                    <a:pt x="55" y="77"/>
                  </a:cubicBezTo>
                  <a:cubicBezTo>
                    <a:pt x="109" y="155"/>
                    <a:pt x="120" y="260"/>
                    <a:pt x="120" y="260"/>
                  </a:cubicBezTo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ľiḑê">
              <a:extLst>
                <a:ext uri="{FF2B5EF4-FFF2-40B4-BE49-F238E27FC236}">
                  <a16:creationId xmlns:a16="http://schemas.microsoft.com/office/drawing/2014/main" id="{3CF4448B-8023-4D1E-9342-7C72F71A7775}"/>
                </a:ext>
              </a:extLst>
            </p:cNvPr>
            <p:cNvSpPr/>
            <p:nvPr/>
          </p:nvSpPr>
          <p:spPr bwMode="auto">
            <a:xfrm>
              <a:off x="3908716" y="2229583"/>
              <a:ext cx="460990" cy="249300"/>
            </a:xfrm>
            <a:custGeom>
              <a:avLst/>
              <a:gdLst>
                <a:gd name="T0" fmla="*/ 260 w 303"/>
                <a:gd name="T1" fmla="*/ 83 h 164"/>
                <a:gd name="T2" fmla="*/ 92 w 303"/>
                <a:gd name="T3" fmla="*/ 13 h 164"/>
                <a:gd name="T4" fmla="*/ 8 w 303"/>
                <a:gd name="T5" fmla="*/ 41 h 164"/>
                <a:gd name="T6" fmla="*/ 0 w 303"/>
                <a:gd name="T7" fmla="*/ 63 h 164"/>
                <a:gd name="T8" fmla="*/ 295 w 303"/>
                <a:gd name="T9" fmla="*/ 163 h 164"/>
                <a:gd name="T10" fmla="*/ 303 w 303"/>
                <a:gd name="T11" fmla="*/ 140 h 164"/>
                <a:gd name="T12" fmla="*/ 302 w 303"/>
                <a:gd name="T13" fmla="*/ 140 h 164"/>
                <a:gd name="T14" fmla="*/ 260 w 303"/>
                <a:gd name="T15" fmla="*/ 8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3" h="164">
                  <a:moveTo>
                    <a:pt x="260" y="83"/>
                  </a:moveTo>
                  <a:cubicBezTo>
                    <a:pt x="92" y="13"/>
                    <a:pt x="92" y="13"/>
                    <a:pt x="92" y="13"/>
                  </a:cubicBezTo>
                  <a:cubicBezTo>
                    <a:pt x="61" y="0"/>
                    <a:pt x="25" y="12"/>
                    <a:pt x="8" y="41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84" y="164"/>
                    <a:pt x="295" y="163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0" y="115"/>
                    <a:pt x="285" y="93"/>
                    <a:pt x="260" y="83"/>
                  </a:cubicBezTo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Sḷïḍe">
              <a:extLst>
                <a:ext uri="{FF2B5EF4-FFF2-40B4-BE49-F238E27FC236}">
                  <a16:creationId xmlns:a16="http://schemas.microsoft.com/office/drawing/2014/main" id="{B01B9399-FC2B-4FC4-9673-ACADF21FC626}"/>
                </a:ext>
              </a:extLst>
            </p:cNvPr>
            <p:cNvSpPr/>
            <p:nvPr/>
          </p:nvSpPr>
          <p:spPr bwMode="auto">
            <a:xfrm>
              <a:off x="4408390" y="1893243"/>
              <a:ext cx="156887" cy="274015"/>
            </a:xfrm>
            <a:custGeom>
              <a:avLst/>
              <a:gdLst>
                <a:gd name="T0" fmla="*/ 0 w 103"/>
                <a:gd name="T1" fmla="*/ 180 h 180"/>
                <a:gd name="T2" fmla="*/ 11 w 103"/>
                <a:gd name="T3" fmla="*/ 131 h 180"/>
                <a:gd name="T4" fmla="*/ 66 w 103"/>
                <a:gd name="T5" fmla="*/ 9 h 180"/>
                <a:gd name="T6" fmla="*/ 66 w 103"/>
                <a:gd name="T7" fmla="*/ 9 h 180"/>
                <a:gd name="T8" fmla="*/ 79 w 103"/>
                <a:gd name="T9" fmla="*/ 5 h 180"/>
                <a:gd name="T10" fmla="*/ 92 w 103"/>
                <a:gd name="T11" fmla="*/ 20 h 180"/>
                <a:gd name="T12" fmla="*/ 101 w 103"/>
                <a:gd name="T13" fmla="*/ 49 h 180"/>
                <a:gd name="T14" fmla="*/ 0 w 103"/>
                <a:gd name="T1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80">
                  <a:moveTo>
                    <a:pt x="0" y="180"/>
                  </a:moveTo>
                  <a:cubicBezTo>
                    <a:pt x="11" y="131"/>
                    <a:pt x="11" y="131"/>
                    <a:pt x="11" y="131"/>
                  </a:cubicBezTo>
                  <a:cubicBezTo>
                    <a:pt x="33" y="114"/>
                    <a:pt x="64" y="7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3"/>
                    <a:pt x="75" y="0"/>
                    <a:pt x="79" y="5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99" y="28"/>
                    <a:pt x="103" y="39"/>
                    <a:pt x="101" y="49"/>
                  </a:cubicBezTo>
                  <a:cubicBezTo>
                    <a:pt x="82" y="153"/>
                    <a:pt x="4" y="179"/>
                    <a:pt x="0" y="180"/>
                  </a:cubicBezTo>
                </a:path>
              </a:pathLst>
            </a:custGeom>
            <a:solidFill>
              <a:srgbClr val="9E8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$ľïḍe">
              <a:extLst>
                <a:ext uri="{FF2B5EF4-FFF2-40B4-BE49-F238E27FC236}">
                  <a16:creationId xmlns:a16="http://schemas.microsoft.com/office/drawing/2014/main" id="{52C27AC2-ED52-4D20-AB16-C4BE7E7ED93E}"/>
                </a:ext>
              </a:extLst>
            </p:cNvPr>
            <p:cNvSpPr/>
            <p:nvPr/>
          </p:nvSpPr>
          <p:spPr bwMode="auto">
            <a:xfrm>
              <a:off x="4426658" y="2060876"/>
              <a:ext cx="117128" cy="123575"/>
            </a:xfrm>
            <a:custGeom>
              <a:avLst/>
              <a:gdLst>
                <a:gd name="T0" fmla="*/ 0 w 77"/>
                <a:gd name="T1" fmla="*/ 81 h 81"/>
                <a:gd name="T2" fmla="*/ 18 w 77"/>
                <a:gd name="T3" fmla="*/ 29 h 81"/>
                <a:gd name="T4" fmla="*/ 45 w 77"/>
                <a:gd name="T5" fmla="*/ 0 h 81"/>
                <a:gd name="T6" fmla="*/ 77 w 77"/>
                <a:gd name="T7" fmla="*/ 22 h 81"/>
                <a:gd name="T8" fmla="*/ 0 w 77"/>
                <a:gd name="T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81">
                  <a:moveTo>
                    <a:pt x="0" y="81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27" y="22"/>
                    <a:pt x="37" y="13"/>
                    <a:pt x="45" y="0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48" y="65"/>
                    <a:pt x="13" y="77"/>
                    <a:pt x="0" y="81"/>
                  </a:cubicBezTo>
                </a:path>
              </a:pathLst>
            </a:custGeom>
            <a:solidFill>
              <a:srgbClr val="BCA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ṥḻíḍe">
              <a:extLst>
                <a:ext uri="{FF2B5EF4-FFF2-40B4-BE49-F238E27FC236}">
                  <a16:creationId xmlns:a16="http://schemas.microsoft.com/office/drawing/2014/main" id="{952ABACF-0F8E-4771-8D06-0086D9F22319}"/>
                </a:ext>
              </a:extLst>
            </p:cNvPr>
            <p:cNvSpPr/>
            <p:nvPr/>
          </p:nvSpPr>
          <p:spPr bwMode="auto">
            <a:xfrm>
              <a:off x="3913014" y="1749251"/>
              <a:ext cx="626473" cy="704917"/>
            </a:xfrm>
            <a:custGeom>
              <a:avLst/>
              <a:gdLst>
                <a:gd name="T0" fmla="*/ 394 w 411"/>
                <a:gd name="T1" fmla="*/ 170 h 464"/>
                <a:gd name="T2" fmla="*/ 353 w 411"/>
                <a:gd name="T3" fmla="*/ 292 h 464"/>
                <a:gd name="T4" fmla="*/ 317 w 411"/>
                <a:gd name="T5" fmla="*/ 399 h 464"/>
                <a:gd name="T6" fmla="*/ 295 w 411"/>
                <a:gd name="T7" fmla="*/ 462 h 464"/>
                <a:gd name="T8" fmla="*/ 0 w 411"/>
                <a:gd name="T9" fmla="*/ 363 h 464"/>
                <a:gd name="T10" fmla="*/ 68 w 411"/>
                <a:gd name="T11" fmla="*/ 161 h 464"/>
                <a:gd name="T12" fmla="*/ 82 w 411"/>
                <a:gd name="T13" fmla="*/ 119 h 464"/>
                <a:gd name="T14" fmla="*/ 101 w 411"/>
                <a:gd name="T15" fmla="*/ 64 h 464"/>
                <a:gd name="T16" fmla="*/ 191 w 411"/>
                <a:gd name="T17" fmla="*/ 3 h 464"/>
                <a:gd name="T18" fmla="*/ 224 w 411"/>
                <a:gd name="T19" fmla="*/ 9 h 464"/>
                <a:gd name="T20" fmla="*/ 332 w 411"/>
                <a:gd name="T21" fmla="*/ 46 h 464"/>
                <a:gd name="T22" fmla="*/ 394 w 411"/>
                <a:gd name="T23" fmla="*/ 17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1" h="464">
                  <a:moveTo>
                    <a:pt x="394" y="170"/>
                  </a:moveTo>
                  <a:cubicBezTo>
                    <a:pt x="353" y="292"/>
                    <a:pt x="353" y="292"/>
                    <a:pt x="353" y="292"/>
                  </a:cubicBezTo>
                  <a:cubicBezTo>
                    <a:pt x="317" y="399"/>
                    <a:pt x="317" y="399"/>
                    <a:pt x="317" y="399"/>
                  </a:cubicBezTo>
                  <a:cubicBezTo>
                    <a:pt x="295" y="462"/>
                    <a:pt x="295" y="462"/>
                    <a:pt x="295" y="462"/>
                  </a:cubicBezTo>
                  <a:cubicBezTo>
                    <a:pt x="84" y="464"/>
                    <a:pt x="0" y="363"/>
                    <a:pt x="0" y="363"/>
                  </a:cubicBezTo>
                  <a:cubicBezTo>
                    <a:pt x="68" y="161"/>
                    <a:pt x="68" y="161"/>
                    <a:pt x="68" y="161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101" y="64"/>
                    <a:pt x="101" y="64"/>
                    <a:pt x="101" y="64"/>
                  </a:cubicBezTo>
                  <a:cubicBezTo>
                    <a:pt x="114" y="26"/>
                    <a:pt x="151" y="0"/>
                    <a:pt x="191" y="3"/>
                  </a:cubicBezTo>
                  <a:cubicBezTo>
                    <a:pt x="202" y="3"/>
                    <a:pt x="213" y="5"/>
                    <a:pt x="224" y="9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84" y="63"/>
                    <a:pt x="411" y="119"/>
                    <a:pt x="394" y="170"/>
                  </a:cubicBezTo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şlïďe">
              <a:extLst>
                <a:ext uri="{FF2B5EF4-FFF2-40B4-BE49-F238E27FC236}">
                  <a16:creationId xmlns:a16="http://schemas.microsoft.com/office/drawing/2014/main" id="{70C22E7A-89E5-4C2A-B882-E7019B0408BF}"/>
                </a:ext>
              </a:extLst>
            </p:cNvPr>
            <p:cNvSpPr/>
            <p:nvPr/>
          </p:nvSpPr>
          <p:spPr bwMode="auto">
            <a:xfrm>
              <a:off x="4275143" y="1869603"/>
              <a:ext cx="232107" cy="219212"/>
            </a:xfrm>
            <a:custGeom>
              <a:avLst/>
              <a:gdLst>
                <a:gd name="T0" fmla="*/ 161 w 216"/>
                <a:gd name="T1" fmla="*/ 0 h 204"/>
                <a:gd name="T2" fmla="*/ 0 w 216"/>
                <a:gd name="T3" fmla="*/ 198 h 204"/>
                <a:gd name="T4" fmla="*/ 9 w 216"/>
                <a:gd name="T5" fmla="*/ 204 h 204"/>
                <a:gd name="T6" fmla="*/ 127 w 216"/>
                <a:gd name="T7" fmla="*/ 129 h 204"/>
                <a:gd name="T8" fmla="*/ 128 w 216"/>
                <a:gd name="T9" fmla="*/ 90 h 204"/>
                <a:gd name="T10" fmla="*/ 158 w 216"/>
                <a:gd name="T11" fmla="*/ 89 h 204"/>
                <a:gd name="T12" fmla="*/ 216 w 216"/>
                <a:gd name="T13" fmla="*/ 51 h 204"/>
                <a:gd name="T14" fmla="*/ 161 w 216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204">
                  <a:moveTo>
                    <a:pt x="161" y="0"/>
                  </a:moveTo>
                  <a:lnTo>
                    <a:pt x="0" y="198"/>
                  </a:lnTo>
                  <a:lnTo>
                    <a:pt x="9" y="204"/>
                  </a:lnTo>
                  <a:lnTo>
                    <a:pt x="127" y="129"/>
                  </a:lnTo>
                  <a:lnTo>
                    <a:pt x="128" y="90"/>
                  </a:lnTo>
                  <a:lnTo>
                    <a:pt x="158" y="89"/>
                  </a:lnTo>
                  <a:lnTo>
                    <a:pt x="216" y="51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C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iṡlîďè">
              <a:extLst>
                <a:ext uri="{FF2B5EF4-FFF2-40B4-BE49-F238E27FC236}">
                  <a16:creationId xmlns:a16="http://schemas.microsoft.com/office/drawing/2014/main" id="{0D70DA8E-4346-4674-9442-5C9986EA3062}"/>
                </a:ext>
              </a:extLst>
            </p:cNvPr>
            <p:cNvSpPr/>
            <p:nvPr/>
          </p:nvSpPr>
          <p:spPr bwMode="auto">
            <a:xfrm>
              <a:off x="4275143" y="1869603"/>
              <a:ext cx="232107" cy="219212"/>
            </a:xfrm>
            <a:custGeom>
              <a:avLst/>
              <a:gdLst>
                <a:gd name="T0" fmla="*/ 161 w 216"/>
                <a:gd name="T1" fmla="*/ 0 h 204"/>
                <a:gd name="T2" fmla="*/ 0 w 216"/>
                <a:gd name="T3" fmla="*/ 198 h 204"/>
                <a:gd name="T4" fmla="*/ 9 w 216"/>
                <a:gd name="T5" fmla="*/ 204 h 204"/>
                <a:gd name="T6" fmla="*/ 127 w 216"/>
                <a:gd name="T7" fmla="*/ 129 h 204"/>
                <a:gd name="T8" fmla="*/ 128 w 216"/>
                <a:gd name="T9" fmla="*/ 90 h 204"/>
                <a:gd name="T10" fmla="*/ 158 w 216"/>
                <a:gd name="T11" fmla="*/ 89 h 204"/>
                <a:gd name="T12" fmla="*/ 216 w 216"/>
                <a:gd name="T13" fmla="*/ 51 h 204"/>
                <a:gd name="T14" fmla="*/ 161 w 216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204">
                  <a:moveTo>
                    <a:pt x="161" y="0"/>
                  </a:moveTo>
                  <a:lnTo>
                    <a:pt x="0" y="198"/>
                  </a:lnTo>
                  <a:lnTo>
                    <a:pt x="9" y="204"/>
                  </a:lnTo>
                  <a:lnTo>
                    <a:pt x="127" y="129"/>
                  </a:lnTo>
                  <a:lnTo>
                    <a:pt x="128" y="90"/>
                  </a:lnTo>
                  <a:lnTo>
                    <a:pt x="158" y="89"/>
                  </a:lnTo>
                  <a:lnTo>
                    <a:pt x="216" y="51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$ľiḓè">
              <a:extLst>
                <a:ext uri="{FF2B5EF4-FFF2-40B4-BE49-F238E27FC236}">
                  <a16:creationId xmlns:a16="http://schemas.microsoft.com/office/drawing/2014/main" id="{846D4C6E-8F6B-45EB-A77F-F5891C74A93E}"/>
                </a:ext>
              </a:extLst>
            </p:cNvPr>
            <p:cNvSpPr/>
            <p:nvPr/>
          </p:nvSpPr>
          <p:spPr bwMode="auto">
            <a:xfrm>
              <a:off x="4174134" y="1800831"/>
              <a:ext cx="81667" cy="269717"/>
            </a:xfrm>
            <a:custGeom>
              <a:avLst/>
              <a:gdLst>
                <a:gd name="T0" fmla="*/ 73 w 76"/>
                <a:gd name="T1" fmla="*/ 0 h 251"/>
                <a:gd name="T2" fmla="*/ 0 w 76"/>
                <a:gd name="T3" fmla="*/ 2 h 251"/>
                <a:gd name="T4" fmla="*/ 19 w 76"/>
                <a:gd name="T5" fmla="*/ 71 h 251"/>
                <a:gd name="T6" fmla="*/ 41 w 76"/>
                <a:gd name="T7" fmla="*/ 91 h 251"/>
                <a:gd name="T8" fmla="*/ 18 w 76"/>
                <a:gd name="T9" fmla="*/ 120 h 251"/>
                <a:gd name="T10" fmla="*/ 62 w 76"/>
                <a:gd name="T11" fmla="*/ 241 h 251"/>
                <a:gd name="T12" fmla="*/ 76 w 76"/>
                <a:gd name="T13" fmla="*/ 251 h 251"/>
                <a:gd name="T14" fmla="*/ 73 w 76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251">
                  <a:moveTo>
                    <a:pt x="73" y="0"/>
                  </a:moveTo>
                  <a:lnTo>
                    <a:pt x="0" y="2"/>
                  </a:lnTo>
                  <a:lnTo>
                    <a:pt x="19" y="71"/>
                  </a:lnTo>
                  <a:lnTo>
                    <a:pt x="41" y="91"/>
                  </a:lnTo>
                  <a:lnTo>
                    <a:pt x="18" y="120"/>
                  </a:lnTo>
                  <a:lnTo>
                    <a:pt x="62" y="241"/>
                  </a:lnTo>
                  <a:lnTo>
                    <a:pt x="76" y="251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1C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ṧľîḓe">
              <a:extLst>
                <a:ext uri="{FF2B5EF4-FFF2-40B4-BE49-F238E27FC236}">
                  <a16:creationId xmlns:a16="http://schemas.microsoft.com/office/drawing/2014/main" id="{4F33BCAE-8EC7-4725-A341-FBA0FFF98257}"/>
                </a:ext>
              </a:extLst>
            </p:cNvPr>
            <p:cNvSpPr/>
            <p:nvPr/>
          </p:nvSpPr>
          <p:spPr bwMode="auto">
            <a:xfrm>
              <a:off x="4174134" y="1800831"/>
              <a:ext cx="81667" cy="269717"/>
            </a:xfrm>
            <a:custGeom>
              <a:avLst/>
              <a:gdLst>
                <a:gd name="T0" fmla="*/ 73 w 76"/>
                <a:gd name="T1" fmla="*/ 0 h 251"/>
                <a:gd name="T2" fmla="*/ 0 w 76"/>
                <a:gd name="T3" fmla="*/ 2 h 251"/>
                <a:gd name="T4" fmla="*/ 19 w 76"/>
                <a:gd name="T5" fmla="*/ 71 h 251"/>
                <a:gd name="T6" fmla="*/ 41 w 76"/>
                <a:gd name="T7" fmla="*/ 91 h 251"/>
                <a:gd name="T8" fmla="*/ 18 w 76"/>
                <a:gd name="T9" fmla="*/ 120 h 251"/>
                <a:gd name="T10" fmla="*/ 62 w 76"/>
                <a:gd name="T11" fmla="*/ 241 h 251"/>
                <a:gd name="T12" fmla="*/ 76 w 76"/>
                <a:gd name="T13" fmla="*/ 251 h 251"/>
                <a:gd name="T14" fmla="*/ 73 w 76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251">
                  <a:moveTo>
                    <a:pt x="73" y="0"/>
                  </a:moveTo>
                  <a:lnTo>
                    <a:pt x="0" y="2"/>
                  </a:lnTo>
                  <a:lnTo>
                    <a:pt x="19" y="71"/>
                  </a:lnTo>
                  <a:lnTo>
                    <a:pt x="41" y="91"/>
                  </a:lnTo>
                  <a:lnTo>
                    <a:pt x="18" y="120"/>
                  </a:lnTo>
                  <a:lnTo>
                    <a:pt x="62" y="241"/>
                  </a:lnTo>
                  <a:lnTo>
                    <a:pt x="76" y="251"/>
                  </a:lnTo>
                  <a:lnTo>
                    <a:pt x="7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Sļíḓè">
              <a:extLst>
                <a:ext uri="{FF2B5EF4-FFF2-40B4-BE49-F238E27FC236}">
                  <a16:creationId xmlns:a16="http://schemas.microsoft.com/office/drawing/2014/main" id="{FAA73BA2-59FB-4551-B216-4204C2D255D5}"/>
                </a:ext>
              </a:extLst>
            </p:cNvPr>
            <p:cNvSpPr/>
            <p:nvPr/>
          </p:nvSpPr>
          <p:spPr bwMode="auto">
            <a:xfrm>
              <a:off x="4033366" y="1929779"/>
              <a:ext cx="5373" cy="16119"/>
            </a:xfrm>
            <a:custGeom>
              <a:avLst/>
              <a:gdLst>
                <a:gd name="T0" fmla="*/ 5 w 5"/>
                <a:gd name="T1" fmla="*/ 0 h 15"/>
                <a:gd name="T2" fmla="*/ 0 w 5"/>
                <a:gd name="T3" fmla="*/ 15 h 15"/>
                <a:gd name="T4" fmla="*/ 0 w 5"/>
                <a:gd name="T5" fmla="*/ 15 h 15"/>
                <a:gd name="T6" fmla="*/ 5 w 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5">
                  <a:moveTo>
                    <a:pt x="5" y="0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01C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ṥḷíḍé">
              <a:extLst>
                <a:ext uri="{FF2B5EF4-FFF2-40B4-BE49-F238E27FC236}">
                  <a16:creationId xmlns:a16="http://schemas.microsoft.com/office/drawing/2014/main" id="{493872B5-3702-4882-B679-8319A98C1E64}"/>
                </a:ext>
              </a:extLst>
            </p:cNvPr>
            <p:cNvSpPr/>
            <p:nvPr/>
          </p:nvSpPr>
          <p:spPr bwMode="auto">
            <a:xfrm>
              <a:off x="4033366" y="1929779"/>
              <a:ext cx="5373" cy="16119"/>
            </a:xfrm>
            <a:custGeom>
              <a:avLst/>
              <a:gdLst>
                <a:gd name="T0" fmla="*/ 5 w 5"/>
                <a:gd name="T1" fmla="*/ 0 h 15"/>
                <a:gd name="T2" fmla="*/ 0 w 5"/>
                <a:gd name="T3" fmla="*/ 15 h 15"/>
                <a:gd name="T4" fmla="*/ 0 w 5"/>
                <a:gd name="T5" fmla="*/ 15 h 15"/>
                <a:gd name="T6" fmla="*/ 5 w 5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5">
                  <a:moveTo>
                    <a:pt x="5" y="0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ṣ1îḓe">
              <a:extLst>
                <a:ext uri="{FF2B5EF4-FFF2-40B4-BE49-F238E27FC236}">
                  <a16:creationId xmlns:a16="http://schemas.microsoft.com/office/drawing/2014/main" id="{97D4CC37-F8BA-4F6C-A7FB-7C5439A168C2}"/>
                </a:ext>
              </a:extLst>
            </p:cNvPr>
            <p:cNvSpPr/>
            <p:nvPr/>
          </p:nvSpPr>
          <p:spPr bwMode="auto">
            <a:xfrm>
              <a:off x="4029067" y="1945897"/>
              <a:ext cx="4298" cy="12895"/>
            </a:xfrm>
            <a:custGeom>
              <a:avLst/>
              <a:gdLst>
                <a:gd name="T0" fmla="*/ 4 w 4"/>
                <a:gd name="T1" fmla="*/ 0 h 12"/>
                <a:gd name="T2" fmla="*/ 0 w 4"/>
                <a:gd name="T3" fmla="*/ 12 h 12"/>
                <a:gd name="T4" fmla="*/ 0 w 4"/>
                <a:gd name="T5" fmla="*/ 12 h 12"/>
                <a:gd name="T6" fmla="*/ 4 w 4"/>
                <a:gd name="T7" fmla="*/ 0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564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ṩlïďè">
              <a:extLst>
                <a:ext uri="{FF2B5EF4-FFF2-40B4-BE49-F238E27FC236}">
                  <a16:creationId xmlns:a16="http://schemas.microsoft.com/office/drawing/2014/main" id="{C31EE6EA-98BB-47B7-95F5-6088F06F3DC5}"/>
                </a:ext>
              </a:extLst>
            </p:cNvPr>
            <p:cNvSpPr/>
            <p:nvPr/>
          </p:nvSpPr>
          <p:spPr bwMode="auto">
            <a:xfrm>
              <a:off x="4029067" y="1945897"/>
              <a:ext cx="4298" cy="12895"/>
            </a:xfrm>
            <a:custGeom>
              <a:avLst/>
              <a:gdLst>
                <a:gd name="T0" fmla="*/ 4 w 4"/>
                <a:gd name="T1" fmla="*/ 0 h 12"/>
                <a:gd name="T2" fmla="*/ 0 w 4"/>
                <a:gd name="T3" fmla="*/ 12 h 12"/>
                <a:gd name="T4" fmla="*/ 0 w 4"/>
                <a:gd name="T5" fmla="*/ 12 h 12"/>
                <a:gd name="T6" fmla="*/ 4 w 4"/>
                <a:gd name="T7" fmla="*/ 0 h 12"/>
                <a:gd name="T8" fmla="*/ 4 w 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2">
                  <a:moveTo>
                    <a:pt x="4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4" y="0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ṥḷîḋé">
              <a:extLst>
                <a:ext uri="{FF2B5EF4-FFF2-40B4-BE49-F238E27FC236}">
                  <a16:creationId xmlns:a16="http://schemas.microsoft.com/office/drawing/2014/main" id="{7D1E5DF0-6324-4D9C-8671-0DA7296DDC6F}"/>
                </a:ext>
              </a:extLst>
            </p:cNvPr>
            <p:cNvSpPr/>
            <p:nvPr/>
          </p:nvSpPr>
          <p:spPr bwMode="auto">
            <a:xfrm>
              <a:off x="4017247" y="1958792"/>
              <a:ext cx="11820" cy="35461"/>
            </a:xfrm>
            <a:custGeom>
              <a:avLst/>
              <a:gdLst>
                <a:gd name="T0" fmla="*/ 11 w 11"/>
                <a:gd name="T1" fmla="*/ 0 h 33"/>
                <a:gd name="T2" fmla="*/ 0 w 11"/>
                <a:gd name="T3" fmla="*/ 33 h 33"/>
                <a:gd name="T4" fmla="*/ 0 w 11"/>
                <a:gd name="T5" fmla="*/ 33 h 33"/>
                <a:gd name="T6" fmla="*/ 11 w 11"/>
                <a:gd name="T7" fmla="*/ 0 h 33"/>
                <a:gd name="T8" fmla="*/ 11 w 1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45D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slidê">
              <a:extLst>
                <a:ext uri="{FF2B5EF4-FFF2-40B4-BE49-F238E27FC236}">
                  <a16:creationId xmlns:a16="http://schemas.microsoft.com/office/drawing/2014/main" id="{4FBEBA27-0818-4FB8-A1B5-EA486792157C}"/>
                </a:ext>
              </a:extLst>
            </p:cNvPr>
            <p:cNvSpPr/>
            <p:nvPr/>
          </p:nvSpPr>
          <p:spPr bwMode="auto">
            <a:xfrm>
              <a:off x="4017247" y="1958792"/>
              <a:ext cx="11820" cy="35461"/>
            </a:xfrm>
            <a:custGeom>
              <a:avLst/>
              <a:gdLst>
                <a:gd name="T0" fmla="*/ 11 w 11"/>
                <a:gd name="T1" fmla="*/ 0 h 33"/>
                <a:gd name="T2" fmla="*/ 0 w 11"/>
                <a:gd name="T3" fmla="*/ 33 h 33"/>
                <a:gd name="T4" fmla="*/ 0 w 11"/>
                <a:gd name="T5" fmla="*/ 33 h 33"/>
                <a:gd name="T6" fmla="*/ 11 w 11"/>
                <a:gd name="T7" fmla="*/ 0 h 33"/>
                <a:gd name="T8" fmla="*/ 11 w 11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3">
                  <a:moveTo>
                    <a:pt x="11" y="0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îşḷïďè">
              <a:extLst>
                <a:ext uri="{FF2B5EF4-FFF2-40B4-BE49-F238E27FC236}">
                  <a16:creationId xmlns:a16="http://schemas.microsoft.com/office/drawing/2014/main" id="{A1E06F9F-3EDC-4D21-8BC9-76FFD3EE567A}"/>
                </a:ext>
              </a:extLst>
            </p:cNvPr>
            <p:cNvSpPr/>
            <p:nvPr/>
          </p:nvSpPr>
          <p:spPr bwMode="auto">
            <a:xfrm>
              <a:off x="4017247" y="1929779"/>
              <a:ext cx="433051" cy="425529"/>
            </a:xfrm>
            <a:custGeom>
              <a:avLst/>
              <a:gdLst>
                <a:gd name="T0" fmla="*/ 176 w 285"/>
                <a:gd name="T1" fmla="*/ 104 h 280"/>
                <a:gd name="T2" fmla="*/ 165 w 285"/>
                <a:gd name="T3" fmla="*/ 111 h 280"/>
                <a:gd name="T4" fmla="*/ 164 w 285"/>
                <a:gd name="T5" fmla="*/ 111 h 280"/>
                <a:gd name="T6" fmla="*/ 143 w 285"/>
                <a:gd name="T7" fmla="*/ 179 h 280"/>
                <a:gd name="T8" fmla="*/ 249 w 285"/>
                <a:gd name="T9" fmla="*/ 280 h 280"/>
                <a:gd name="T10" fmla="*/ 285 w 285"/>
                <a:gd name="T11" fmla="*/ 173 h 280"/>
                <a:gd name="T12" fmla="*/ 176 w 285"/>
                <a:gd name="T13" fmla="*/ 104 h 280"/>
                <a:gd name="T14" fmla="*/ 157 w 285"/>
                <a:gd name="T15" fmla="*/ 92 h 280"/>
                <a:gd name="T16" fmla="*/ 158 w 285"/>
                <a:gd name="T17" fmla="*/ 105 h 280"/>
                <a:gd name="T18" fmla="*/ 160 w 285"/>
                <a:gd name="T19" fmla="*/ 105 h 280"/>
                <a:gd name="T20" fmla="*/ 164 w 285"/>
                <a:gd name="T21" fmla="*/ 107 h 280"/>
                <a:gd name="T22" fmla="*/ 170 w 285"/>
                <a:gd name="T23" fmla="*/ 100 h 280"/>
                <a:gd name="T24" fmla="*/ 157 w 285"/>
                <a:gd name="T25" fmla="*/ 92 h 280"/>
                <a:gd name="T26" fmla="*/ 14 w 285"/>
                <a:gd name="T27" fmla="*/ 0 h 280"/>
                <a:gd name="T28" fmla="*/ 14 w 285"/>
                <a:gd name="T29" fmla="*/ 0 h 280"/>
                <a:gd name="T30" fmla="*/ 11 w 285"/>
                <a:gd name="T31" fmla="*/ 10 h 280"/>
                <a:gd name="T32" fmla="*/ 8 w 285"/>
                <a:gd name="T33" fmla="*/ 19 h 280"/>
                <a:gd name="T34" fmla="*/ 0 w 285"/>
                <a:gd name="T35" fmla="*/ 42 h 280"/>
                <a:gd name="T36" fmla="*/ 135 w 285"/>
                <a:gd name="T37" fmla="*/ 171 h 280"/>
                <a:gd name="T38" fmla="*/ 155 w 285"/>
                <a:gd name="T39" fmla="*/ 108 h 280"/>
                <a:gd name="T40" fmla="*/ 155 w 285"/>
                <a:gd name="T41" fmla="*/ 108 h 280"/>
                <a:gd name="T42" fmla="*/ 147 w 285"/>
                <a:gd name="T43" fmla="*/ 85 h 280"/>
                <a:gd name="T44" fmla="*/ 14 w 285"/>
                <a:gd name="T45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5" h="280">
                  <a:moveTo>
                    <a:pt x="176" y="104"/>
                  </a:moveTo>
                  <a:cubicBezTo>
                    <a:pt x="165" y="111"/>
                    <a:pt x="165" y="111"/>
                    <a:pt x="165" y="111"/>
                  </a:cubicBezTo>
                  <a:cubicBezTo>
                    <a:pt x="165" y="111"/>
                    <a:pt x="164" y="111"/>
                    <a:pt x="164" y="111"/>
                  </a:cubicBezTo>
                  <a:cubicBezTo>
                    <a:pt x="157" y="134"/>
                    <a:pt x="150" y="156"/>
                    <a:pt x="143" y="179"/>
                  </a:cubicBezTo>
                  <a:cubicBezTo>
                    <a:pt x="249" y="280"/>
                    <a:pt x="249" y="280"/>
                    <a:pt x="249" y="280"/>
                  </a:cubicBezTo>
                  <a:cubicBezTo>
                    <a:pt x="285" y="173"/>
                    <a:pt x="285" y="173"/>
                    <a:pt x="285" y="173"/>
                  </a:cubicBezTo>
                  <a:cubicBezTo>
                    <a:pt x="176" y="104"/>
                    <a:pt x="176" y="104"/>
                    <a:pt x="176" y="104"/>
                  </a:cubicBezTo>
                  <a:moveTo>
                    <a:pt x="157" y="92"/>
                  </a:moveTo>
                  <a:cubicBezTo>
                    <a:pt x="158" y="105"/>
                    <a:pt x="158" y="105"/>
                    <a:pt x="158" y="105"/>
                  </a:cubicBezTo>
                  <a:cubicBezTo>
                    <a:pt x="158" y="105"/>
                    <a:pt x="159" y="105"/>
                    <a:pt x="160" y="105"/>
                  </a:cubicBezTo>
                  <a:cubicBezTo>
                    <a:pt x="161" y="105"/>
                    <a:pt x="163" y="106"/>
                    <a:pt x="164" y="107"/>
                  </a:cubicBezTo>
                  <a:cubicBezTo>
                    <a:pt x="170" y="100"/>
                    <a:pt x="170" y="100"/>
                    <a:pt x="170" y="100"/>
                  </a:cubicBezTo>
                  <a:cubicBezTo>
                    <a:pt x="157" y="92"/>
                    <a:pt x="157" y="92"/>
                    <a:pt x="157" y="92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5" y="171"/>
                    <a:pt x="135" y="171"/>
                    <a:pt x="135" y="171"/>
                  </a:cubicBezTo>
                  <a:cubicBezTo>
                    <a:pt x="142" y="150"/>
                    <a:pt x="148" y="129"/>
                    <a:pt x="155" y="108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1C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ṣḷïḍe">
              <a:extLst>
                <a:ext uri="{FF2B5EF4-FFF2-40B4-BE49-F238E27FC236}">
                  <a16:creationId xmlns:a16="http://schemas.microsoft.com/office/drawing/2014/main" id="{7481DBB3-5F19-4086-A39B-868846048423}"/>
                </a:ext>
              </a:extLst>
            </p:cNvPr>
            <p:cNvSpPr/>
            <p:nvPr/>
          </p:nvSpPr>
          <p:spPr bwMode="auto">
            <a:xfrm>
              <a:off x="4266547" y="2082367"/>
              <a:ext cx="18268" cy="16119"/>
            </a:xfrm>
            <a:custGeom>
              <a:avLst/>
              <a:gdLst>
                <a:gd name="T0" fmla="*/ 6 w 12"/>
                <a:gd name="T1" fmla="*/ 0 h 11"/>
                <a:gd name="T2" fmla="*/ 0 w 12"/>
                <a:gd name="T3" fmla="*/ 7 h 11"/>
                <a:gd name="T4" fmla="*/ 1 w 12"/>
                <a:gd name="T5" fmla="*/ 11 h 11"/>
                <a:gd name="T6" fmla="*/ 12 w 12"/>
                <a:gd name="T7" fmla="*/ 4 h 11"/>
                <a:gd name="T8" fmla="*/ 6 w 12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6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9"/>
                    <a:pt x="1" y="1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7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ṥ1íḓè">
              <a:extLst>
                <a:ext uri="{FF2B5EF4-FFF2-40B4-BE49-F238E27FC236}">
                  <a16:creationId xmlns:a16="http://schemas.microsoft.com/office/drawing/2014/main" id="{31A87F43-8EF0-4F24-8A74-7AE1A95BA8D9}"/>
                </a:ext>
              </a:extLst>
            </p:cNvPr>
            <p:cNvSpPr/>
            <p:nvPr/>
          </p:nvSpPr>
          <p:spPr bwMode="auto">
            <a:xfrm>
              <a:off x="4240757" y="2059802"/>
              <a:ext cx="16119" cy="34386"/>
            </a:xfrm>
            <a:custGeom>
              <a:avLst/>
              <a:gdLst>
                <a:gd name="T0" fmla="*/ 0 w 11"/>
                <a:gd name="T1" fmla="*/ 0 h 23"/>
                <a:gd name="T2" fmla="*/ 8 w 11"/>
                <a:gd name="T3" fmla="*/ 23 h 23"/>
                <a:gd name="T4" fmla="*/ 11 w 11"/>
                <a:gd name="T5" fmla="*/ 20 h 23"/>
                <a:gd name="T6" fmla="*/ 10 w 11"/>
                <a:gd name="T7" fmla="*/ 7 h 23"/>
                <a:gd name="T8" fmla="*/ 0 w 1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3">
                  <a:moveTo>
                    <a:pt x="0" y="0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9" y="21"/>
                    <a:pt x="10" y="21"/>
                    <a:pt x="11" y="2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7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ïŝ1íḑe">
              <a:extLst>
                <a:ext uri="{FF2B5EF4-FFF2-40B4-BE49-F238E27FC236}">
                  <a16:creationId xmlns:a16="http://schemas.microsoft.com/office/drawing/2014/main" id="{95450314-E7B4-4A5D-B767-622870E81E78}"/>
                </a:ext>
              </a:extLst>
            </p:cNvPr>
            <p:cNvSpPr/>
            <p:nvPr/>
          </p:nvSpPr>
          <p:spPr bwMode="auto">
            <a:xfrm>
              <a:off x="4145121" y="2427304"/>
              <a:ext cx="18268" cy="11820"/>
            </a:xfrm>
            <a:custGeom>
              <a:avLst/>
              <a:gdLst>
                <a:gd name="T0" fmla="*/ 2 w 12"/>
                <a:gd name="T1" fmla="*/ 0 h 8"/>
                <a:gd name="T2" fmla="*/ 1 w 12"/>
                <a:gd name="T3" fmla="*/ 2 h 8"/>
                <a:gd name="T4" fmla="*/ 6 w 12"/>
                <a:gd name="T5" fmla="*/ 8 h 8"/>
                <a:gd name="T6" fmla="*/ 11 w 12"/>
                <a:gd name="T7" fmla="*/ 4 h 8"/>
                <a:gd name="T8" fmla="*/ 12 w 12"/>
                <a:gd name="T9" fmla="*/ 2 h 8"/>
                <a:gd name="T10" fmla="*/ 2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2" y="0"/>
                  </a:moveTo>
                  <a:cubicBezTo>
                    <a:pt x="2" y="0"/>
                    <a:pt x="1" y="1"/>
                    <a:pt x="1" y="2"/>
                  </a:cubicBezTo>
                  <a:cubicBezTo>
                    <a:pt x="0" y="5"/>
                    <a:pt x="3" y="8"/>
                    <a:pt x="6" y="8"/>
                  </a:cubicBezTo>
                  <a:cubicBezTo>
                    <a:pt x="8" y="8"/>
                    <a:pt x="10" y="7"/>
                    <a:pt x="11" y="4"/>
                  </a:cubicBezTo>
                  <a:cubicBezTo>
                    <a:pt x="11" y="4"/>
                    <a:pt x="11" y="3"/>
                    <a:pt x="12" y="2"/>
                  </a:cubicBezTo>
                  <a:cubicBezTo>
                    <a:pt x="8" y="1"/>
                    <a:pt x="5" y="1"/>
                    <a:pt x="2" y="0"/>
                  </a:cubicBezTo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$liḑè">
              <a:extLst>
                <a:ext uri="{FF2B5EF4-FFF2-40B4-BE49-F238E27FC236}">
                  <a16:creationId xmlns:a16="http://schemas.microsoft.com/office/drawing/2014/main" id="{5FAC60DE-5E14-4D2C-929D-B3871E2F4483}"/>
                </a:ext>
              </a:extLst>
            </p:cNvPr>
            <p:cNvSpPr/>
            <p:nvPr/>
          </p:nvSpPr>
          <p:spPr bwMode="auto">
            <a:xfrm>
              <a:off x="4148344" y="2189824"/>
              <a:ext cx="85965" cy="240703"/>
            </a:xfrm>
            <a:custGeom>
              <a:avLst/>
              <a:gdLst>
                <a:gd name="T0" fmla="*/ 49 w 57"/>
                <a:gd name="T1" fmla="*/ 0 h 158"/>
                <a:gd name="T2" fmla="*/ 0 w 57"/>
                <a:gd name="T3" fmla="*/ 156 h 158"/>
                <a:gd name="T4" fmla="*/ 10 w 57"/>
                <a:gd name="T5" fmla="*/ 158 h 158"/>
                <a:gd name="T6" fmla="*/ 57 w 57"/>
                <a:gd name="T7" fmla="*/ 8 h 158"/>
                <a:gd name="T8" fmla="*/ 49 w 57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58">
                  <a:moveTo>
                    <a:pt x="49" y="0"/>
                  </a:moveTo>
                  <a:cubicBezTo>
                    <a:pt x="33" y="52"/>
                    <a:pt x="16" y="104"/>
                    <a:pt x="0" y="156"/>
                  </a:cubicBezTo>
                  <a:cubicBezTo>
                    <a:pt x="3" y="157"/>
                    <a:pt x="6" y="157"/>
                    <a:pt x="10" y="158"/>
                  </a:cubicBezTo>
                  <a:cubicBezTo>
                    <a:pt x="25" y="108"/>
                    <a:pt x="41" y="58"/>
                    <a:pt x="57" y="8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1C1D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ŝľídé">
              <a:extLst>
                <a:ext uri="{FF2B5EF4-FFF2-40B4-BE49-F238E27FC236}">
                  <a16:creationId xmlns:a16="http://schemas.microsoft.com/office/drawing/2014/main" id="{883072B3-A037-4057-A4A4-5EE7D3F6E4B8}"/>
                </a:ext>
              </a:extLst>
            </p:cNvPr>
            <p:cNvSpPr/>
            <p:nvPr/>
          </p:nvSpPr>
          <p:spPr bwMode="auto">
            <a:xfrm>
              <a:off x="4222490" y="2089889"/>
              <a:ext cx="45132" cy="112830"/>
            </a:xfrm>
            <a:custGeom>
              <a:avLst/>
              <a:gdLst>
                <a:gd name="T0" fmla="*/ 25 w 30"/>
                <a:gd name="T1" fmla="*/ 0 h 74"/>
                <a:gd name="T2" fmla="*/ 23 w 30"/>
                <a:gd name="T3" fmla="*/ 0 h 74"/>
                <a:gd name="T4" fmla="*/ 23 w 30"/>
                <a:gd name="T5" fmla="*/ 10 h 74"/>
                <a:gd name="T6" fmla="*/ 20 w 30"/>
                <a:gd name="T7" fmla="*/ 3 h 74"/>
                <a:gd name="T8" fmla="*/ 20 w 30"/>
                <a:gd name="T9" fmla="*/ 3 h 74"/>
                <a:gd name="T10" fmla="*/ 0 w 30"/>
                <a:gd name="T11" fmla="*/ 66 h 74"/>
                <a:gd name="T12" fmla="*/ 8 w 30"/>
                <a:gd name="T13" fmla="*/ 74 h 74"/>
                <a:gd name="T14" fmla="*/ 29 w 30"/>
                <a:gd name="T15" fmla="*/ 6 h 74"/>
                <a:gd name="T16" fmla="*/ 30 w 30"/>
                <a:gd name="T17" fmla="*/ 6 h 74"/>
                <a:gd name="T18" fmla="*/ 23 w 30"/>
                <a:gd name="T19" fmla="*/ 10 h 74"/>
                <a:gd name="T20" fmla="*/ 29 w 30"/>
                <a:gd name="T21" fmla="*/ 2 h 74"/>
                <a:gd name="T22" fmla="*/ 25 w 30"/>
                <a:gd name="T2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74">
                  <a:moveTo>
                    <a:pt x="25" y="0"/>
                  </a:moveTo>
                  <a:cubicBezTo>
                    <a:pt x="24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3" y="24"/>
                    <a:pt x="7" y="45"/>
                    <a:pt x="0" y="66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5" y="51"/>
                    <a:pt x="22" y="29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6" y="0"/>
                    <a:pt x="25" y="0"/>
                  </a:cubicBezTo>
                </a:path>
              </a:pathLst>
            </a:custGeom>
            <a:solidFill>
              <a:srgbClr val="1719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sļïḋè">
              <a:extLst>
                <a:ext uri="{FF2B5EF4-FFF2-40B4-BE49-F238E27FC236}">
                  <a16:creationId xmlns:a16="http://schemas.microsoft.com/office/drawing/2014/main" id="{D78C0DEE-03CD-4E04-86AB-2E81D38BABE7}"/>
                </a:ext>
              </a:extLst>
            </p:cNvPr>
            <p:cNvSpPr/>
            <p:nvPr/>
          </p:nvSpPr>
          <p:spPr bwMode="auto">
            <a:xfrm>
              <a:off x="4256876" y="2093113"/>
              <a:ext cx="10746" cy="11820"/>
            </a:xfrm>
            <a:custGeom>
              <a:avLst/>
              <a:gdLst>
                <a:gd name="T0" fmla="*/ 6 w 7"/>
                <a:gd name="T1" fmla="*/ 0 h 8"/>
                <a:gd name="T2" fmla="*/ 0 w 7"/>
                <a:gd name="T3" fmla="*/ 8 h 8"/>
                <a:gd name="T4" fmla="*/ 7 w 7"/>
                <a:gd name="T5" fmla="*/ 4 h 8"/>
                <a:gd name="T6" fmla="*/ 6 w 7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7" y="1"/>
                    <a:pt x="6" y="0"/>
                  </a:cubicBezTo>
                </a:path>
              </a:pathLst>
            </a:custGeom>
            <a:solidFill>
              <a:srgbClr val="15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ş1îḋé">
              <a:extLst>
                <a:ext uri="{FF2B5EF4-FFF2-40B4-BE49-F238E27FC236}">
                  <a16:creationId xmlns:a16="http://schemas.microsoft.com/office/drawing/2014/main" id="{1F2F4A16-713D-48C6-B430-6A3DF88FD2EA}"/>
                </a:ext>
              </a:extLst>
            </p:cNvPr>
            <p:cNvSpPr/>
            <p:nvPr/>
          </p:nvSpPr>
          <p:spPr bwMode="auto">
            <a:xfrm>
              <a:off x="4252578" y="2089889"/>
              <a:ext cx="4298" cy="15044"/>
            </a:xfrm>
            <a:custGeom>
              <a:avLst/>
              <a:gdLst>
                <a:gd name="T0" fmla="*/ 3 w 3"/>
                <a:gd name="T1" fmla="*/ 0 h 10"/>
                <a:gd name="T2" fmla="*/ 0 w 3"/>
                <a:gd name="T3" fmla="*/ 3 h 10"/>
                <a:gd name="T4" fmla="*/ 3 w 3"/>
                <a:gd name="T5" fmla="*/ 10 h 10"/>
                <a:gd name="T6" fmla="*/ 3 w 3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0">
                  <a:moveTo>
                    <a:pt x="3" y="0"/>
                  </a:moveTo>
                  <a:cubicBezTo>
                    <a:pt x="2" y="1"/>
                    <a:pt x="1" y="1"/>
                    <a:pt x="0" y="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151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ṡľïdè">
              <a:extLst>
                <a:ext uri="{FF2B5EF4-FFF2-40B4-BE49-F238E27FC236}">
                  <a16:creationId xmlns:a16="http://schemas.microsoft.com/office/drawing/2014/main" id="{273ECE08-350A-4E26-8E36-244F7103DD57}"/>
                </a:ext>
              </a:extLst>
            </p:cNvPr>
            <p:cNvSpPr/>
            <p:nvPr/>
          </p:nvSpPr>
          <p:spPr bwMode="auto">
            <a:xfrm>
              <a:off x="4000054" y="1907213"/>
              <a:ext cx="174080" cy="139694"/>
            </a:xfrm>
            <a:custGeom>
              <a:avLst/>
              <a:gdLst>
                <a:gd name="T0" fmla="*/ 0 w 114"/>
                <a:gd name="T1" fmla="*/ 86 h 92"/>
                <a:gd name="T2" fmla="*/ 14 w 114"/>
                <a:gd name="T3" fmla="*/ 44 h 92"/>
                <a:gd name="T4" fmla="*/ 81 w 114"/>
                <a:gd name="T5" fmla="*/ 0 h 92"/>
                <a:gd name="T6" fmla="*/ 114 w 114"/>
                <a:gd name="T7" fmla="*/ 23 h 92"/>
                <a:gd name="T8" fmla="*/ 0 w 114"/>
                <a:gd name="T9" fmla="*/ 8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92">
                  <a:moveTo>
                    <a:pt x="0" y="86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54" y="47"/>
                    <a:pt x="72" y="13"/>
                    <a:pt x="81" y="0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83" y="68"/>
                    <a:pt x="39" y="92"/>
                    <a:pt x="0" y="86"/>
                  </a:cubicBezTo>
                  <a:close/>
                </a:path>
              </a:pathLst>
            </a:custGeom>
            <a:solidFill>
              <a:srgbClr val="BCA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$ľîdé">
              <a:extLst>
                <a:ext uri="{FF2B5EF4-FFF2-40B4-BE49-F238E27FC236}">
                  <a16:creationId xmlns:a16="http://schemas.microsoft.com/office/drawing/2014/main" id="{CDDD0165-7060-4F0F-A7F8-B0936BB2DD38}"/>
                </a:ext>
              </a:extLst>
            </p:cNvPr>
            <p:cNvSpPr/>
            <p:nvPr/>
          </p:nvSpPr>
          <p:spPr bwMode="auto">
            <a:xfrm>
              <a:off x="4256876" y="1789010"/>
              <a:ext cx="196646" cy="315923"/>
            </a:xfrm>
            <a:custGeom>
              <a:avLst/>
              <a:gdLst>
                <a:gd name="T0" fmla="*/ 3 w 183"/>
                <a:gd name="T1" fmla="*/ 0 h 294"/>
                <a:gd name="T2" fmla="*/ 0 w 183"/>
                <a:gd name="T3" fmla="*/ 294 h 294"/>
                <a:gd name="T4" fmla="*/ 183 w 183"/>
                <a:gd name="T5" fmla="*/ 63 h 294"/>
                <a:gd name="T6" fmla="*/ 3 w 183"/>
                <a:gd name="T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3" h="294">
                  <a:moveTo>
                    <a:pt x="3" y="0"/>
                  </a:moveTo>
                  <a:lnTo>
                    <a:pt x="0" y="294"/>
                  </a:lnTo>
                  <a:lnTo>
                    <a:pt x="183" y="6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ṣ1îḍé">
              <a:extLst>
                <a:ext uri="{FF2B5EF4-FFF2-40B4-BE49-F238E27FC236}">
                  <a16:creationId xmlns:a16="http://schemas.microsoft.com/office/drawing/2014/main" id="{E078F86E-C31B-4AAB-B849-2E960D7C6788}"/>
                </a:ext>
              </a:extLst>
            </p:cNvPr>
            <p:cNvSpPr/>
            <p:nvPr/>
          </p:nvSpPr>
          <p:spPr bwMode="auto">
            <a:xfrm>
              <a:off x="4248279" y="1812651"/>
              <a:ext cx="193422" cy="142918"/>
            </a:xfrm>
            <a:custGeom>
              <a:avLst/>
              <a:gdLst>
                <a:gd name="T0" fmla="*/ 127 w 127"/>
                <a:gd name="T1" fmla="*/ 50 h 94"/>
                <a:gd name="T2" fmla="*/ 127 w 127"/>
                <a:gd name="T3" fmla="*/ 49 h 94"/>
                <a:gd name="T4" fmla="*/ 1 w 127"/>
                <a:gd name="T5" fmla="*/ 5 h 94"/>
                <a:gd name="T6" fmla="*/ 0 w 127"/>
                <a:gd name="T7" fmla="*/ 5 h 94"/>
                <a:gd name="T8" fmla="*/ 0 w 127"/>
                <a:gd name="T9" fmla="*/ 62 h 94"/>
                <a:gd name="T10" fmla="*/ 58 w 127"/>
                <a:gd name="T11" fmla="*/ 44 h 94"/>
                <a:gd name="T12" fmla="*/ 92 w 127"/>
                <a:gd name="T13" fmla="*/ 94 h 94"/>
                <a:gd name="T14" fmla="*/ 127 w 127"/>
                <a:gd name="T15" fmla="*/ 5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7" h="94">
                  <a:moveTo>
                    <a:pt x="127" y="50"/>
                  </a:moveTo>
                  <a:cubicBezTo>
                    <a:pt x="127" y="49"/>
                    <a:pt x="127" y="49"/>
                    <a:pt x="127" y="49"/>
                  </a:cubicBezTo>
                  <a:cubicBezTo>
                    <a:pt x="94" y="16"/>
                    <a:pt x="48" y="0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2" y="94"/>
                    <a:pt x="92" y="94"/>
                    <a:pt x="92" y="94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rgbClr val="AFA2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šļíďé">
              <a:extLst>
                <a:ext uri="{FF2B5EF4-FFF2-40B4-BE49-F238E27FC236}">
                  <a16:creationId xmlns:a16="http://schemas.microsoft.com/office/drawing/2014/main" id="{B904DF84-5C7C-482C-92B2-37812D9E61D7}"/>
                </a:ext>
              </a:extLst>
            </p:cNvPr>
            <p:cNvSpPr/>
            <p:nvPr/>
          </p:nvSpPr>
          <p:spPr bwMode="auto">
            <a:xfrm>
              <a:off x="4185954" y="1771817"/>
              <a:ext cx="79518" cy="333116"/>
            </a:xfrm>
            <a:custGeom>
              <a:avLst/>
              <a:gdLst>
                <a:gd name="T0" fmla="*/ 66 w 74"/>
                <a:gd name="T1" fmla="*/ 310 h 310"/>
                <a:gd name="T2" fmla="*/ 74 w 74"/>
                <a:gd name="T3" fmla="*/ 0 h 310"/>
                <a:gd name="T4" fmla="*/ 0 w 74"/>
                <a:gd name="T5" fmla="*/ 2 h 310"/>
                <a:gd name="T6" fmla="*/ 20 w 74"/>
                <a:gd name="T7" fmla="*/ 71 h 310"/>
                <a:gd name="T8" fmla="*/ 42 w 74"/>
                <a:gd name="T9" fmla="*/ 91 h 310"/>
                <a:gd name="T10" fmla="*/ 18 w 74"/>
                <a:gd name="T11" fmla="*/ 121 h 310"/>
                <a:gd name="T12" fmla="*/ 66 w 74"/>
                <a:gd name="T13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310">
                  <a:moveTo>
                    <a:pt x="66" y="310"/>
                  </a:moveTo>
                  <a:lnTo>
                    <a:pt x="74" y="0"/>
                  </a:lnTo>
                  <a:lnTo>
                    <a:pt x="0" y="2"/>
                  </a:lnTo>
                  <a:lnTo>
                    <a:pt x="20" y="71"/>
                  </a:lnTo>
                  <a:lnTo>
                    <a:pt x="42" y="91"/>
                  </a:lnTo>
                  <a:lnTo>
                    <a:pt x="18" y="121"/>
                  </a:lnTo>
                  <a:lnTo>
                    <a:pt x="66" y="310"/>
                  </a:ln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$ľïďé">
              <a:extLst>
                <a:ext uri="{FF2B5EF4-FFF2-40B4-BE49-F238E27FC236}">
                  <a16:creationId xmlns:a16="http://schemas.microsoft.com/office/drawing/2014/main" id="{C2084ECE-1CA4-4EC2-9F74-B38FEA4C8324}"/>
                </a:ext>
              </a:extLst>
            </p:cNvPr>
            <p:cNvSpPr/>
            <p:nvPr/>
          </p:nvSpPr>
          <p:spPr bwMode="auto">
            <a:xfrm>
              <a:off x="4062379" y="1748177"/>
              <a:ext cx="166558" cy="283686"/>
            </a:xfrm>
            <a:custGeom>
              <a:avLst/>
              <a:gdLst>
                <a:gd name="T0" fmla="*/ 0 w 109"/>
                <a:gd name="T1" fmla="*/ 187 h 187"/>
                <a:gd name="T2" fmla="*/ 11 w 109"/>
                <a:gd name="T3" fmla="*/ 139 h 187"/>
                <a:gd name="T4" fmla="*/ 68 w 109"/>
                <a:gd name="T5" fmla="*/ 9 h 187"/>
                <a:gd name="T6" fmla="*/ 78 w 109"/>
                <a:gd name="T7" fmla="*/ 0 h 187"/>
                <a:gd name="T8" fmla="*/ 99 w 109"/>
                <a:gd name="T9" fmla="*/ 0 h 187"/>
                <a:gd name="T10" fmla="*/ 109 w 109"/>
                <a:gd name="T11" fmla="*/ 10 h 187"/>
                <a:gd name="T12" fmla="*/ 0 w 109"/>
                <a:gd name="T13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87">
                  <a:moveTo>
                    <a:pt x="0" y="187"/>
                  </a:moveTo>
                  <a:cubicBezTo>
                    <a:pt x="11" y="139"/>
                    <a:pt x="11" y="139"/>
                    <a:pt x="11" y="139"/>
                  </a:cubicBezTo>
                  <a:cubicBezTo>
                    <a:pt x="33" y="122"/>
                    <a:pt x="66" y="81"/>
                    <a:pt x="68" y="9"/>
                  </a:cubicBezTo>
                  <a:cubicBezTo>
                    <a:pt x="69" y="4"/>
                    <a:pt x="73" y="0"/>
                    <a:pt x="7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5" y="0"/>
                    <a:pt x="109" y="4"/>
                    <a:pt x="109" y="10"/>
                  </a:cubicBezTo>
                  <a:cubicBezTo>
                    <a:pt x="104" y="151"/>
                    <a:pt x="4" y="185"/>
                    <a:pt x="0" y="187"/>
                  </a:cubicBezTo>
                  <a:close/>
                </a:path>
              </a:pathLst>
            </a:custGeom>
            <a:solidFill>
              <a:srgbClr val="9E8F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işḻîḑè">
              <a:extLst>
                <a:ext uri="{FF2B5EF4-FFF2-40B4-BE49-F238E27FC236}">
                  <a16:creationId xmlns:a16="http://schemas.microsoft.com/office/drawing/2014/main" id="{0E4D39C8-AAFF-4946-9516-4D233A2769A1}"/>
                </a:ext>
              </a:extLst>
            </p:cNvPr>
            <p:cNvSpPr/>
            <p:nvPr/>
          </p:nvSpPr>
          <p:spPr bwMode="auto">
            <a:xfrm>
              <a:off x="4256876" y="1823397"/>
              <a:ext cx="99935" cy="281537"/>
            </a:xfrm>
            <a:custGeom>
              <a:avLst/>
              <a:gdLst>
                <a:gd name="T0" fmla="*/ 37 w 93"/>
                <a:gd name="T1" fmla="*/ 215 h 262"/>
                <a:gd name="T2" fmla="*/ 0 w 93"/>
                <a:gd name="T3" fmla="*/ 262 h 262"/>
                <a:gd name="T4" fmla="*/ 0 w 93"/>
                <a:gd name="T5" fmla="*/ 201 h 262"/>
                <a:gd name="T6" fmla="*/ 93 w 93"/>
                <a:gd name="T7" fmla="*/ 0 h 262"/>
                <a:gd name="T8" fmla="*/ 37 w 93"/>
                <a:gd name="T9" fmla="*/ 215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262">
                  <a:moveTo>
                    <a:pt x="37" y="215"/>
                  </a:moveTo>
                  <a:lnTo>
                    <a:pt x="0" y="262"/>
                  </a:lnTo>
                  <a:lnTo>
                    <a:pt x="0" y="201"/>
                  </a:lnTo>
                  <a:lnTo>
                    <a:pt x="93" y="0"/>
                  </a:lnTo>
                  <a:lnTo>
                    <a:pt x="37" y="215"/>
                  </a:lnTo>
                  <a:close/>
                </a:path>
              </a:pathLst>
            </a:custGeom>
            <a:solidFill>
              <a:srgbClr val="07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ṩļiḓê">
              <a:extLst>
                <a:ext uri="{FF2B5EF4-FFF2-40B4-BE49-F238E27FC236}">
                  <a16:creationId xmlns:a16="http://schemas.microsoft.com/office/drawing/2014/main" id="{FF886184-D388-4552-A34F-79C2D218A624}"/>
                </a:ext>
              </a:extLst>
            </p:cNvPr>
            <p:cNvSpPr/>
            <p:nvPr/>
          </p:nvSpPr>
          <p:spPr bwMode="auto">
            <a:xfrm>
              <a:off x="4311679" y="1812651"/>
              <a:ext cx="76294" cy="94562"/>
            </a:xfrm>
            <a:custGeom>
              <a:avLst/>
              <a:gdLst>
                <a:gd name="T0" fmla="*/ 10 w 50"/>
                <a:gd name="T1" fmla="*/ 59 h 62"/>
                <a:gd name="T2" fmla="*/ 11 w 50"/>
                <a:gd name="T3" fmla="*/ 59 h 62"/>
                <a:gd name="T4" fmla="*/ 28 w 50"/>
                <a:gd name="T5" fmla="*/ 54 h 62"/>
                <a:gd name="T6" fmla="*/ 44 w 50"/>
                <a:gd name="T7" fmla="*/ 32 h 62"/>
                <a:gd name="T8" fmla="*/ 37 w 50"/>
                <a:gd name="T9" fmla="*/ 9 h 62"/>
                <a:gd name="T10" fmla="*/ 22 w 50"/>
                <a:gd name="T11" fmla="*/ 3 h 62"/>
                <a:gd name="T12" fmla="*/ 2 w 50"/>
                <a:gd name="T13" fmla="*/ 17 h 62"/>
                <a:gd name="T14" fmla="*/ 0 w 50"/>
                <a:gd name="T15" fmla="*/ 44 h 62"/>
                <a:gd name="T16" fmla="*/ 10 w 50"/>
                <a:gd name="T17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62">
                  <a:moveTo>
                    <a:pt x="10" y="59"/>
                  </a:moveTo>
                  <a:cubicBezTo>
                    <a:pt x="11" y="59"/>
                    <a:pt x="11" y="59"/>
                    <a:pt x="11" y="59"/>
                  </a:cubicBezTo>
                  <a:cubicBezTo>
                    <a:pt x="17" y="62"/>
                    <a:pt x="24" y="60"/>
                    <a:pt x="28" y="54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50" y="24"/>
                    <a:pt x="47" y="12"/>
                    <a:pt x="37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2" y="0"/>
                    <a:pt x="2" y="7"/>
                    <a:pt x="2" y="17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51"/>
                    <a:pt x="4" y="57"/>
                    <a:pt x="10" y="59"/>
                  </a:cubicBezTo>
                  <a:close/>
                </a:path>
              </a:pathLst>
            </a:custGeom>
            <a:solidFill>
              <a:srgbClr val="07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ṧḻïḑé">
              <a:extLst>
                <a:ext uri="{FF2B5EF4-FFF2-40B4-BE49-F238E27FC236}">
                  <a16:creationId xmlns:a16="http://schemas.microsoft.com/office/drawing/2014/main" id="{DDD36D74-0307-4EA7-9C3B-99A06F385119}"/>
                </a:ext>
              </a:extLst>
            </p:cNvPr>
            <p:cNvSpPr/>
            <p:nvPr/>
          </p:nvSpPr>
          <p:spPr bwMode="auto">
            <a:xfrm>
              <a:off x="4259025" y="1781488"/>
              <a:ext cx="194497" cy="143992"/>
            </a:xfrm>
            <a:custGeom>
              <a:avLst/>
              <a:gdLst>
                <a:gd name="T0" fmla="*/ 128 w 128"/>
                <a:gd name="T1" fmla="*/ 50 h 95"/>
                <a:gd name="T2" fmla="*/ 127 w 128"/>
                <a:gd name="T3" fmla="*/ 50 h 95"/>
                <a:gd name="T4" fmla="*/ 2 w 128"/>
                <a:gd name="T5" fmla="*/ 5 h 95"/>
                <a:gd name="T6" fmla="*/ 1 w 128"/>
                <a:gd name="T7" fmla="*/ 5 h 95"/>
                <a:gd name="T8" fmla="*/ 0 w 128"/>
                <a:gd name="T9" fmla="*/ 62 h 95"/>
                <a:gd name="T10" fmla="*/ 57 w 128"/>
                <a:gd name="T11" fmla="*/ 48 h 95"/>
                <a:gd name="T12" fmla="*/ 93 w 128"/>
                <a:gd name="T13" fmla="*/ 95 h 95"/>
                <a:gd name="T14" fmla="*/ 128 w 128"/>
                <a:gd name="T15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95">
                  <a:moveTo>
                    <a:pt x="128" y="50"/>
                  </a:moveTo>
                  <a:cubicBezTo>
                    <a:pt x="127" y="50"/>
                    <a:pt x="127" y="50"/>
                    <a:pt x="127" y="50"/>
                  </a:cubicBezTo>
                  <a:cubicBezTo>
                    <a:pt x="94" y="17"/>
                    <a:pt x="48" y="0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93" y="95"/>
                    <a:pt x="93" y="95"/>
                    <a:pt x="93" y="95"/>
                  </a:cubicBezTo>
                  <a:lnTo>
                    <a:pt x="128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šľîďè">
              <a:extLst>
                <a:ext uri="{FF2B5EF4-FFF2-40B4-BE49-F238E27FC236}">
                  <a16:creationId xmlns:a16="http://schemas.microsoft.com/office/drawing/2014/main" id="{57C8E100-2EE5-42FA-AD08-6C8214B4E1B7}"/>
                </a:ext>
              </a:extLst>
            </p:cNvPr>
            <p:cNvSpPr/>
            <p:nvPr/>
          </p:nvSpPr>
          <p:spPr bwMode="auto">
            <a:xfrm>
              <a:off x="4256876" y="1840590"/>
              <a:ext cx="262195" cy="264344"/>
            </a:xfrm>
            <a:custGeom>
              <a:avLst/>
              <a:gdLst>
                <a:gd name="T0" fmla="*/ 0 w 244"/>
                <a:gd name="T1" fmla="*/ 246 h 246"/>
                <a:gd name="T2" fmla="*/ 189 w 244"/>
                <a:gd name="T3" fmla="*/ 0 h 246"/>
                <a:gd name="T4" fmla="*/ 244 w 244"/>
                <a:gd name="T5" fmla="*/ 51 h 246"/>
                <a:gd name="T6" fmla="*/ 186 w 244"/>
                <a:gd name="T7" fmla="*/ 89 h 246"/>
                <a:gd name="T8" fmla="*/ 156 w 244"/>
                <a:gd name="T9" fmla="*/ 90 h 246"/>
                <a:gd name="T10" fmla="*/ 155 w 244"/>
                <a:gd name="T11" fmla="*/ 129 h 246"/>
                <a:gd name="T12" fmla="*/ 0 w 244"/>
                <a:gd name="T13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246">
                  <a:moveTo>
                    <a:pt x="0" y="246"/>
                  </a:moveTo>
                  <a:lnTo>
                    <a:pt x="189" y="0"/>
                  </a:lnTo>
                  <a:lnTo>
                    <a:pt x="244" y="51"/>
                  </a:lnTo>
                  <a:lnTo>
                    <a:pt x="186" y="89"/>
                  </a:lnTo>
                  <a:lnTo>
                    <a:pt x="156" y="90"/>
                  </a:lnTo>
                  <a:lnTo>
                    <a:pt x="155" y="129"/>
                  </a:lnTo>
                  <a:lnTo>
                    <a:pt x="0" y="246"/>
                  </a:lnTo>
                  <a:close/>
                </a:path>
              </a:pathLst>
            </a:custGeom>
            <a:solidFill>
              <a:srgbClr val="3232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$ľïḋê">
              <a:extLst>
                <a:ext uri="{FF2B5EF4-FFF2-40B4-BE49-F238E27FC236}">
                  <a16:creationId xmlns:a16="http://schemas.microsoft.com/office/drawing/2014/main" id="{30ABA7C4-7389-49EE-B748-7F7347DAAE95}"/>
                </a:ext>
              </a:extLst>
            </p:cNvPr>
            <p:cNvSpPr/>
            <p:nvPr/>
          </p:nvSpPr>
          <p:spPr bwMode="auto">
            <a:xfrm>
              <a:off x="4146195" y="1130300"/>
              <a:ext cx="712439" cy="457766"/>
            </a:xfrm>
            <a:custGeom>
              <a:avLst/>
              <a:gdLst>
                <a:gd name="T0" fmla="*/ 31 w 468"/>
                <a:gd name="T1" fmla="*/ 301 h 301"/>
                <a:gd name="T2" fmla="*/ 122 w 468"/>
                <a:gd name="T3" fmla="*/ 83 h 301"/>
                <a:gd name="T4" fmla="*/ 361 w 468"/>
                <a:gd name="T5" fmla="*/ 268 h 301"/>
                <a:gd name="T6" fmla="*/ 31 w 468"/>
                <a:gd name="T7" fmla="*/ 30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8" h="301">
                  <a:moveTo>
                    <a:pt x="31" y="301"/>
                  </a:moveTo>
                  <a:cubicBezTo>
                    <a:pt x="31" y="301"/>
                    <a:pt x="0" y="87"/>
                    <a:pt x="122" y="83"/>
                  </a:cubicBezTo>
                  <a:cubicBezTo>
                    <a:pt x="185" y="0"/>
                    <a:pt x="468" y="122"/>
                    <a:pt x="361" y="268"/>
                  </a:cubicBezTo>
                  <a:lnTo>
                    <a:pt x="31" y="301"/>
                  </a:ln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ṧlïḑe">
              <a:extLst>
                <a:ext uri="{FF2B5EF4-FFF2-40B4-BE49-F238E27FC236}">
                  <a16:creationId xmlns:a16="http://schemas.microsoft.com/office/drawing/2014/main" id="{321DE301-DD4B-464C-9D48-1FD076BF386A}"/>
                </a:ext>
              </a:extLst>
            </p:cNvPr>
            <p:cNvSpPr/>
            <p:nvPr/>
          </p:nvSpPr>
          <p:spPr bwMode="auto">
            <a:xfrm>
              <a:off x="4299859" y="1668659"/>
              <a:ext cx="152589" cy="191273"/>
            </a:xfrm>
            <a:custGeom>
              <a:avLst/>
              <a:gdLst>
                <a:gd name="T0" fmla="*/ 73 w 100"/>
                <a:gd name="T1" fmla="*/ 102 h 126"/>
                <a:gd name="T2" fmla="*/ 31 w 100"/>
                <a:gd name="T3" fmla="*/ 119 h 126"/>
                <a:gd name="T4" fmla="*/ 24 w 100"/>
                <a:gd name="T5" fmla="*/ 116 h 126"/>
                <a:gd name="T6" fmla="*/ 7 w 100"/>
                <a:gd name="T7" fmla="*/ 74 h 126"/>
                <a:gd name="T8" fmla="*/ 27 w 100"/>
                <a:gd name="T9" fmla="*/ 24 h 126"/>
                <a:gd name="T10" fmla="*/ 69 w 100"/>
                <a:gd name="T11" fmla="*/ 7 h 126"/>
                <a:gd name="T12" fmla="*/ 76 w 100"/>
                <a:gd name="T13" fmla="*/ 10 h 126"/>
                <a:gd name="T14" fmla="*/ 94 w 100"/>
                <a:gd name="T15" fmla="*/ 52 h 126"/>
                <a:gd name="T16" fmla="*/ 73 w 100"/>
                <a:gd name="T17" fmla="*/ 102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26">
                  <a:moveTo>
                    <a:pt x="73" y="102"/>
                  </a:moveTo>
                  <a:cubicBezTo>
                    <a:pt x="66" y="118"/>
                    <a:pt x="47" y="126"/>
                    <a:pt x="31" y="119"/>
                  </a:cubicBezTo>
                  <a:cubicBezTo>
                    <a:pt x="24" y="116"/>
                    <a:pt x="24" y="116"/>
                    <a:pt x="24" y="116"/>
                  </a:cubicBezTo>
                  <a:cubicBezTo>
                    <a:pt x="8" y="109"/>
                    <a:pt x="0" y="90"/>
                    <a:pt x="7" y="7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34" y="8"/>
                    <a:pt x="53" y="0"/>
                    <a:pt x="69" y="7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93" y="17"/>
                    <a:pt x="100" y="36"/>
                    <a:pt x="94" y="52"/>
                  </a:cubicBezTo>
                  <a:lnTo>
                    <a:pt x="73" y="102"/>
                  </a:lnTo>
                  <a:close/>
                </a:path>
              </a:pathLst>
            </a:custGeom>
            <a:solidFill>
              <a:srgbClr val="FF9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ïṣ1ïḓe">
              <a:extLst>
                <a:ext uri="{FF2B5EF4-FFF2-40B4-BE49-F238E27FC236}">
                  <a16:creationId xmlns:a16="http://schemas.microsoft.com/office/drawing/2014/main" id="{FD5D4266-D1F4-4F8D-9452-749F7B5D5FBD}"/>
                </a:ext>
              </a:extLst>
            </p:cNvPr>
            <p:cNvSpPr/>
            <p:nvPr/>
          </p:nvSpPr>
          <p:spPr bwMode="auto">
            <a:xfrm>
              <a:off x="4132226" y="1279665"/>
              <a:ext cx="584565" cy="580267"/>
            </a:xfrm>
            <a:custGeom>
              <a:avLst/>
              <a:gdLst>
                <a:gd name="T0" fmla="*/ 298 w 384"/>
                <a:gd name="T1" fmla="*/ 47 h 382"/>
                <a:gd name="T2" fmla="*/ 212 w 384"/>
                <a:gd name="T3" fmla="*/ 19 h 382"/>
                <a:gd name="T4" fmla="*/ 76 w 384"/>
                <a:gd name="T5" fmla="*/ 92 h 382"/>
                <a:gd name="T6" fmla="*/ 68 w 384"/>
                <a:gd name="T7" fmla="*/ 117 h 382"/>
                <a:gd name="T8" fmla="*/ 67 w 384"/>
                <a:gd name="T9" fmla="*/ 117 h 382"/>
                <a:gd name="T10" fmla="*/ 62 w 384"/>
                <a:gd name="T11" fmla="*/ 115 h 382"/>
                <a:gd name="T12" fmla="*/ 61 w 384"/>
                <a:gd name="T13" fmla="*/ 115 h 382"/>
                <a:gd name="T14" fmla="*/ 8 w 384"/>
                <a:gd name="T15" fmla="*/ 144 h 382"/>
                <a:gd name="T16" fmla="*/ 7 w 384"/>
                <a:gd name="T17" fmla="*/ 144 h 382"/>
                <a:gd name="T18" fmla="*/ 34 w 384"/>
                <a:gd name="T19" fmla="*/ 199 h 382"/>
                <a:gd name="T20" fmla="*/ 35 w 384"/>
                <a:gd name="T21" fmla="*/ 199 h 382"/>
                <a:gd name="T22" fmla="*/ 40 w 384"/>
                <a:gd name="T23" fmla="*/ 201 h 382"/>
                <a:gd name="T24" fmla="*/ 41 w 384"/>
                <a:gd name="T25" fmla="*/ 201 h 382"/>
                <a:gd name="T26" fmla="*/ 108 w 384"/>
                <a:gd name="T27" fmla="*/ 336 h 382"/>
                <a:gd name="T28" fmla="*/ 195 w 384"/>
                <a:gd name="T29" fmla="*/ 364 h 382"/>
                <a:gd name="T30" fmla="*/ 331 w 384"/>
                <a:gd name="T31" fmla="*/ 291 h 382"/>
                <a:gd name="T32" fmla="*/ 365 w 384"/>
                <a:gd name="T33" fmla="*/ 186 h 382"/>
                <a:gd name="T34" fmla="*/ 298 w 384"/>
                <a:gd name="T35" fmla="*/ 47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4" h="382">
                  <a:moveTo>
                    <a:pt x="298" y="47"/>
                  </a:moveTo>
                  <a:cubicBezTo>
                    <a:pt x="212" y="19"/>
                    <a:pt x="212" y="19"/>
                    <a:pt x="212" y="19"/>
                  </a:cubicBezTo>
                  <a:cubicBezTo>
                    <a:pt x="156" y="0"/>
                    <a:pt x="95" y="33"/>
                    <a:pt x="76" y="92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6"/>
                    <a:pt x="64" y="116"/>
                    <a:pt x="62" y="115"/>
                  </a:cubicBezTo>
                  <a:cubicBezTo>
                    <a:pt x="61" y="115"/>
                    <a:pt x="61" y="115"/>
                    <a:pt x="61" y="115"/>
                  </a:cubicBezTo>
                  <a:cubicBezTo>
                    <a:pt x="39" y="108"/>
                    <a:pt x="15" y="121"/>
                    <a:pt x="8" y="144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0" y="168"/>
                    <a:pt x="12" y="192"/>
                    <a:pt x="34" y="199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6" y="200"/>
                    <a:pt x="38" y="201"/>
                    <a:pt x="40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24" y="258"/>
                    <a:pt x="54" y="318"/>
                    <a:pt x="108" y="336"/>
                  </a:cubicBezTo>
                  <a:cubicBezTo>
                    <a:pt x="195" y="364"/>
                    <a:pt x="195" y="364"/>
                    <a:pt x="195" y="364"/>
                  </a:cubicBezTo>
                  <a:cubicBezTo>
                    <a:pt x="251" y="382"/>
                    <a:pt x="312" y="349"/>
                    <a:pt x="331" y="291"/>
                  </a:cubicBezTo>
                  <a:cubicBezTo>
                    <a:pt x="365" y="186"/>
                    <a:pt x="365" y="186"/>
                    <a:pt x="365" y="186"/>
                  </a:cubicBezTo>
                  <a:cubicBezTo>
                    <a:pt x="384" y="127"/>
                    <a:pt x="354" y="65"/>
                    <a:pt x="298" y="47"/>
                  </a:cubicBezTo>
                  <a:close/>
                </a:path>
              </a:pathLst>
            </a:custGeom>
            <a:solidFill>
              <a:srgbClr val="FF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ṥ1ïde">
              <a:extLst>
                <a:ext uri="{FF2B5EF4-FFF2-40B4-BE49-F238E27FC236}">
                  <a16:creationId xmlns:a16="http://schemas.microsoft.com/office/drawing/2014/main" id="{4D41941E-DB0A-46DF-8932-9C2CA3F6287E}"/>
                </a:ext>
              </a:extLst>
            </p:cNvPr>
            <p:cNvSpPr/>
            <p:nvPr/>
          </p:nvSpPr>
          <p:spPr bwMode="auto">
            <a:xfrm>
              <a:off x="4204222" y="1244204"/>
              <a:ext cx="459915" cy="316998"/>
            </a:xfrm>
            <a:custGeom>
              <a:avLst/>
              <a:gdLst>
                <a:gd name="T0" fmla="*/ 43 w 302"/>
                <a:gd name="T1" fmla="*/ 185 h 208"/>
                <a:gd name="T2" fmla="*/ 124 w 302"/>
                <a:gd name="T3" fmla="*/ 49 h 208"/>
                <a:gd name="T4" fmla="*/ 203 w 302"/>
                <a:gd name="T5" fmla="*/ 55 h 208"/>
                <a:gd name="T6" fmla="*/ 267 w 302"/>
                <a:gd name="T7" fmla="*/ 76 h 208"/>
                <a:gd name="T8" fmla="*/ 279 w 302"/>
                <a:gd name="T9" fmla="*/ 39 h 208"/>
                <a:gd name="T10" fmla="*/ 209 w 302"/>
                <a:gd name="T11" fmla="*/ 16 h 208"/>
                <a:gd name="T12" fmla="*/ 109 w 302"/>
                <a:gd name="T13" fmla="*/ 14 h 208"/>
                <a:gd name="T14" fmla="*/ 31 w 302"/>
                <a:gd name="T15" fmla="*/ 101 h 208"/>
                <a:gd name="T16" fmla="*/ 8 w 302"/>
                <a:gd name="T17" fmla="*/ 173 h 208"/>
                <a:gd name="T18" fmla="*/ 43 w 302"/>
                <a:gd name="T19" fmla="*/ 18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2" h="208">
                  <a:moveTo>
                    <a:pt x="43" y="185"/>
                  </a:moveTo>
                  <a:cubicBezTo>
                    <a:pt x="59" y="135"/>
                    <a:pt x="69" y="68"/>
                    <a:pt x="124" y="49"/>
                  </a:cubicBezTo>
                  <a:cubicBezTo>
                    <a:pt x="152" y="39"/>
                    <a:pt x="177" y="47"/>
                    <a:pt x="203" y="55"/>
                  </a:cubicBezTo>
                  <a:cubicBezTo>
                    <a:pt x="224" y="62"/>
                    <a:pt x="246" y="69"/>
                    <a:pt x="267" y="76"/>
                  </a:cubicBezTo>
                  <a:cubicBezTo>
                    <a:pt x="290" y="84"/>
                    <a:pt x="302" y="47"/>
                    <a:pt x="279" y="39"/>
                  </a:cubicBezTo>
                  <a:cubicBezTo>
                    <a:pt x="256" y="31"/>
                    <a:pt x="232" y="24"/>
                    <a:pt x="209" y="16"/>
                  </a:cubicBezTo>
                  <a:cubicBezTo>
                    <a:pt x="176" y="6"/>
                    <a:pt x="144" y="0"/>
                    <a:pt x="109" y="14"/>
                  </a:cubicBezTo>
                  <a:cubicBezTo>
                    <a:pt x="71" y="29"/>
                    <a:pt x="44" y="61"/>
                    <a:pt x="31" y="101"/>
                  </a:cubicBezTo>
                  <a:cubicBezTo>
                    <a:pt x="23" y="125"/>
                    <a:pt x="16" y="149"/>
                    <a:pt x="8" y="173"/>
                  </a:cubicBezTo>
                  <a:cubicBezTo>
                    <a:pt x="0" y="197"/>
                    <a:pt x="35" y="208"/>
                    <a:pt x="43" y="185"/>
                  </a:cubicBez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ṧļïḑê">
              <a:extLst>
                <a:ext uri="{FF2B5EF4-FFF2-40B4-BE49-F238E27FC236}">
                  <a16:creationId xmlns:a16="http://schemas.microsoft.com/office/drawing/2014/main" id="{FBBDB970-CA72-4764-8426-F82A809C32DB}"/>
                </a:ext>
              </a:extLst>
            </p:cNvPr>
            <p:cNvSpPr/>
            <p:nvPr/>
          </p:nvSpPr>
          <p:spPr bwMode="auto">
            <a:xfrm>
              <a:off x="4390122" y="1535412"/>
              <a:ext cx="36535" cy="45132"/>
            </a:xfrm>
            <a:custGeom>
              <a:avLst/>
              <a:gdLst>
                <a:gd name="T0" fmla="*/ 21 w 24"/>
                <a:gd name="T1" fmla="*/ 19 h 30"/>
                <a:gd name="T2" fmla="*/ 7 w 24"/>
                <a:gd name="T3" fmla="*/ 29 h 30"/>
                <a:gd name="T4" fmla="*/ 2 w 24"/>
                <a:gd name="T5" fmla="*/ 12 h 30"/>
                <a:gd name="T6" fmla="*/ 16 w 24"/>
                <a:gd name="T7" fmla="*/ 2 h 30"/>
                <a:gd name="T8" fmla="*/ 21 w 24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0">
                  <a:moveTo>
                    <a:pt x="21" y="19"/>
                  </a:moveTo>
                  <a:cubicBezTo>
                    <a:pt x="19" y="26"/>
                    <a:pt x="13" y="30"/>
                    <a:pt x="7" y="29"/>
                  </a:cubicBezTo>
                  <a:cubicBezTo>
                    <a:pt x="2" y="27"/>
                    <a:pt x="0" y="20"/>
                    <a:pt x="2" y="12"/>
                  </a:cubicBezTo>
                  <a:cubicBezTo>
                    <a:pt x="4" y="5"/>
                    <a:pt x="11" y="0"/>
                    <a:pt x="16" y="2"/>
                  </a:cubicBezTo>
                  <a:cubicBezTo>
                    <a:pt x="21" y="4"/>
                    <a:pt x="24" y="11"/>
                    <a:pt x="21" y="19"/>
                  </a:cubicBez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ṩḻíḍè">
              <a:extLst>
                <a:ext uri="{FF2B5EF4-FFF2-40B4-BE49-F238E27FC236}">
                  <a16:creationId xmlns:a16="http://schemas.microsoft.com/office/drawing/2014/main" id="{A72D2E7B-C5F6-4202-AFFC-2DAE87CADEC9}"/>
                </a:ext>
              </a:extLst>
            </p:cNvPr>
            <p:cNvSpPr/>
            <p:nvPr/>
          </p:nvSpPr>
          <p:spPr bwMode="auto">
            <a:xfrm>
              <a:off x="4554531" y="1590215"/>
              <a:ext cx="36535" cy="45132"/>
            </a:xfrm>
            <a:custGeom>
              <a:avLst/>
              <a:gdLst>
                <a:gd name="T0" fmla="*/ 22 w 24"/>
                <a:gd name="T1" fmla="*/ 18 h 30"/>
                <a:gd name="T2" fmla="*/ 8 w 24"/>
                <a:gd name="T3" fmla="*/ 28 h 30"/>
                <a:gd name="T4" fmla="*/ 3 w 24"/>
                <a:gd name="T5" fmla="*/ 12 h 30"/>
                <a:gd name="T6" fmla="*/ 17 w 24"/>
                <a:gd name="T7" fmla="*/ 1 h 30"/>
                <a:gd name="T8" fmla="*/ 22 w 24"/>
                <a:gd name="T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0">
                  <a:moveTo>
                    <a:pt x="22" y="18"/>
                  </a:moveTo>
                  <a:cubicBezTo>
                    <a:pt x="20" y="25"/>
                    <a:pt x="13" y="30"/>
                    <a:pt x="8" y="28"/>
                  </a:cubicBezTo>
                  <a:cubicBezTo>
                    <a:pt x="3" y="26"/>
                    <a:pt x="0" y="19"/>
                    <a:pt x="3" y="12"/>
                  </a:cubicBezTo>
                  <a:cubicBezTo>
                    <a:pt x="5" y="4"/>
                    <a:pt x="11" y="0"/>
                    <a:pt x="17" y="1"/>
                  </a:cubicBezTo>
                  <a:cubicBezTo>
                    <a:pt x="22" y="3"/>
                    <a:pt x="24" y="10"/>
                    <a:pt x="22" y="18"/>
                  </a:cubicBezTo>
                  <a:close/>
                </a:path>
              </a:pathLst>
            </a:custGeom>
            <a:solidFill>
              <a:srgbClr val="13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Slïde">
              <a:extLst>
                <a:ext uri="{FF2B5EF4-FFF2-40B4-BE49-F238E27FC236}">
                  <a16:creationId xmlns:a16="http://schemas.microsoft.com/office/drawing/2014/main" id="{5F5D752C-1EBC-429A-95F3-48423FE3533A}"/>
                </a:ext>
              </a:extLst>
            </p:cNvPr>
            <p:cNvSpPr/>
            <p:nvPr/>
          </p:nvSpPr>
          <p:spPr bwMode="auto">
            <a:xfrm>
              <a:off x="4554531" y="1506399"/>
              <a:ext cx="80593" cy="55878"/>
            </a:xfrm>
            <a:custGeom>
              <a:avLst/>
              <a:gdLst>
                <a:gd name="T0" fmla="*/ 51 w 53"/>
                <a:gd name="T1" fmla="*/ 30 h 37"/>
                <a:gd name="T2" fmla="*/ 4 w 53"/>
                <a:gd name="T3" fmla="*/ 14 h 37"/>
                <a:gd name="T4" fmla="*/ 8 w 53"/>
                <a:gd name="T5" fmla="*/ 20 h 37"/>
                <a:gd name="T6" fmla="*/ 43 w 53"/>
                <a:gd name="T7" fmla="*/ 32 h 37"/>
                <a:gd name="T8" fmla="*/ 51 w 53"/>
                <a:gd name="T9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7">
                  <a:moveTo>
                    <a:pt x="51" y="30"/>
                  </a:moveTo>
                  <a:cubicBezTo>
                    <a:pt x="44" y="10"/>
                    <a:pt x="23" y="0"/>
                    <a:pt x="4" y="14"/>
                  </a:cubicBezTo>
                  <a:cubicBezTo>
                    <a:pt x="0" y="16"/>
                    <a:pt x="4" y="23"/>
                    <a:pt x="8" y="20"/>
                  </a:cubicBezTo>
                  <a:cubicBezTo>
                    <a:pt x="22" y="10"/>
                    <a:pt x="38" y="16"/>
                    <a:pt x="43" y="32"/>
                  </a:cubicBezTo>
                  <a:cubicBezTo>
                    <a:pt x="45" y="37"/>
                    <a:pt x="53" y="35"/>
                    <a:pt x="51" y="30"/>
                  </a:cubicBez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íṡlïde">
              <a:extLst>
                <a:ext uri="{FF2B5EF4-FFF2-40B4-BE49-F238E27FC236}">
                  <a16:creationId xmlns:a16="http://schemas.microsoft.com/office/drawing/2014/main" id="{C833D2DE-35DD-48DA-ADB5-1312027915AB}"/>
                </a:ext>
              </a:extLst>
            </p:cNvPr>
            <p:cNvSpPr/>
            <p:nvPr/>
          </p:nvSpPr>
          <p:spPr bwMode="auto">
            <a:xfrm>
              <a:off x="4387973" y="1454820"/>
              <a:ext cx="80593" cy="52654"/>
            </a:xfrm>
            <a:custGeom>
              <a:avLst/>
              <a:gdLst>
                <a:gd name="T0" fmla="*/ 8 w 53"/>
                <a:gd name="T1" fmla="*/ 20 h 35"/>
                <a:gd name="T2" fmla="*/ 44 w 53"/>
                <a:gd name="T3" fmla="*/ 30 h 35"/>
                <a:gd name="T4" fmla="*/ 52 w 53"/>
                <a:gd name="T5" fmla="*/ 28 h 35"/>
                <a:gd name="T6" fmla="*/ 4 w 53"/>
                <a:gd name="T7" fmla="*/ 13 h 35"/>
                <a:gd name="T8" fmla="*/ 8 w 53"/>
                <a:gd name="T9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5">
                  <a:moveTo>
                    <a:pt x="8" y="20"/>
                  </a:moveTo>
                  <a:cubicBezTo>
                    <a:pt x="22" y="10"/>
                    <a:pt x="39" y="13"/>
                    <a:pt x="44" y="30"/>
                  </a:cubicBezTo>
                  <a:cubicBezTo>
                    <a:pt x="46" y="35"/>
                    <a:pt x="53" y="33"/>
                    <a:pt x="52" y="28"/>
                  </a:cubicBezTo>
                  <a:cubicBezTo>
                    <a:pt x="45" y="7"/>
                    <a:pt x="23" y="0"/>
                    <a:pt x="4" y="13"/>
                  </a:cubicBezTo>
                  <a:cubicBezTo>
                    <a:pt x="0" y="16"/>
                    <a:pt x="4" y="23"/>
                    <a:pt x="8" y="20"/>
                  </a:cubicBez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ṩlíḑè">
              <a:extLst>
                <a:ext uri="{FF2B5EF4-FFF2-40B4-BE49-F238E27FC236}">
                  <a16:creationId xmlns:a16="http://schemas.microsoft.com/office/drawing/2014/main" id="{0D3AD910-9C9B-489E-B674-782AE4B8BAD4}"/>
                </a:ext>
              </a:extLst>
            </p:cNvPr>
            <p:cNvSpPr/>
            <p:nvPr/>
          </p:nvSpPr>
          <p:spPr bwMode="auto">
            <a:xfrm>
              <a:off x="4275143" y="1229160"/>
              <a:ext cx="451319" cy="240703"/>
            </a:xfrm>
            <a:custGeom>
              <a:avLst/>
              <a:gdLst>
                <a:gd name="T0" fmla="*/ 184 w 296"/>
                <a:gd name="T1" fmla="*/ 111 h 158"/>
                <a:gd name="T2" fmla="*/ 0 w 296"/>
                <a:gd name="T3" fmla="*/ 158 h 158"/>
                <a:gd name="T4" fmla="*/ 129 w 296"/>
                <a:gd name="T5" fmla="*/ 18 h 158"/>
                <a:gd name="T6" fmla="*/ 184 w 296"/>
                <a:gd name="T7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158">
                  <a:moveTo>
                    <a:pt x="184" y="111"/>
                  </a:moveTo>
                  <a:cubicBezTo>
                    <a:pt x="72" y="75"/>
                    <a:pt x="33" y="55"/>
                    <a:pt x="0" y="158"/>
                  </a:cubicBezTo>
                  <a:cubicBezTo>
                    <a:pt x="0" y="158"/>
                    <a:pt x="27" y="0"/>
                    <a:pt x="129" y="18"/>
                  </a:cubicBezTo>
                  <a:cubicBezTo>
                    <a:pt x="231" y="36"/>
                    <a:pt x="296" y="147"/>
                    <a:pt x="184" y="111"/>
                  </a:cubicBezTo>
                  <a:close/>
                </a:path>
              </a:pathLst>
            </a:custGeom>
            <a:solidFill>
              <a:srgbClr val="7743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ṡ1iḋè">
              <a:extLst>
                <a:ext uri="{FF2B5EF4-FFF2-40B4-BE49-F238E27FC236}">
                  <a16:creationId xmlns:a16="http://schemas.microsoft.com/office/drawing/2014/main" id="{8F1238E0-5499-4FB7-BF4E-3E9AF1C62A61}"/>
                </a:ext>
              </a:extLst>
            </p:cNvPr>
            <p:cNvSpPr/>
            <p:nvPr/>
          </p:nvSpPr>
          <p:spPr bwMode="auto">
            <a:xfrm>
              <a:off x="4391197" y="1675106"/>
              <a:ext cx="127874" cy="70922"/>
            </a:xfrm>
            <a:custGeom>
              <a:avLst/>
              <a:gdLst>
                <a:gd name="T0" fmla="*/ 2 w 84"/>
                <a:gd name="T1" fmla="*/ 7 h 47"/>
                <a:gd name="T2" fmla="*/ 80 w 84"/>
                <a:gd name="T3" fmla="*/ 33 h 47"/>
                <a:gd name="T4" fmla="*/ 76 w 84"/>
                <a:gd name="T5" fmla="*/ 27 h 47"/>
                <a:gd name="T6" fmla="*/ 8 w 84"/>
                <a:gd name="T7" fmla="*/ 4 h 47"/>
                <a:gd name="T8" fmla="*/ 2 w 84"/>
                <a:gd name="T9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47">
                  <a:moveTo>
                    <a:pt x="2" y="7"/>
                  </a:moveTo>
                  <a:cubicBezTo>
                    <a:pt x="17" y="36"/>
                    <a:pt x="50" y="47"/>
                    <a:pt x="80" y="33"/>
                  </a:cubicBezTo>
                  <a:cubicBezTo>
                    <a:pt x="84" y="31"/>
                    <a:pt x="80" y="25"/>
                    <a:pt x="76" y="27"/>
                  </a:cubicBezTo>
                  <a:cubicBezTo>
                    <a:pt x="50" y="39"/>
                    <a:pt x="21" y="29"/>
                    <a:pt x="8" y="4"/>
                  </a:cubicBezTo>
                  <a:cubicBezTo>
                    <a:pt x="6" y="0"/>
                    <a:pt x="0" y="3"/>
                    <a:pt x="2" y="7"/>
                  </a:cubicBezTo>
                  <a:close/>
                </a:path>
              </a:pathLst>
            </a:custGeom>
            <a:solidFill>
              <a:srgbClr val="E56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í$1íďe">
              <a:extLst>
                <a:ext uri="{FF2B5EF4-FFF2-40B4-BE49-F238E27FC236}">
                  <a16:creationId xmlns:a16="http://schemas.microsoft.com/office/drawing/2014/main" id="{3C1F1180-B7E5-4015-95A9-4164CABDE2D3}"/>
                </a:ext>
              </a:extLst>
            </p:cNvPr>
            <p:cNvSpPr/>
            <p:nvPr/>
          </p:nvSpPr>
          <p:spPr bwMode="auto">
            <a:xfrm>
              <a:off x="4494355" y="2512195"/>
              <a:ext cx="1245425" cy="313774"/>
            </a:xfrm>
            <a:custGeom>
              <a:avLst/>
              <a:gdLst>
                <a:gd name="T0" fmla="*/ 32 w 1159"/>
                <a:gd name="T1" fmla="*/ 119 h 292"/>
                <a:gd name="T2" fmla="*/ 1142 w 1159"/>
                <a:gd name="T3" fmla="*/ 292 h 292"/>
                <a:gd name="T4" fmla="*/ 1159 w 1159"/>
                <a:gd name="T5" fmla="*/ 180 h 292"/>
                <a:gd name="T6" fmla="*/ 0 w 1159"/>
                <a:gd name="T7" fmla="*/ 0 h 292"/>
                <a:gd name="T8" fmla="*/ 32 w 1159"/>
                <a:gd name="T9" fmla="*/ 119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9" h="292">
                  <a:moveTo>
                    <a:pt x="32" y="119"/>
                  </a:moveTo>
                  <a:lnTo>
                    <a:pt x="1142" y="292"/>
                  </a:lnTo>
                  <a:lnTo>
                    <a:pt x="1159" y="180"/>
                  </a:lnTo>
                  <a:lnTo>
                    <a:pt x="0" y="0"/>
                  </a:lnTo>
                  <a:lnTo>
                    <a:pt x="32" y="119"/>
                  </a:lnTo>
                  <a:close/>
                </a:path>
              </a:pathLst>
            </a:custGeom>
            <a:solidFill>
              <a:srgbClr val="8E1C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iślïďé">
              <a:extLst>
                <a:ext uri="{FF2B5EF4-FFF2-40B4-BE49-F238E27FC236}">
                  <a16:creationId xmlns:a16="http://schemas.microsoft.com/office/drawing/2014/main" id="{E67B8FA2-DE44-4801-9944-B840A061DF0A}"/>
                </a:ext>
              </a:extLst>
            </p:cNvPr>
            <p:cNvSpPr/>
            <p:nvPr/>
          </p:nvSpPr>
          <p:spPr bwMode="auto">
            <a:xfrm>
              <a:off x="4494355" y="1372078"/>
              <a:ext cx="1438847" cy="1333539"/>
            </a:xfrm>
            <a:custGeom>
              <a:avLst/>
              <a:gdLst>
                <a:gd name="T0" fmla="*/ 945 w 945"/>
                <a:gd name="T1" fmla="*/ 59 h 877"/>
                <a:gd name="T2" fmla="*/ 818 w 945"/>
                <a:gd name="T3" fmla="*/ 877 h 877"/>
                <a:gd name="T4" fmla="*/ 0 w 945"/>
                <a:gd name="T5" fmla="*/ 750 h 877"/>
                <a:gd name="T6" fmla="*/ 17 w 945"/>
                <a:gd name="T7" fmla="*/ 671 h 877"/>
                <a:gd name="T8" fmla="*/ 60 w 945"/>
                <a:gd name="T9" fmla="*/ 544 h 877"/>
                <a:gd name="T10" fmla="*/ 945 w 945"/>
                <a:gd name="T11" fmla="*/ 59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5" h="877">
                  <a:moveTo>
                    <a:pt x="945" y="59"/>
                  </a:moveTo>
                  <a:cubicBezTo>
                    <a:pt x="818" y="877"/>
                    <a:pt x="818" y="877"/>
                    <a:pt x="818" y="877"/>
                  </a:cubicBezTo>
                  <a:cubicBezTo>
                    <a:pt x="0" y="750"/>
                    <a:pt x="0" y="750"/>
                    <a:pt x="0" y="750"/>
                  </a:cubicBezTo>
                  <a:cubicBezTo>
                    <a:pt x="5" y="723"/>
                    <a:pt x="10" y="697"/>
                    <a:pt x="17" y="671"/>
                  </a:cubicBezTo>
                  <a:cubicBezTo>
                    <a:pt x="28" y="627"/>
                    <a:pt x="42" y="585"/>
                    <a:pt x="60" y="544"/>
                  </a:cubicBezTo>
                  <a:cubicBezTo>
                    <a:pt x="207" y="209"/>
                    <a:pt x="566" y="0"/>
                    <a:pt x="945" y="59"/>
                  </a:cubicBezTo>
                </a:path>
              </a:pathLst>
            </a:custGeom>
            <a:solidFill>
              <a:srgbClr val="FF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ï$ľiḍé">
              <a:extLst>
                <a:ext uri="{FF2B5EF4-FFF2-40B4-BE49-F238E27FC236}">
                  <a16:creationId xmlns:a16="http://schemas.microsoft.com/office/drawing/2014/main" id="{E9D93FA8-B83B-4946-957B-832BAE8CE7EE}"/>
                </a:ext>
              </a:extLst>
            </p:cNvPr>
            <p:cNvSpPr/>
            <p:nvPr/>
          </p:nvSpPr>
          <p:spPr bwMode="auto">
            <a:xfrm>
              <a:off x="5204645" y="2124276"/>
              <a:ext cx="618951" cy="542657"/>
            </a:xfrm>
            <a:custGeom>
              <a:avLst/>
              <a:gdLst>
                <a:gd name="T0" fmla="*/ 377 w 407"/>
                <a:gd name="T1" fmla="*/ 222 h 357"/>
                <a:gd name="T2" fmla="*/ 407 w 407"/>
                <a:gd name="T3" fmla="*/ 30 h 357"/>
                <a:gd name="T4" fmla="*/ 0 w 407"/>
                <a:gd name="T5" fmla="*/ 327 h 357"/>
                <a:gd name="T6" fmla="*/ 192 w 407"/>
                <a:gd name="T7" fmla="*/ 357 h 357"/>
                <a:gd name="T8" fmla="*/ 377 w 407"/>
                <a:gd name="T9" fmla="*/ 22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" h="357">
                  <a:moveTo>
                    <a:pt x="377" y="222"/>
                  </a:moveTo>
                  <a:cubicBezTo>
                    <a:pt x="407" y="30"/>
                    <a:pt x="407" y="30"/>
                    <a:pt x="407" y="30"/>
                  </a:cubicBezTo>
                  <a:cubicBezTo>
                    <a:pt x="213" y="0"/>
                    <a:pt x="30" y="133"/>
                    <a:pt x="0" y="327"/>
                  </a:cubicBezTo>
                  <a:cubicBezTo>
                    <a:pt x="192" y="357"/>
                    <a:pt x="192" y="357"/>
                    <a:pt x="192" y="357"/>
                  </a:cubicBezTo>
                  <a:cubicBezTo>
                    <a:pt x="206" y="269"/>
                    <a:pt x="289" y="208"/>
                    <a:pt x="377" y="2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ṧļîde">
              <a:extLst>
                <a:ext uri="{FF2B5EF4-FFF2-40B4-BE49-F238E27FC236}">
                  <a16:creationId xmlns:a16="http://schemas.microsoft.com/office/drawing/2014/main" id="{9FCCBF69-432C-419D-B300-AE6B8BB0F686}"/>
                </a:ext>
              </a:extLst>
            </p:cNvPr>
            <p:cNvSpPr/>
            <p:nvPr/>
          </p:nvSpPr>
          <p:spPr bwMode="auto">
            <a:xfrm>
              <a:off x="4625453" y="1547232"/>
              <a:ext cx="1288407" cy="1030511"/>
            </a:xfrm>
            <a:custGeom>
              <a:avLst/>
              <a:gdLst>
                <a:gd name="T0" fmla="*/ 816 w 846"/>
                <a:gd name="T1" fmla="*/ 222 h 678"/>
                <a:gd name="T2" fmla="*/ 846 w 846"/>
                <a:gd name="T3" fmla="*/ 30 h 678"/>
                <a:gd name="T4" fmla="*/ 295 w 846"/>
                <a:gd name="T5" fmla="*/ 164 h 678"/>
                <a:gd name="T6" fmla="*/ 0 w 846"/>
                <a:gd name="T7" fmla="*/ 648 h 678"/>
                <a:gd name="T8" fmla="*/ 192 w 846"/>
                <a:gd name="T9" fmla="*/ 678 h 678"/>
                <a:gd name="T10" fmla="*/ 816 w 846"/>
                <a:gd name="T11" fmla="*/ 222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6" h="678">
                  <a:moveTo>
                    <a:pt x="816" y="222"/>
                  </a:moveTo>
                  <a:cubicBezTo>
                    <a:pt x="846" y="30"/>
                    <a:pt x="846" y="30"/>
                    <a:pt x="846" y="30"/>
                  </a:cubicBezTo>
                  <a:cubicBezTo>
                    <a:pt x="650" y="0"/>
                    <a:pt x="455" y="47"/>
                    <a:pt x="295" y="164"/>
                  </a:cubicBezTo>
                  <a:cubicBezTo>
                    <a:pt x="135" y="281"/>
                    <a:pt x="31" y="453"/>
                    <a:pt x="0" y="648"/>
                  </a:cubicBezTo>
                  <a:cubicBezTo>
                    <a:pt x="192" y="678"/>
                    <a:pt x="192" y="678"/>
                    <a:pt x="192" y="678"/>
                  </a:cubicBezTo>
                  <a:cubicBezTo>
                    <a:pt x="238" y="380"/>
                    <a:pt x="518" y="175"/>
                    <a:pt x="816" y="22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ṣḻîde">
              <a:extLst>
                <a:ext uri="{FF2B5EF4-FFF2-40B4-BE49-F238E27FC236}">
                  <a16:creationId xmlns:a16="http://schemas.microsoft.com/office/drawing/2014/main" id="{EC1F9121-083D-4CDD-8A1F-4E2AC4E61E2D}"/>
                </a:ext>
              </a:extLst>
            </p:cNvPr>
            <p:cNvSpPr/>
            <p:nvPr/>
          </p:nvSpPr>
          <p:spPr bwMode="auto">
            <a:xfrm>
              <a:off x="4521220" y="2199495"/>
              <a:ext cx="194497" cy="192348"/>
            </a:xfrm>
            <a:custGeom>
              <a:avLst/>
              <a:gdLst>
                <a:gd name="T0" fmla="*/ 43 w 128"/>
                <a:gd name="T1" fmla="*/ 0 h 127"/>
                <a:gd name="T2" fmla="*/ 43 w 128"/>
                <a:gd name="T3" fmla="*/ 0 h 127"/>
                <a:gd name="T4" fmla="*/ 0 w 128"/>
                <a:gd name="T5" fmla="*/ 127 h 127"/>
                <a:gd name="T6" fmla="*/ 98 w 128"/>
                <a:gd name="T7" fmla="*/ 99 h 127"/>
                <a:gd name="T8" fmla="*/ 128 w 128"/>
                <a:gd name="T9" fmla="*/ 24 h 127"/>
                <a:gd name="T10" fmla="*/ 43 w 128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7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5" y="41"/>
                    <a:pt x="11" y="83"/>
                    <a:pt x="0" y="127"/>
                  </a:cubicBezTo>
                  <a:cubicBezTo>
                    <a:pt x="36" y="124"/>
                    <a:pt x="71" y="112"/>
                    <a:pt x="98" y="99"/>
                  </a:cubicBezTo>
                  <a:cubicBezTo>
                    <a:pt x="107" y="73"/>
                    <a:pt x="117" y="48"/>
                    <a:pt x="128" y="24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B7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ṣḷîḍê">
              <a:extLst>
                <a:ext uri="{FF2B5EF4-FFF2-40B4-BE49-F238E27FC236}">
                  <a16:creationId xmlns:a16="http://schemas.microsoft.com/office/drawing/2014/main" id="{128C2E5A-A0D6-4ED3-AEA0-B57E07B9AEDA}"/>
                </a:ext>
              </a:extLst>
            </p:cNvPr>
            <p:cNvSpPr/>
            <p:nvPr/>
          </p:nvSpPr>
          <p:spPr bwMode="auto">
            <a:xfrm>
              <a:off x="4669510" y="2236031"/>
              <a:ext cx="107457" cy="113904"/>
            </a:xfrm>
            <a:custGeom>
              <a:avLst/>
              <a:gdLst>
                <a:gd name="T0" fmla="*/ 30 w 70"/>
                <a:gd name="T1" fmla="*/ 0 h 75"/>
                <a:gd name="T2" fmla="*/ 0 w 70"/>
                <a:gd name="T3" fmla="*/ 75 h 75"/>
                <a:gd name="T4" fmla="*/ 65 w 70"/>
                <a:gd name="T5" fmla="*/ 29 h 75"/>
                <a:gd name="T6" fmla="*/ 37 w 70"/>
                <a:gd name="T7" fmla="*/ 5 h 75"/>
                <a:gd name="T8" fmla="*/ 31 w 70"/>
                <a:gd name="T9" fmla="*/ 0 h 75"/>
                <a:gd name="T10" fmla="*/ 30 w 70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5">
                  <a:moveTo>
                    <a:pt x="30" y="0"/>
                  </a:moveTo>
                  <a:cubicBezTo>
                    <a:pt x="19" y="24"/>
                    <a:pt x="9" y="49"/>
                    <a:pt x="0" y="75"/>
                  </a:cubicBezTo>
                  <a:cubicBezTo>
                    <a:pt x="38" y="58"/>
                    <a:pt x="63" y="37"/>
                    <a:pt x="65" y="29"/>
                  </a:cubicBezTo>
                  <a:cubicBezTo>
                    <a:pt x="70" y="13"/>
                    <a:pt x="48" y="15"/>
                    <a:pt x="37" y="5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B78F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ïsļíḑê">
              <a:extLst>
                <a:ext uri="{FF2B5EF4-FFF2-40B4-BE49-F238E27FC236}">
                  <a16:creationId xmlns:a16="http://schemas.microsoft.com/office/drawing/2014/main" id="{510494DF-9448-422B-96E0-BBC0F5F1683D}"/>
                </a:ext>
              </a:extLst>
            </p:cNvPr>
            <p:cNvSpPr/>
            <p:nvPr/>
          </p:nvSpPr>
          <p:spPr bwMode="auto">
            <a:xfrm>
              <a:off x="4624378" y="2166184"/>
              <a:ext cx="153663" cy="209541"/>
            </a:xfrm>
            <a:custGeom>
              <a:avLst/>
              <a:gdLst>
                <a:gd name="T0" fmla="*/ 42 w 101"/>
                <a:gd name="T1" fmla="*/ 12 h 138"/>
                <a:gd name="T2" fmla="*/ 65 w 101"/>
                <a:gd name="T3" fmla="*/ 12 h 138"/>
                <a:gd name="T4" fmla="*/ 90 w 101"/>
                <a:gd name="T5" fmla="*/ 14 h 138"/>
                <a:gd name="T6" fmla="*/ 68 w 101"/>
                <a:gd name="T7" fmla="*/ 36 h 138"/>
                <a:gd name="T8" fmla="*/ 95 w 101"/>
                <a:gd name="T9" fmla="*/ 75 h 138"/>
                <a:gd name="T10" fmla="*/ 46 w 101"/>
                <a:gd name="T11" fmla="*/ 62 h 138"/>
                <a:gd name="T12" fmla="*/ 70 w 101"/>
                <a:gd name="T13" fmla="*/ 84 h 138"/>
                <a:gd name="T14" fmla="*/ 41 w 101"/>
                <a:gd name="T15" fmla="*/ 102 h 138"/>
                <a:gd name="T16" fmla="*/ 6 w 101"/>
                <a:gd name="T17" fmla="*/ 85 h 138"/>
                <a:gd name="T18" fmla="*/ 16 w 101"/>
                <a:gd name="T19" fmla="*/ 33 h 138"/>
                <a:gd name="T20" fmla="*/ 42 w 101"/>
                <a:gd name="T21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38">
                  <a:moveTo>
                    <a:pt x="42" y="12"/>
                  </a:moveTo>
                  <a:cubicBezTo>
                    <a:pt x="47" y="10"/>
                    <a:pt x="55" y="12"/>
                    <a:pt x="65" y="12"/>
                  </a:cubicBezTo>
                  <a:cubicBezTo>
                    <a:pt x="65" y="12"/>
                    <a:pt x="92" y="0"/>
                    <a:pt x="90" y="14"/>
                  </a:cubicBezTo>
                  <a:cubicBezTo>
                    <a:pt x="89" y="28"/>
                    <a:pt x="79" y="34"/>
                    <a:pt x="68" y="36"/>
                  </a:cubicBezTo>
                  <a:cubicBezTo>
                    <a:pt x="81" y="50"/>
                    <a:pt x="101" y="62"/>
                    <a:pt x="95" y="75"/>
                  </a:cubicBezTo>
                  <a:cubicBezTo>
                    <a:pt x="85" y="99"/>
                    <a:pt x="46" y="62"/>
                    <a:pt x="46" y="62"/>
                  </a:cubicBezTo>
                  <a:cubicBezTo>
                    <a:pt x="46" y="62"/>
                    <a:pt x="56" y="74"/>
                    <a:pt x="70" y="84"/>
                  </a:cubicBezTo>
                  <a:cubicBezTo>
                    <a:pt x="93" y="98"/>
                    <a:pt x="63" y="117"/>
                    <a:pt x="41" y="102"/>
                  </a:cubicBezTo>
                  <a:cubicBezTo>
                    <a:pt x="49" y="124"/>
                    <a:pt x="24" y="138"/>
                    <a:pt x="6" y="85"/>
                  </a:cubicBezTo>
                  <a:cubicBezTo>
                    <a:pt x="0" y="65"/>
                    <a:pt x="8" y="46"/>
                    <a:pt x="16" y="33"/>
                  </a:cubicBezTo>
                  <a:cubicBezTo>
                    <a:pt x="22" y="23"/>
                    <a:pt x="32" y="14"/>
                    <a:pt x="42" y="12"/>
                  </a:cubicBezTo>
                  <a:close/>
                </a:path>
              </a:pathLst>
            </a:custGeom>
            <a:solidFill>
              <a:srgbClr val="FFB3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ṧļîḑè">
              <a:extLst>
                <a:ext uri="{FF2B5EF4-FFF2-40B4-BE49-F238E27FC236}">
                  <a16:creationId xmlns:a16="http://schemas.microsoft.com/office/drawing/2014/main" id="{7548BECF-53CA-4A85-AF2D-62E6F46747E1}"/>
                </a:ext>
              </a:extLst>
            </p:cNvPr>
            <p:cNvSpPr/>
            <p:nvPr/>
          </p:nvSpPr>
          <p:spPr bwMode="auto">
            <a:xfrm>
              <a:off x="4591067" y="2158662"/>
              <a:ext cx="95637" cy="130023"/>
            </a:xfrm>
            <a:custGeom>
              <a:avLst/>
              <a:gdLst>
                <a:gd name="T0" fmla="*/ 29 w 89"/>
                <a:gd name="T1" fmla="*/ 121 h 121"/>
                <a:gd name="T2" fmla="*/ 0 w 89"/>
                <a:gd name="T3" fmla="*/ 104 h 121"/>
                <a:gd name="T4" fmla="*/ 59 w 89"/>
                <a:gd name="T5" fmla="*/ 0 h 121"/>
                <a:gd name="T6" fmla="*/ 89 w 89"/>
                <a:gd name="T7" fmla="*/ 17 h 121"/>
                <a:gd name="T8" fmla="*/ 29 w 89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1">
                  <a:moveTo>
                    <a:pt x="29" y="121"/>
                  </a:moveTo>
                  <a:lnTo>
                    <a:pt x="0" y="104"/>
                  </a:lnTo>
                  <a:lnTo>
                    <a:pt x="59" y="0"/>
                  </a:lnTo>
                  <a:lnTo>
                    <a:pt x="89" y="17"/>
                  </a:lnTo>
                  <a:lnTo>
                    <a:pt x="29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i$1íḍè">
              <a:extLst>
                <a:ext uri="{FF2B5EF4-FFF2-40B4-BE49-F238E27FC236}">
                  <a16:creationId xmlns:a16="http://schemas.microsoft.com/office/drawing/2014/main" id="{E8C46ED1-7EB0-4EF3-B897-4675B2F46197}"/>
                </a:ext>
              </a:extLst>
            </p:cNvPr>
            <p:cNvSpPr/>
            <p:nvPr/>
          </p:nvSpPr>
          <p:spPr bwMode="auto">
            <a:xfrm>
              <a:off x="4039813" y="1759997"/>
              <a:ext cx="625399" cy="524389"/>
            </a:xfrm>
            <a:custGeom>
              <a:avLst/>
              <a:gdLst>
                <a:gd name="T0" fmla="*/ 364 w 411"/>
                <a:gd name="T1" fmla="*/ 345 h 345"/>
                <a:gd name="T2" fmla="*/ 19 w 411"/>
                <a:gd name="T3" fmla="*/ 128 h 345"/>
                <a:gd name="T4" fmla="*/ 72 w 411"/>
                <a:gd name="T5" fmla="*/ 20 h 345"/>
                <a:gd name="T6" fmla="*/ 411 w 411"/>
                <a:gd name="T7" fmla="*/ 262 h 345"/>
                <a:gd name="T8" fmla="*/ 364 w 411"/>
                <a:gd name="T9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345">
                  <a:moveTo>
                    <a:pt x="364" y="345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0" y="116"/>
                    <a:pt x="45" y="0"/>
                    <a:pt x="72" y="20"/>
                  </a:cubicBezTo>
                  <a:cubicBezTo>
                    <a:pt x="411" y="262"/>
                    <a:pt x="411" y="262"/>
                    <a:pt x="411" y="262"/>
                  </a:cubicBezTo>
                  <a:lnTo>
                    <a:pt x="364" y="345"/>
                  </a:lnTo>
                  <a:close/>
                </a:path>
              </a:pathLst>
            </a:custGeom>
            <a:solidFill>
              <a:srgbClr val="252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ṧ1ïḑè">
              <a:extLst>
                <a:ext uri="{FF2B5EF4-FFF2-40B4-BE49-F238E27FC236}">
                  <a16:creationId xmlns:a16="http://schemas.microsoft.com/office/drawing/2014/main" id="{F50EBD1F-B4E7-4AC0-9973-9BECCFAD6575}"/>
                </a:ext>
              </a:extLst>
            </p:cNvPr>
            <p:cNvSpPr/>
            <p:nvPr/>
          </p:nvSpPr>
          <p:spPr bwMode="auto">
            <a:xfrm>
              <a:off x="4624378" y="2532612"/>
              <a:ext cx="307327" cy="169782"/>
            </a:xfrm>
            <a:custGeom>
              <a:avLst/>
              <a:gdLst>
                <a:gd name="T0" fmla="*/ 286 w 286"/>
                <a:gd name="T1" fmla="*/ 158 h 158"/>
                <a:gd name="T2" fmla="*/ 25 w 286"/>
                <a:gd name="T3" fmla="*/ 118 h 158"/>
                <a:gd name="T4" fmla="*/ 0 w 286"/>
                <a:gd name="T5" fmla="*/ 0 h 158"/>
                <a:gd name="T6" fmla="*/ 270 w 286"/>
                <a:gd name="T7" fmla="*/ 42 h 158"/>
                <a:gd name="T8" fmla="*/ 286 w 286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58">
                  <a:moveTo>
                    <a:pt x="286" y="158"/>
                  </a:moveTo>
                  <a:lnTo>
                    <a:pt x="25" y="118"/>
                  </a:lnTo>
                  <a:lnTo>
                    <a:pt x="0" y="0"/>
                  </a:lnTo>
                  <a:lnTo>
                    <a:pt x="270" y="42"/>
                  </a:lnTo>
                  <a:lnTo>
                    <a:pt x="286" y="158"/>
                  </a:lnTo>
                  <a:close/>
                </a:path>
              </a:pathLst>
            </a:custGeom>
            <a:solidFill>
              <a:srgbClr val="C2B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ṣ1iḑè">
              <a:extLst>
                <a:ext uri="{FF2B5EF4-FFF2-40B4-BE49-F238E27FC236}">
                  <a16:creationId xmlns:a16="http://schemas.microsoft.com/office/drawing/2014/main" id="{D6BA4609-EEFA-477A-B18E-FF64C49598E5}"/>
                </a:ext>
              </a:extLst>
            </p:cNvPr>
            <p:cNvSpPr/>
            <p:nvPr/>
          </p:nvSpPr>
          <p:spPr bwMode="auto">
            <a:xfrm>
              <a:off x="5202496" y="2621801"/>
              <a:ext cx="307327" cy="169782"/>
            </a:xfrm>
            <a:custGeom>
              <a:avLst/>
              <a:gdLst>
                <a:gd name="T0" fmla="*/ 286 w 286"/>
                <a:gd name="T1" fmla="*/ 158 h 158"/>
                <a:gd name="T2" fmla="*/ 26 w 286"/>
                <a:gd name="T3" fmla="*/ 119 h 158"/>
                <a:gd name="T4" fmla="*/ 0 w 286"/>
                <a:gd name="T5" fmla="*/ 0 h 158"/>
                <a:gd name="T6" fmla="*/ 271 w 286"/>
                <a:gd name="T7" fmla="*/ 42 h 158"/>
                <a:gd name="T8" fmla="*/ 286 w 286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58">
                  <a:moveTo>
                    <a:pt x="286" y="158"/>
                  </a:moveTo>
                  <a:lnTo>
                    <a:pt x="26" y="119"/>
                  </a:lnTo>
                  <a:lnTo>
                    <a:pt x="0" y="0"/>
                  </a:lnTo>
                  <a:lnTo>
                    <a:pt x="271" y="42"/>
                  </a:lnTo>
                  <a:lnTo>
                    <a:pt x="286" y="158"/>
                  </a:lnTo>
                  <a:close/>
                </a:path>
              </a:pathLst>
            </a:custGeom>
            <a:solidFill>
              <a:srgbClr val="C2B6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92695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F312BE-8F43-4A78-9EFE-CA753E204DE0}"/>
              </a:ext>
            </a:extLst>
          </p:cNvPr>
          <p:cNvSpPr/>
          <p:nvPr/>
        </p:nvSpPr>
        <p:spPr>
          <a:xfrm>
            <a:off x="466844" y="1855328"/>
            <a:ext cx="667473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组长权限：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小组长有权制定本组的组规，并经本组同学通过，在组内实施。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当发现组内同学违反组规、班规时，小组长有权进行处理。组长本着激励为主的宗旨，定期向教师汇报本组同学的课堂表现，并与组员一起规划每个同学的发展方向。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组长最重要的一点是善于发现每个人的特长，针对每个人的优势学科对别人进行帮助，每个人都有表现自己才华的机会。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4FB2FD9-DC83-496D-BB42-F53782481B1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845" y="648182"/>
            <a:ext cx="484968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4860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e71cc20-72fe-4fdb-aa00-059a61321d5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1037582-10F7-430C-831F-0E93B4BD91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1723969" y="2997842"/>
            <a:ext cx="8561162" cy="3606459"/>
            <a:chOff x="947" y="769"/>
            <a:chExt cx="5782" cy="2786"/>
          </a:xfrm>
        </p:grpSpPr>
        <p:grpSp>
          <p:nvGrpSpPr>
            <p:cNvPr id="3" name="îṧḻîde">
              <a:extLst>
                <a:ext uri="{FF2B5EF4-FFF2-40B4-BE49-F238E27FC236}">
                  <a16:creationId xmlns:a16="http://schemas.microsoft.com/office/drawing/2014/main" id="{28EEBC04-F519-49FB-A984-79E5DA8FF3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1" y="769"/>
              <a:ext cx="3523" cy="2720"/>
              <a:chOff x="2491" y="769"/>
              <a:chExt cx="3523" cy="2720"/>
            </a:xfrm>
          </p:grpSpPr>
          <p:sp>
            <p:nvSpPr>
              <p:cNvPr id="301" name="iṥlïḓè">
                <a:extLst>
                  <a:ext uri="{FF2B5EF4-FFF2-40B4-BE49-F238E27FC236}">
                    <a16:creationId xmlns:a16="http://schemas.microsoft.com/office/drawing/2014/main" id="{CAC32A37-BB29-4DDF-9945-40DBAEAEA88E}"/>
                  </a:ext>
                </a:extLst>
              </p:cNvPr>
              <p:cNvSpPr/>
              <p:nvPr/>
            </p:nvSpPr>
            <p:spPr bwMode="auto">
              <a:xfrm>
                <a:off x="5234" y="3202"/>
                <a:ext cx="308" cy="145"/>
              </a:xfrm>
              <a:custGeom>
                <a:avLst/>
                <a:gdLst>
                  <a:gd name="T0" fmla="*/ 308 w 308"/>
                  <a:gd name="T1" fmla="*/ 62 h 145"/>
                  <a:gd name="T2" fmla="*/ 2 w 308"/>
                  <a:gd name="T3" fmla="*/ 145 h 145"/>
                  <a:gd name="T4" fmla="*/ 0 w 308"/>
                  <a:gd name="T5" fmla="*/ 133 h 145"/>
                  <a:gd name="T6" fmla="*/ 305 w 308"/>
                  <a:gd name="T7" fmla="*/ 0 h 145"/>
                  <a:gd name="T8" fmla="*/ 308 w 308"/>
                  <a:gd name="T9" fmla="*/ 62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45">
                    <a:moveTo>
                      <a:pt x="308" y="62"/>
                    </a:moveTo>
                    <a:lnTo>
                      <a:pt x="2" y="145"/>
                    </a:lnTo>
                    <a:lnTo>
                      <a:pt x="0" y="133"/>
                    </a:lnTo>
                    <a:lnTo>
                      <a:pt x="305" y="0"/>
                    </a:lnTo>
                    <a:lnTo>
                      <a:pt x="308" y="62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î$ḻîḑê">
                <a:extLst>
                  <a:ext uri="{FF2B5EF4-FFF2-40B4-BE49-F238E27FC236}">
                    <a16:creationId xmlns:a16="http://schemas.microsoft.com/office/drawing/2014/main" id="{C4D1E83C-8112-40EB-8F14-9CA91B27BB7D}"/>
                  </a:ext>
                </a:extLst>
              </p:cNvPr>
              <p:cNvSpPr/>
              <p:nvPr/>
            </p:nvSpPr>
            <p:spPr bwMode="auto">
              <a:xfrm>
                <a:off x="5201" y="3354"/>
                <a:ext cx="83" cy="83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iŝlíďé">
                <a:extLst>
                  <a:ext uri="{FF2B5EF4-FFF2-40B4-BE49-F238E27FC236}">
                    <a16:creationId xmlns:a16="http://schemas.microsoft.com/office/drawing/2014/main" id="{B6AA281D-58E8-48F1-8D3C-DD15A7748168}"/>
                  </a:ext>
                </a:extLst>
              </p:cNvPr>
              <p:cNvSpPr/>
              <p:nvPr/>
            </p:nvSpPr>
            <p:spPr bwMode="auto">
              <a:xfrm>
                <a:off x="5210" y="3364"/>
                <a:ext cx="67" cy="63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ïşļíḋê">
                <a:extLst>
                  <a:ext uri="{FF2B5EF4-FFF2-40B4-BE49-F238E27FC236}">
                    <a16:creationId xmlns:a16="http://schemas.microsoft.com/office/drawing/2014/main" id="{E0469FB3-EF35-4A9F-9213-19AD018AD055}"/>
                  </a:ext>
                </a:extLst>
              </p:cNvPr>
              <p:cNvSpPr/>
              <p:nvPr/>
            </p:nvSpPr>
            <p:spPr bwMode="auto">
              <a:xfrm>
                <a:off x="5222" y="3375"/>
                <a:ext cx="43" cy="41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ïṣlíḓè">
                <a:extLst>
                  <a:ext uri="{FF2B5EF4-FFF2-40B4-BE49-F238E27FC236}">
                    <a16:creationId xmlns:a16="http://schemas.microsoft.com/office/drawing/2014/main" id="{B60DE411-E25C-4AE2-818C-71DE7D942224}"/>
                  </a:ext>
                </a:extLst>
              </p:cNvPr>
              <p:cNvSpPr/>
              <p:nvPr/>
            </p:nvSpPr>
            <p:spPr bwMode="auto">
              <a:xfrm>
                <a:off x="5189" y="3333"/>
                <a:ext cx="107" cy="59"/>
              </a:xfrm>
              <a:custGeom>
                <a:avLst/>
                <a:gdLst>
                  <a:gd name="T0" fmla="*/ 23 w 45"/>
                  <a:gd name="T1" fmla="*/ 6 h 25"/>
                  <a:gd name="T2" fmla="*/ 45 w 45"/>
                  <a:gd name="T3" fmla="*/ 25 h 25"/>
                  <a:gd name="T4" fmla="*/ 45 w 45"/>
                  <a:gd name="T5" fmla="*/ 22 h 25"/>
                  <a:gd name="T6" fmla="*/ 23 w 45"/>
                  <a:gd name="T7" fmla="*/ 0 h 25"/>
                  <a:gd name="T8" fmla="*/ 0 w 45"/>
                  <a:gd name="T9" fmla="*/ 22 h 25"/>
                  <a:gd name="T10" fmla="*/ 1 w 45"/>
                  <a:gd name="T11" fmla="*/ 25 h 25"/>
                  <a:gd name="T12" fmla="*/ 23 w 45"/>
                  <a:gd name="T1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25">
                    <a:moveTo>
                      <a:pt x="23" y="6"/>
                    </a:moveTo>
                    <a:cubicBezTo>
                      <a:pt x="34" y="6"/>
                      <a:pt x="44" y="14"/>
                      <a:pt x="45" y="25"/>
                    </a:cubicBezTo>
                    <a:cubicBezTo>
                      <a:pt x="45" y="24"/>
                      <a:pt x="45" y="23"/>
                      <a:pt x="45" y="22"/>
                    </a:cubicBezTo>
                    <a:cubicBezTo>
                      <a:pt x="45" y="10"/>
                      <a:pt x="35" y="0"/>
                      <a:pt x="23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23"/>
                      <a:pt x="0" y="24"/>
                      <a:pt x="1" y="25"/>
                    </a:cubicBezTo>
                    <a:cubicBezTo>
                      <a:pt x="2" y="14"/>
                      <a:pt x="11" y="6"/>
                      <a:pt x="23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îṣ1ïḋê">
                <a:extLst>
                  <a:ext uri="{FF2B5EF4-FFF2-40B4-BE49-F238E27FC236}">
                    <a16:creationId xmlns:a16="http://schemas.microsoft.com/office/drawing/2014/main" id="{6CD0F54D-DD32-4B97-8AF5-A6DD21A2D7DE}"/>
                  </a:ext>
                </a:extLst>
              </p:cNvPr>
              <p:cNvSpPr/>
              <p:nvPr/>
            </p:nvSpPr>
            <p:spPr bwMode="auto">
              <a:xfrm>
                <a:off x="5572" y="3210"/>
                <a:ext cx="308" cy="137"/>
              </a:xfrm>
              <a:custGeom>
                <a:avLst/>
                <a:gdLst>
                  <a:gd name="T0" fmla="*/ 0 w 308"/>
                  <a:gd name="T1" fmla="*/ 54 h 137"/>
                  <a:gd name="T2" fmla="*/ 305 w 308"/>
                  <a:gd name="T3" fmla="*/ 137 h 137"/>
                  <a:gd name="T4" fmla="*/ 308 w 308"/>
                  <a:gd name="T5" fmla="*/ 125 h 137"/>
                  <a:gd name="T6" fmla="*/ 0 w 308"/>
                  <a:gd name="T7" fmla="*/ 0 h 137"/>
                  <a:gd name="T8" fmla="*/ 0 w 308"/>
                  <a:gd name="T9" fmla="*/ 5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137">
                    <a:moveTo>
                      <a:pt x="0" y="54"/>
                    </a:moveTo>
                    <a:lnTo>
                      <a:pt x="305" y="137"/>
                    </a:lnTo>
                    <a:lnTo>
                      <a:pt x="308" y="125"/>
                    </a:lnTo>
                    <a:lnTo>
                      <a:pt x="0" y="0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iS1îḋè">
                <a:extLst>
                  <a:ext uri="{FF2B5EF4-FFF2-40B4-BE49-F238E27FC236}">
                    <a16:creationId xmlns:a16="http://schemas.microsoft.com/office/drawing/2014/main" id="{74F6AF6B-10F0-4F6C-B13D-ADB8A6A53147}"/>
                  </a:ext>
                </a:extLst>
              </p:cNvPr>
              <p:cNvSpPr/>
              <p:nvPr/>
            </p:nvSpPr>
            <p:spPr bwMode="auto">
              <a:xfrm>
                <a:off x="5830" y="3354"/>
                <a:ext cx="83" cy="83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íś1iḋê">
                <a:extLst>
                  <a:ext uri="{FF2B5EF4-FFF2-40B4-BE49-F238E27FC236}">
                    <a16:creationId xmlns:a16="http://schemas.microsoft.com/office/drawing/2014/main" id="{4E53EEDC-C041-49D6-89D6-8634557CB6D4}"/>
                  </a:ext>
                </a:extLst>
              </p:cNvPr>
              <p:cNvSpPr/>
              <p:nvPr/>
            </p:nvSpPr>
            <p:spPr bwMode="auto">
              <a:xfrm>
                <a:off x="5837" y="3364"/>
                <a:ext cx="66" cy="63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iṩliḍe">
                <a:extLst>
                  <a:ext uri="{FF2B5EF4-FFF2-40B4-BE49-F238E27FC236}">
                    <a16:creationId xmlns:a16="http://schemas.microsoft.com/office/drawing/2014/main" id="{6D203DA2-0E3C-41E2-958E-F74AEBBA9139}"/>
                  </a:ext>
                </a:extLst>
              </p:cNvPr>
              <p:cNvSpPr/>
              <p:nvPr/>
            </p:nvSpPr>
            <p:spPr bwMode="auto">
              <a:xfrm>
                <a:off x="5849" y="3375"/>
                <a:ext cx="42" cy="41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îşlide">
                <a:extLst>
                  <a:ext uri="{FF2B5EF4-FFF2-40B4-BE49-F238E27FC236}">
                    <a16:creationId xmlns:a16="http://schemas.microsoft.com/office/drawing/2014/main" id="{6BA912AD-89AF-4472-8760-789859345A0D}"/>
                  </a:ext>
                </a:extLst>
              </p:cNvPr>
              <p:cNvSpPr/>
              <p:nvPr/>
            </p:nvSpPr>
            <p:spPr bwMode="auto">
              <a:xfrm>
                <a:off x="5818" y="3333"/>
                <a:ext cx="104" cy="59"/>
              </a:xfrm>
              <a:custGeom>
                <a:avLst/>
                <a:gdLst>
                  <a:gd name="T0" fmla="*/ 22 w 44"/>
                  <a:gd name="T1" fmla="*/ 6 h 25"/>
                  <a:gd name="T2" fmla="*/ 0 w 44"/>
                  <a:gd name="T3" fmla="*/ 25 h 25"/>
                  <a:gd name="T4" fmla="*/ 0 w 44"/>
                  <a:gd name="T5" fmla="*/ 22 h 25"/>
                  <a:gd name="T6" fmla="*/ 22 w 44"/>
                  <a:gd name="T7" fmla="*/ 0 h 25"/>
                  <a:gd name="T8" fmla="*/ 44 w 44"/>
                  <a:gd name="T9" fmla="*/ 22 h 25"/>
                  <a:gd name="T10" fmla="*/ 44 w 44"/>
                  <a:gd name="T11" fmla="*/ 25 h 25"/>
                  <a:gd name="T12" fmla="*/ 22 w 44"/>
                  <a:gd name="T13" fmla="*/ 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25">
                    <a:moveTo>
                      <a:pt x="22" y="6"/>
                    </a:moveTo>
                    <a:cubicBezTo>
                      <a:pt x="11" y="6"/>
                      <a:pt x="1" y="14"/>
                      <a:pt x="0" y="25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34" y="0"/>
                      <a:pt x="44" y="10"/>
                      <a:pt x="44" y="22"/>
                    </a:cubicBezTo>
                    <a:cubicBezTo>
                      <a:pt x="44" y="23"/>
                      <a:pt x="44" y="24"/>
                      <a:pt x="44" y="25"/>
                    </a:cubicBezTo>
                    <a:cubicBezTo>
                      <a:pt x="43" y="14"/>
                      <a:pt x="33" y="6"/>
                      <a:pt x="22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iṡļîdê">
                <a:extLst>
                  <a:ext uri="{FF2B5EF4-FFF2-40B4-BE49-F238E27FC236}">
                    <a16:creationId xmlns:a16="http://schemas.microsoft.com/office/drawing/2014/main" id="{232CBB26-7309-4489-B67C-60A9DF4A726E}"/>
                  </a:ext>
                </a:extLst>
              </p:cNvPr>
              <p:cNvSpPr/>
              <p:nvPr/>
            </p:nvSpPr>
            <p:spPr bwMode="auto">
              <a:xfrm>
                <a:off x="5345" y="2539"/>
                <a:ext cx="421" cy="78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ï$ľíḋê">
                <a:extLst>
                  <a:ext uri="{FF2B5EF4-FFF2-40B4-BE49-F238E27FC236}">
                    <a16:creationId xmlns:a16="http://schemas.microsoft.com/office/drawing/2014/main" id="{5985081B-E584-4110-ACF9-0F62B582E09E}"/>
                  </a:ext>
                </a:extLst>
              </p:cNvPr>
              <p:cNvSpPr/>
              <p:nvPr/>
            </p:nvSpPr>
            <p:spPr bwMode="auto">
              <a:xfrm>
                <a:off x="5539" y="2617"/>
                <a:ext cx="29" cy="614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îśḷiďê">
                <a:extLst>
                  <a:ext uri="{FF2B5EF4-FFF2-40B4-BE49-F238E27FC236}">
                    <a16:creationId xmlns:a16="http://schemas.microsoft.com/office/drawing/2014/main" id="{B0E6924D-3D79-4909-9F77-0A886F4B56A6}"/>
                  </a:ext>
                </a:extLst>
              </p:cNvPr>
              <p:cNvSpPr/>
              <p:nvPr/>
            </p:nvSpPr>
            <p:spPr bwMode="auto">
              <a:xfrm>
                <a:off x="5523" y="2679"/>
                <a:ext cx="61" cy="213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ïṥľíḋe">
                <a:extLst>
                  <a:ext uri="{FF2B5EF4-FFF2-40B4-BE49-F238E27FC236}">
                    <a16:creationId xmlns:a16="http://schemas.microsoft.com/office/drawing/2014/main" id="{8851B5CD-44F7-4D75-B255-A70A7A8392B8}"/>
                  </a:ext>
                </a:extLst>
              </p:cNvPr>
              <p:cNvSpPr/>
              <p:nvPr/>
            </p:nvSpPr>
            <p:spPr bwMode="auto">
              <a:xfrm>
                <a:off x="5534" y="2996"/>
                <a:ext cx="38" cy="214"/>
              </a:xfrm>
              <a:prstGeom prst="rect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íṩ1ïdè">
                <a:extLst>
                  <a:ext uri="{FF2B5EF4-FFF2-40B4-BE49-F238E27FC236}">
                    <a16:creationId xmlns:a16="http://schemas.microsoft.com/office/drawing/2014/main" id="{86907D2E-3130-42DE-986F-7FA6D4A0B74B}"/>
                  </a:ext>
                </a:extLst>
              </p:cNvPr>
              <p:cNvSpPr/>
              <p:nvPr/>
            </p:nvSpPr>
            <p:spPr bwMode="auto">
              <a:xfrm>
                <a:off x="5523" y="3058"/>
                <a:ext cx="61" cy="213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îş1iḑê">
                <a:extLst>
                  <a:ext uri="{FF2B5EF4-FFF2-40B4-BE49-F238E27FC236}">
                    <a16:creationId xmlns:a16="http://schemas.microsoft.com/office/drawing/2014/main" id="{7A205B98-9D41-4E34-8FD5-537D2BE7DA15}"/>
                  </a:ext>
                </a:extLst>
              </p:cNvPr>
              <p:cNvSpPr/>
              <p:nvPr/>
            </p:nvSpPr>
            <p:spPr bwMode="auto">
              <a:xfrm>
                <a:off x="5218" y="2456"/>
                <a:ext cx="671" cy="130"/>
              </a:xfrm>
              <a:custGeom>
                <a:avLst/>
                <a:gdLst>
                  <a:gd name="T0" fmla="*/ 2 w 284"/>
                  <a:gd name="T1" fmla="*/ 2 h 55"/>
                  <a:gd name="T2" fmla="*/ 2 w 284"/>
                  <a:gd name="T3" fmla="*/ 22 h 55"/>
                  <a:gd name="T4" fmla="*/ 142 w 284"/>
                  <a:gd name="T5" fmla="*/ 55 h 55"/>
                  <a:gd name="T6" fmla="*/ 282 w 284"/>
                  <a:gd name="T7" fmla="*/ 22 h 55"/>
                  <a:gd name="T8" fmla="*/ 282 w 284"/>
                  <a:gd name="T9" fmla="*/ 0 h 55"/>
                  <a:gd name="T10" fmla="*/ 2 w 284"/>
                  <a:gd name="T11" fmla="*/ 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4" h="55">
                    <a:moveTo>
                      <a:pt x="2" y="2"/>
                    </a:moveTo>
                    <a:cubicBezTo>
                      <a:pt x="0" y="4"/>
                      <a:pt x="2" y="20"/>
                      <a:pt x="2" y="22"/>
                    </a:cubicBezTo>
                    <a:cubicBezTo>
                      <a:pt x="2" y="40"/>
                      <a:pt x="64" y="55"/>
                      <a:pt x="142" y="55"/>
                    </a:cubicBezTo>
                    <a:cubicBezTo>
                      <a:pt x="220" y="55"/>
                      <a:pt x="282" y="40"/>
                      <a:pt x="282" y="22"/>
                    </a:cubicBezTo>
                    <a:cubicBezTo>
                      <a:pt x="282" y="20"/>
                      <a:pt x="284" y="2"/>
                      <a:pt x="282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ïṧliḋê">
                <a:extLst>
                  <a:ext uri="{FF2B5EF4-FFF2-40B4-BE49-F238E27FC236}">
                    <a16:creationId xmlns:a16="http://schemas.microsoft.com/office/drawing/2014/main" id="{2CB5220F-9E12-4D17-892C-972DEFD99294}"/>
                  </a:ext>
                </a:extLst>
              </p:cNvPr>
              <p:cNvSpPr/>
              <p:nvPr/>
            </p:nvSpPr>
            <p:spPr bwMode="auto">
              <a:xfrm>
                <a:off x="5222" y="2383"/>
                <a:ext cx="662" cy="156"/>
              </a:xfrm>
              <a:prstGeom prst="ellipse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íṣlíḑe">
                <a:extLst>
                  <a:ext uri="{FF2B5EF4-FFF2-40B4-BE49-F238E27FC236}">
                    <a16:creationId xmlns:a16="http://schemas.microsoft.com/office/drawing/2014/main" id="{FCEB4226-9A86-4406-B7D8-3B03C8BED109}"/>
                  </a:ext>
                </a:extLst>
              </p:cNvPr>
              <p:cNvSpPr/>
              <p:nvPr/>
            </p:nvSpPr>
            <p:spPr bwMode="auto">
              <a:xfrm>
                <a:off x="5338" y="1774"/>
                <a:ext cx="423" cy="433"/>
              </a:xfrm>
              <a:custGeom>
                <a:avLst/>
                <a:gdLst>
                  <a:gd name="T0" fmla="*/ 172 w 179"/>
                  <a:gd name="T1" fmla="*/ 0 h 183"/>
                  <a:gd name="T2" fmla="*/ 7 w 179"/>
                  <a:gd name="T3" fmla="*/ 0 h 183"/>
                  <a:gd name="T4" fmla="*/ 7 w 179"/>
                  <a:gd name="T5" fmla="*/ 69 h 183"/>
                  <a:gd name="T6" fmla="*/ 0 w 179"/>
                  <a:gd name="T7" fmla="*/ 183 h 183"/>
                  <a:gd name="T8" fmla="*/ 179 w 179"/>
                  <a:gd name="T9" fmla="*/ 183 h 183"/>
                  <a:gd name="T10" fmla="*/ 175 w 179"/>
                  <a:gd name="T11" fmla="*/ 70 h 183"/>
                  <a:gd name="T12" fmla="*/ 172 w 179"/>
                  <a:gd name="T13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" h="183">
                    <a:moveTo>
                      <a:pt x="17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13"/>
                      <a:pt x="7" y="69"/>
                    </a:cubicBezTo>
                    <a:cubicBezTo>
                      <a:pt x="7" y="126"/>
                      <a:pt x="0" y="183"/>
                      <a:pt x="0" y="183"/>
                    </a:cubicBezTo>
                    <a:cubicBezTo>
                      <a:pt x="179" y="183"/>
                      <a:pt x="179" y="183"/>
                      <a:pt x="179" y="183"/>
                    </a:cubicBezTo>
                    <a:cubicBezTo>
                      <a:pt x="175" y="115"/>
                      <a:pt x="174" y="36"/>
                      <a:pt x="175" y="70"/>
                    </a:cubicBezTo>
                    <a:cubicBezTo>
                      <a:pt x="175" y="70"/>
                      <a:pt x="174" y="35"/>
                      <a:pt x="172" y="0"/>
                    </a:cubicBezTo>
                    <a:close/>
                  </a:path>
                </a:pathLst>
              </a:custGeom>
              <a:solidFill>
                <a:srgbClr val="00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íṥḻíḍè">
                <a:extLst>
                  <a:ext uri="{FF2B5EF4-FFF2-40B4-BE49-F238E27FC236}">
                    <a16:creationId xmlns:a16="http://schemas.microsoft.com/office/drawing/2014/main" id="{EE2B3B2E-D475-4BEB-BFAC-DE84FB5A15BA}"/>
                  </a:ext>
                </a:extLst>
              </p:cNvPr>
              <p:cNvSpPr/>
              <p:nvPr/>
            </p:nvSpPr>
            <p:spPr bwMode="auto">
              <a:xfrm>
                <a:off x="5130" y="2241"/>
                <a:ext cx="884" cy="324"/>
              </a:xfrm>
              <a:custGeom>
                <a:avLst/>
                <a:gdLst>
                  <a:gd name="T0" fmla="*/ 104 w 374"/>
                  <a:gd name="T1" fmla="*/ 0 h 137"/>
                  <a:gd name="T2" fmla="*/ 265 w 374"/>
                  <a:gd name="T3" fmla="*/ 0 h 137"/>
                  <a:gd name="T4" fmla="*/ 185 w 374"/>
                  <a:gd name="T5" fmla="*/ 128 h 137"/>
                  <a:gd name="T6" fmla="*/ 104 w 374"/>
                  <a:gd name="T7" fmla="*/ 0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137">
                    <a:moveTo>
                      <a:pt x="104" y="0"/>
                    </a:moveTo>
                    <a:cubicBezTo>
                      <a:pt x="265" y="0"/>
                      <a:pt x="265" y="0"/>
                      <a:pt x="265" y="0"/>
                    </a:cubicBezTo>
                    <a:cubicBezTo>
                      <a:pt x="265" y="0"/>
                      <a:pt x="374" y="128"/>
                      <a:pt x="185" y="128"/>
                    </a:cubicBezTo>
                    <a:cubicBezTo>
                      <a:pt x="185" y="128"/>
                      <a:pt x="0" y="137"/>
                      <a:pt x="104" y="0"/>
                    </a:cubicBezTo>
                    <a:close/>
                  </a:path>
                </a:pathLst>
              </a:custGeom>
              <a:solidFill>
                <a:srgbClr val="36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îš1íḋé">
                <a:extLst>
                  <a:ext uri="{FF2B5EF4-FFF2-40B4-BE49-F238E27FC236}">
                    <a16:creationId xmlns:a16="http://schemas.microsoft.com/office/drawing/2014/main" id="{ABC9BC8E-31BE-4A8F-AD91-E407A01ED9BB}"/>
                  </a:ext>
                </a:extLst>
              </p:cNvPr>
              <p:cNvSpPr/>
              <p:nvPr/>
            </p:nvSpPr>
            <p:spPr bwMode="auto">
              <a:xfrm>
                <a:off x="5390" y="3124"/>
                <a:ext cx="104" cy="237"/>
              </a:xfrm>
              <a:custGeom>
                <a:avLst/>
                <a:gdLst>
                  <a:gd name="T0" fmla="*/ 0 w 44"/>
                  <a:gd name="T1" fmla="*/ 2 h 100"/>
                  <a:gd name="T2" fmla="*/ 36 w 44"/>
                  <a:gd name="T3" fmla="*/ 0 h 100"/>
                  <a:gd name="T4" fmla="*/ 41 w 44"/>
                  <a:gd name="T5" fmla="*/ 52 h 100"/>
                  <a:gd name="T6" fmla="*/ 22 w 44"/>
                  <a:gd name="T7" fmla="*/ 100 h 100"/>
                  <a:gd name="T8" fmla="*/ 3 w 44"/>
                  <a:gd name="T9" fmla="*/ 57 h 100"/>
                  <a:gd name="T10" fmla="*/ 0 w 44"/>
                  <a:gd name="T11" fmla="*/ 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00">
                    <a:moveTo>
                      <a:pt x="0" y="2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41" y="52"/>
                      <a:pt x="44" y="94"/>
                      <a:pt x="22" y="100"/>
                    </a:cubicBezTo>
                    <a:cubicBezTo>
                      <a:pt x="22" y="100"/>
                      <a:pt x="4" y="94"/>
                      <a:pt x="3" y="57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ïSliḓè">
                <a:extLst>
                  <a:ext uri="{FF2B5EF4-FFF2-40B4-BE49-F238E27FC236}">
                    <a16:creationId xmlns:a16="http://schemas.microsoft.com/office/drawing/2014/main" id="{71A1E7A5-692F-486A-B3EC-64A75E07516B}"/>
                  </a:ext>
                </a:extLst>
              </p:cNvPr>
              <p:cNvSpPr/>
              <p:nvPr/>
            </p:nvSpPr>
            <p:spPr bwMode="auto">
              <a:xfrm>
                <a:off x="5381" y="3245"/>
                <a:ext cx="149" cy="164"/>
              </a:xfrm>
              <a:custGeom>
                <a:avLst/>
                <a:gdLst>
                  <a:gd name="T0" fmla="*/ 7 w 63"/>
                  <a:gd name="T1" fmla="*/ 3 h 69"/>
                  <a:gd name="T2" fmla="*/ 45 w 63"/>
                  <a:gd name="T3" fmla="*/ 0 h 69"/>
                  <a:gd name="T4" fmla="*/ 29 w 63"/>
                  <a:gd name="T5" fmla="*/ 69 h 69"/>
                  <a:gd name="T6" fmla="*/ 7 w 63"/>
                  <a:gd name="T7" fmla="*/ 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69">
                    <a:moveTo>
                      <a:pt x="7" y="3"/>
                    </a:moveTo>
                    <a:cubicBezTo>
                      <a:pt x="7" y="3"/>
                      <a:pt x="26" y="6"/>
                      <a:pt x="45" y="0"/>
                    </a:cubicBezTo>
                    <a:cubicBezTo>
                      <a:pt x="45" y="0"/>
                      <a:pt x="63" y="66"/>
                      <a:pt x="29" y="69"/>
                    </a:cubicBezTo>
                    <a:cubicBezTo>
                      <a:pt x="29" y="69"/>
                      <a:pt x="0" y="68"/>
                      <a:pt x="7" y="3"/>
                    </a:cubicBezTo>
                    <a:close/>
                  </a:path>
                </a:pathLst>
              </a:custGeom>
              <a:solidFill>
                <a:srgbClr val="EB5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ïṩḷïḍe">
                <a:extLst>
                  <a:ext uri="{FF2B5EF4-FFF2-40B4-BE49-F238E27FC236}">
                    <a16:creationId xmlns:a16="http://schemas.microsoft.com/office/drawing/2014/main" id="{E89A2DD1-1B6D-4299-B10B-1DAE308D6396}"/>
                  </a:ext>
                </a:extLst>
              </p:cNvPr>
              <p:cNvSpPr/>
              <p:nvPr/>
            </p:nvSpPr>
            <p:spPr bwMode="auto">
              <a:xfrm>
                <a:off x="5395" y="3304"/>
                <a:ext cx="106" cy="105"/>
              </a:xfrm>
              <a:custGeom>
                <a:avLst/>
                <a:gdLst>
                  <a:gd name="T0" fmla="*/ 22 w 45"/>
                  <a:gd name="T1" fmla="*/ 38 h 44"/>
                  <a:gd name="T2" fmla="*/ 0 w 45"/>
                  <a:gd name="T3" fmla="*/ 2 h 44"/>
                  <a:gd name="T4" fmla="*/ 23 w 45"/>
                  <a:gd name="T5" fmla="*/ 44 h 44"/>
                  <a:gd name="T6" fmla="*/ 43 w 45"/>
                  <a:gd name="T7" fmla="*/ 0 h 44"/>
                  <a:gd name="T8" fmla="*/ 22 w 45"/>
                  <a:gd name="T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4">
                    <a:moveTo>
                      <a:pt x="22" y="38"/>
                    </a:moveTo>
                    <a:cubicBezTo>
                      <a:pt x="22" y="38"/>
                      <a:pt x="3" y="37"/>
                      <a:pt x="0" y="2"/>
                    </a:cubicBezTo>
                    <a:cubicBezTo>
                      <a:pt x="1" y="44"/>
                      <a:pt x="23" y="44"/>
                      <a:pt x="23" y="44"/>
                    </a:cubicBezTo>
                    <a:cubicBezTo>
                      <a:pt x="43" y="43"/>
                      <a:pt x="45" y="19"/>
                      <a:pt x="43" y="0"/>
                    </a:cubicBezTo>
                    <a:cubicBezTo>
                      <a:pt x="44" y="18"/>
                      <a:pt x="40" y="36"/>
                      <a:pt x="22" y="38"/>
                    </a:cubicBezTo>
                    <a:close/>
                  </a:path>
                </a:pathLst>
              </a:custGeom>
              <a:solidFill>
                <a:srgbClr val="CF3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îṣlíḓé">
                <a:extLst>
                  <a:ext uri="{FF2B5EF4-FFF2-40B4-BE49-F238E27FC236}">
                    <a16:creationId xmlns:a16="http://schemas.microsoft.com/office/drawing/2014/main" id="{F8749458-B9F4-4C90-BD92-3E1DED60B2CD}"/>
                  </a:ext>
                </a:extLst>
              </p:cNvPr>
              <p:cNvSpPr/>
              <p:nvPr/>
            </p:nvSpPr>
            <p:spPr bwMode="auto">
              <a:xfrm>
                <a:off x="5423" y="3274"/>
                <a:ext cx="10" cy="11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2" y="4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iSḻïḋé">
                <a:extLst>
                  <a:ext uri="{FF2B5EF4-FFF2-40B4-BE49-F238E27FC236}">
                    <a16:creationId xmlns:a16="http://schemas.microsoft.com/office/drawing/2014/main" id="{B750D8BB-0695-4D73-88F5-ADAAB6B1BCBA}"/>
                  </a:ext>
                </a:extLst>
              </p:cNvPr>
              <p:cNvSpPr/>
              <p:nvPr/>
            </p:nvSpPr>
            <p:spPr bwMode="auto">
              <a:xfrm>
                <a:off x="5454" y="3271"/>
                <a:ext cx="9" cy="12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0 w 4"/>
                  <a:gd name="T5" fmla="*/ 3 h 5"/>
                  <a:gd name="T6" fmla="*/ 2 w 4"/>
                  <a:gd name="T7" fmla="*/ 0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íśļîḍé">
                <a:extLst>
                  <a:ext uri="{FF2B5EF4-FFF2-40B4-BE49-F238E27FC236}">
                    <a16:creationId xmlns:a16="http://schemas.microsoft.com/office/drawing/2014/main" id="{32A27D6B-C43F-430F-A9AE-F34CE09B5D57}"/>
                  </a:ext>
                </a:extLst>
              </p:cNvPr>
              <p:cNvSpPr/>
              <p:nvPr/>
            </p:nvSpPr>
            <p:spPr bwMode="auto">
              <a:xfrm>
                <a:off x="5423" y="3295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ïṩļîḍe">
                <a:extLst>
                  <a:ext uri="{FF2B5EF4-FFF2-40B4-BE49-F238E27FC236}">
                    <a16:creationId xmlns:a16="http://schemas.microsoft.com/office/drawing/2014/main" id="{F659BE59-258A-4778-8A13-310ADA73604D}"/>
                  </a:ext>
                </a:extLst>
              </p:cNvPr>
              <p:cNvSpPr/>
              <p:nvPr/>
            </p:nvSpPr>
            <p:spPr bwMode="auto">
              <a:xfrm>
                <a:off x="5454" y="3292"/>
                <a:ext cx="12" cy="10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ïṡḷïḍe">
                <a:extLst>
                  <a:ext uri="{FF2B5EF4-FFF2-40B4-BE49-F238E27FC236}">
                    <a16:creationId xmlns:a16="http://schemas.microsoft.com/office/drawing/2014/main" id="{D74DEA4B-71FF-43D8-B4D5-8F8CBB326691}"/>
                  </a:ext>
                </a:extLst>
              </p:cNvPr>
              <p:cNvSpPr/>
              <p:nvPr/>
            </p:nvSpPr>
            <p:spPr bwMode="auto">
              <a:xfrm>
                <a:off x="5426" y="3311"/>
                <a:ext cx="9" cy="12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0 w 4"/>
                  <a:gd name="T5" fmla="*/ 3 h 5"/>
                  <a:gd name="T6" fmla="*/ 2 w 4"/>
                  <a:gd name="T7" fmla="*/ 0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3"/>
                      <a:pt x="3" y="4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íṣ1îḑê">
                <a:extLst>
                  <a:ext uri="{FF2B5EF4-FFF2-40B4-BE49-F238E27FC236}">
                    <a16:creationId xmlns:a16="http://schemas.microsoft.com/office/drawing/2014/main" id="{028643D6-747A-496A-94B4-35327298CEC9}"/>
                  </a:ext>
                </a:extLst>
              </p:cNvPr>
              <p:cNvSpPr/>
              <p:nvPr/>
            </p:nvSpPr>
            <p:spPr bwMode="auto">
              <a:xfrm>
                <a:off x="5456" y="3309"/>
                <a:ext cx="10" cy="12"/>
              </a:xfrm>
              <a:custGeom>
                <a:avLst/>
                <a:gdLst>
                  <a:gd name="T0" fmla="*/ 4 w 4"/>
                  <a:gd name="T1" fmla="*/ 2 h 5"/>
                  <a:gd name="T2" fmla="*/ 2 w 4"/>
                  <a:gd name="T3" fmla="*/ 5 h 5"/>
                  <a:gd name="T4" fmla="*/ 0 w 4"/>
                  <a:gd name="T5" fmla="*/ 3 h 5"/>
                  <a:gd name="T6" fmla="*/ 2 w 4"/>
                  <a:gd name="T7" fmla="*/ 0 h 5"/>
                  <a:gd name="T8" fmla="*/ 4 w 4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2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is1íḋe">
                <a:extLst>
                  <a:ext uri="{FF2B5EF4-FFF2-40B4-BE49-F238E27FC236}">
                    <a16:creationId xmlns:a16="http://schemas.microsoft.com/office/drawing/2014/main" id="{06F7FFE5-ADD5-497A-AB52-7D111ACC45CA}"/>
                  </a:ext>
                </a:extLst>
              </p:cNvPr>
              <p:cNvSpPr/>
              <p:nvPr/>
            </p:nvSpPr>
            <p:spPr bwMode="auto">
              <a:xfrm>
                <a:off x="5426" y="3330"/>
                <a:ext cx="11" cy="10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4"/>
                      <a:pt x="3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îšḷîḓé">
                <a:extLst>
                  <a:ext uri="{FF2B5EF4-FFF2-40B4-BE49-F238E27FC236}">
                    <a16:creationId xmlns:a16="http://schemas.microsoft.com/office/drawing/2014/main" id="{25203CB9-F809-4527-A0E9-CEBAE4F8ED9D}"/>
                  </a:ext>
                </a:extLst>
              </p:cNvPr>
              <p:cNvSpPr/>
              <p:nvPr/>
            </p:nvSpPr>
            <p:spPr bwMode="auto">
              <a:xfrm>
                <a:off x="5456" y="3328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4"/>
                      <a:pt x="3" y="4"/>
                    </a:cubicBezTo>
                    <a:cubicBezTo>
                      <a:pt x="2" y="4"/>
                      <a:pt x="1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ïś1idê">
                <a:extLst>
                  <a:ext uri="{FF2B5EF4-FFF2-40B4-BE49-F238E27FC236}">
                    <a16:creationId xmlns:a16="http://schemas.microsoft.com/office/drawing/2014/main" id="{DD033129-EC1C-4E54-A965-DFD73FC34879}"/>
                  </a:ext>
                </a:extLst>
              </p:cNvPr>
              <p:cNvSpPr/>
              <p:nvPr/>
            </p:nvSpPr>
            <p:spPr bwMode="auto">
              <a:xfrm>
                <a:off x="5426" y="3276"/>
                <a:ext cx="35" cy="5"/>
              </a:xfrm>
              <a:custGeom>
                <a:avLst/>
                <a:gdLst>
                  <a:gd name="T0" fmla="*/ 15 w 15"/>
                  <a:gd name="T1" fmla="*/ 0 h 2"/>
                  <a:gd name="T2" fmla="*/ 14 w 15"/>
                  <a:gd name="T3" fmla="*/ 1 h 2"/>
                  <a:gd name="T4" fmla="*/ 0 w 15"/>
                  <a:gd name="T5" fmla="*/ 2 h 2"/>
                  <a:gd name="T6" fmla="*/ 0 w 15"/>
                  <a:gd name="T7" fmla="*/ 1 h 2"/>
                  <a:gd name="T8" fmla="*/ 0 w 15"/>
                  <a:gd name="T9" fmla="*/ 1 h 2"/>
                  <a:gd name="T10" fmla="*/ 14 w 15"/>
                  <a:gd name="T11" fmla="*/ 0 h 2"/>
                  <a:gd name="T12" fmla="*/ 15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5" y="0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î$liḓè">
                <a:extLst>
                  <a:ext uri="{FF2B5EF4-FFF2-40B4-BE49-F238E27FC236}">
                    <a16:creationId xmlns:a16="http://schemas.microsoft.com/office/drawing/2014/main" id="{F310DD58-BEFF-4AD7-B136-7839737537A9}"/>
                  </a:ext>
                </a:extLst>
              </p:cNvPr>
              <p:cNvSpPr/>
              <p:nvPr/>
            </p:nvSpPr>
            <p:spPr bwMode="auto">
              <a:xfrm>
                <a:off x="5426" y="3295"/>
                <a:ext cx="37" cy="7"/>
              </a:xfrm>
              <a:custGeom>
                <a:avLst/>
                <a:gdLst>
                  <a:gd name="T0" fmla="*/ 16 w 16"/>
                  <a:gd name="T1" fmla="*/ 1 h 3"/>
                  <a:gd name="T2" fmla="*/ 15 w 16"/>
                  <a:gd name="T3" fmla="*/ 2 h 3"/>
                  <a:gd name="T4" fmla="*/ 1 w 16"/>
                  <a:gd name="T5" fmla="*/ 3 h 3"/>
                  <a:gd name="T6" fmla="*/ 0 w 16"/>
                  <a:gd name="T7" fmla="*/ 2 h 3"/>
                  <a:gd name="T8" fmla="*/ 1 w 16"/>
                  <a:gd name="T9" fmla="*/ 1 h 3"/>
                  <a:gd name="T10" fmla="*/ 15 w 16"/>
                  <a:gd name="T11" fmla="*/ 0 h 3"/>
                  <a:gd name="T12" fmla="*/ 16 w 1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">
                    <a:moveTo>
                      <a:pt x="16" y="1"/>
                    </a:moveTo>
                    <a:cubicBezTo>
                      <a:pt x="16" y="1"/>
                      <a:pt x="15" y="2"/>
                      <a:pt x="15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1"/>
                      <a:pt x="16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ïsļïḑé">
                <a:extLst>
                  <a:ext uri="{FF2B5EF4-FFF2-40B4-BE49-F238E27FC236}">
                    <a16:creationId xmlns:a16="http://schemas.microsoft.com/office/drawing/2014/main" id="{6B28C0D9-2746-4F2C-AD00-127980224C57}"/>
                  </a:ext>
                </a:extLst>
              </p:cNvPr>
              <p:cNvSpPr/>
              <p:nvPr/>
            </p:nvSpPr>
            <p:spPr bwMode="auto">
              <a:xfrm>
                <a:off x="5428" y="3314"/>
                <a:ext cx="35" cy="5"/>
              </a:xfrm>
              <a:custGeom>
                <a:avLst/>
                <a:gdLst>
                  <a:gd name="T0" fmla="*/ 15 w 15"/>
                  <a:gd name="T1" fmla="*/ 0 h 2"/>
                  <a:gd name="T2" fmla="*/ 15 w 15"/>
                  <a:gd name="T3" fmla="*/ 1 h 2"/>
                  <a:gd name="T4" fmla="*/ 1 w 15"/>
                  <a:gd name="T5" fmla="*/ 2 h 2"/>
                  <a:gd name="T6" fmla="*/ 0 w 15"/>
                  <a:gd name="T7" fmla="*/ 1 h 2"/>
                  <a:gd name="T8" fmla="*/ 0 w 15"/>
                  <a:gd name="T9" fmla="*/ 1 h 2"/>
                  <a:gd name="T10" fmla="*/ 14 w 15"/>
                  <a:gd name="T11" fmla="*/ 0 h 2"/>
                  <a:gd name="T12" fmla="*/ 15 w 15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">
                    <a:moveTo>
                      <a:pt x="15" y="0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íṣḷïḍè">
                <a:extLst>
                  <a:ext uri="{FF2B5EF4-FFF2-40B4-BE49-F238E27FC236}">
                    <a16:creationId xmlns:a16="http://schemas.microsoft.com/office/drawing/2014/main" id="{A4831B8C-BD84-4AF1-95C7-379DC5B744BB}"/>
                  </a:ext>
                </a:extLst>
              </p:cNvPr>
              <p:cNvSpPr/>
              <p:nvPr/>
            </p:nvSpPr>
            <p:spPr bwMode="auto">
              <a:xfrm>
                <a:off x="5428" y="3330"/>
                <a:ext cx="38" cy="7"/>
              </a:xfrm>
              <a:custGeom>
                <a:avLst/>
                <a:gdLst>
                  <a:gd name="T0" fmla="*/ 16 w 16"/>
                  <a:gd name="T1" fmla="*/ 1 h 3"/>
                  <a:gd name="T2" fmla="*/ 15 w 16"/>
                  <a:gd name="T3" fmla="*/ 2 h 3"/>
                  <a:gd name="T4" fmla="*/ 1 w 16"/>
                  <a:gd name="T5" fmla="*/ 3 h 3"/>
                  <a:gd name="T6" fmla="*/ 0 w 16"/>
                  <a:gd name="T7" fmla="*/ 2 h 3"/>
                  <a:gd name="T8" fmla="*/ 1 w 16"/>
                  <a:gd name="T9" fmla="*/ 1 h 3"/>
                  <a:gd name="T10" fmla="*/ 15 w 16"/>
                  <a:gd name="T11" fmla="*/ 0 h 3"/>
                  <a:gd name="T12" fmla="*/ 16 w 16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">
                    <a:moveTo>
                      <a:pt x="16" y="1"/>
                    </a:moveTo>
                    <a:cubicBezTo>
                      <a:pt x="16" y="1"/>
                      <a:pt x="15" y="2"/>
                      <a:pt x="15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1"/>
                      <a:pt x="16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îṡ1íďé">
                <a:extLst>
                  <a:ext uri="{FF2B5EF4-FFF2-40B4-BE49-F238E27FC236}">
                    <a16:creationId xmlns:a16="http://schemas.microsoft.com/office/drawing/2014/main" id="{9EADB3AD-B5A9-45B2-87F1-3B1FBDC349F4}"/>
                  </a:ext>
                </a:extLst>
              </p:cNvPr>
              <p:cNvSpPr/>
              <p:nvPr/>
            </p:nvSpPr>
            <p:spPr bwMode="auto">
              <a:xfrm>
                <a:off x="5426" y="3276"/>
                <a:ext cx="37" cy="24"/>
              </a:xfrm>
              <a:custGeom>
                <a:avLst/>
                <a:gdLst>
                  <a:gd name="T0" fmla="*/ 15 w 16"/>
                  <a:gd name="T1" fmla="*/ 9 h 10"/>
                  <a:gd name="T2" fmla="*/ 14 w 16"/>
                  <a:gd name="T3" fmla="*/ 10 h 10"/>
                  <a:gd name="T4" fmla="*/ 0 w 16"/>
                  <a:gd name="T5" fmla="*/ 2 h 10"/>
                  <a:gd name="T6" fmla="*/ 0 w 16"/>
                  <a:gd name="T7" fmla="*/ 1 h 10"/>
                  <a:gd name="T8" fmla="*/ 1 w 16"/>
                  <a:gd name="T9" fmla="*/ 1 h 10"/>
                  <a:gd name="T10" fmla="*/ 15 w 16"/>
                  <a:gd name="T11" fmla="*/ 8 h 10"/>
                  <a:gd name="T12" fmla="*/ 15 w 16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0">
                    <a:moveTo>
                      <a:pt x="15" y="9"/>
                    </a:moveTo>
                    <a:cubicBezTo>
                      <a:pt x="15" y="10"/>
                      <a:pt x="15" y="10"/>
                      <a:pt x="14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6" y="9"/>
                      <a:pt x="15" y="9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ísļíde">
                <a:extLst>
                  <a:ext uri="{FF2B5EF4-FFF2-40B4-BE49-F238E27FC236}">
                    <a16:creationId xmlns:a16="http://schemas.microsoft.com/office/drawing/2014/main" id="{65643C56-907E-4DE3-BBB0-FAFD89704E77}"/>
                  </a:ext>
                </a:extLst>
              </p:cNvPr>
              <p:cNvSpPr/>
              <p:nvPr/>
            </p:nvSpPr>
            <p:spPr bwMode="auto">
              <a:xfrm>
                <a:off x="5426" y="3276"/>
                <a:ext cx="35" cy="24"/>
              </a:xfrm>
              <a:custGeom>
                <a:avLst/>
                <a:gdLst>
                  <a:gd name="T0" fmla="*/ 0 w 35"/>
                  <a:gd name="T1" fmla="*/ 24 h 24"/>
                  <a:gd name="T2" fmla="*/ 0 w 35"/>
                  <a:gd name="T3" fmla="*/ 21 h 24"/>
                  <a:gd name="T4" fmla="*/ 33 w 35"/>
                  <a:gd name="T5" fmla="*/ 0 h 24"/>
                  <a:gd name="T6" fmla="*/ 35 w 35"/>
                  <a:gd name="T7" fmla="*/ 0 h 24"/>
                  <a:gd name="T8" fmla="*/ 35 w 35"/>
                  <a:gd name="T9" fmla="*/ 2 h 24"/>
                  <a:gd name="T10" fmla="*/ 2 w 35"/>
                  <a:gd name="T11" fmla="*/ 24 h 24"/>
                  <a:gd name="T12" fmla="*/ 0 w 35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4">
                    <a:moveTo>
                      <a:pt x="0" y="24"/>
                    </a:moveTo>
                    <a:lnTo>
                      <a:pt x="0" y="21"/>
                    </a:lnTo>
                    <a:lnTo>
                      <a:pt x="33" y="0"/>
                    </a:lnTo>
                    <a:lnTo>
                      <a:pt x="35" y="0"/>
                    </a:lnTo>
                    <a:lnTo>
                      <a:pt x="35" y="2"/>
                    </a:lnTo>
                    <a:lnTo>
                      <a:pt x="2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iśļidè">
                <a:extLst>
                  <a:ext uri="{FF2B5EF4-FFF2-40B4-BE49-F238E27FC236}">
                    <a16:creationId xmlns:a16="http://schemas.microsoft.com/office/drawing/2014/main" id="{DE345379-0617-4A0D-BAE5-373D27467459}"/>
                  </a:ext>
                </a:extLst>
              </p:cNvPr>
              <p:cNvSpPr/>
              <p:nvPr/>
            </p:nvSpPr>
            <p:spPr bwMode="auto">
              <a:xfrm>
                <a:off x="5428" y="3295"/>
                <a:ext cx="35" cy="24"/>
              </a:xfrm>
              <a:custGeom>
                <a:avLst/>
                <a:gdLst>
                  <a:gd name="T0" fmla="*/ 15 w 15"/>
                  <a:gd name="T1" fmla="*/ 9 h 10"/>
                  <a:gd name="T2" fmla="*/ 14 w 15"/>
                  <a:gd name="T3" fmla="*/ 10 h 10"/>
                  <a:gd name="T4" fmla="*/ 0 w 15"/>
                  <a:gd name="T5" fmla="*/ 2 h 10"/>
                  <a:gd name="T6" fmla="*/ 0 w 15"/>
                  <a:gd name="T7" fmla="*/ 1 h 10"/>
                  <a:gd name="T8" fmla="*/ 1 w 15"/>
                  <a:gd name="T9" fmla="*/ 1 h 10"/>
                  <a:gd name="T10" fmla="*/ 15 w 15"/>
                  <a:gd name="T11" fmla="*/ 8 h 10"/>
                  <a:gd name="T12" fmla="*/ 15 w 15"/>
                  <a:gd name="T13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10">
                    <a:moveTo>
                      <a:pt x="15" y="9"/>
                    </a:moveTo>
                    <a:cubicBezTo>
                      <a:pt x="15" y="10"/>
                      <a:pt x="14" y="10"/>
                      <a:pt x="14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9"/>
                      <a:pt x="15" y="9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îsľîḑe">
                <a:extLst>
                  <a:ext uri="{FF2B5EF4-FFF2-40B4-BE49-F238E27FC236}">
                    <a16:creationId xmlns:a16="http://schemas.microsoft.com/office/drawing/2014/main" id="{54365FA6-25B9-494E-9454-82C470CF698D}"/>
                  </a:ext>
                </a:extLst>
              </p:cNvPr>
              <p:cNvSpPr/>
              <p:nvPr/>
            </p:nvSpPr>
            <p:spPr bwMode="auto">
              <a:xfrm>
                <a:off x="5428" y="3295"/>
                <a:ext cx="33" cy="24"/>
              </a:xfrm>
              <a:custGeom>
                <a:avLst/>
                <a:gdLst>
                  <a:gd name="T0" fmla="*/ 0 w 33"/>
                  <a:gd name="T1" fmla="*/ 24 h 24"/>
                  <a:gd name="T2" fmla="*/ 0 w 33"/>
                  <a:gd name="T3" fmla="*/ 21 h 24"/>
                  <a:gd name="T4" fmla="*/ 31 w 33"/>
                  <a:gd name="T5" fmla="*/ 0 h 24"/>
                  <a:gd name="T6" fmla="*/ 33 w 33"/>
                  <a:gd name="T7" fmla="*/ 0 h 24"/>
                  <a:gd name="T8" fmla="*/ 33 w 33"/>
                  <a:gd name="T9" fmla="*/ 2 h 24"/>
                  <a:gd name="T10" fmla="*/ 2 w 33"/>
                  <a:gd name="T11" fmla="*/ 24 h 24"/>
                  <a:gd name="T12" fmla="*/ 0 w 33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4">
                    <a:moveTo>
                      <a:pt x="0" y="24"/>
                    </a:moveTo>
                    <a:lnTo>
                      <a:pt x="0" y="21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2" y="24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îṧľiḋe">
                <a:extLst>
                  <a:ext uri="{FF2B5EF4-FFF2-40B4-BE49-F238E27FC236}">
                    <a16:creationId xmlns:a16="http://schemas.microsoft.com/office/drawing/2014/main" id="{118993A2-BAC8-49A7-BCCB-C164E87C1D84}"/>
                  </a:ext>
                </a:extLst>
              </p:cNvPr>
              <p:cNvSpPr/>
              <p:nvPr/>
            </p:nvSpPr>
            <p:spPr bwMode="auto">
              <a:xfrm>
                <a:off x="5428" y="3316"/>
                <a:ext cx="35" cy="19"/>
              </a:xfrm>
              <a:custGeom>
                <a:avLst/>
                <a:gdLst>
                  <a:gd name="T0" fmla="*/ 15 w 15"/>
                  <a:gd name="T1" fmla="*/ 7 h 8"/>
                  <a:gd name="T2" fmla="*/ 14 w 15"/>
                  <a:gd name="T3" fmla="*/ 8 h 8"/>
                  <a:gd name="T4" fmla="*/ 0 w 15"/>
                  <a:gd name="T5" fmla="*/ 1 h 8"/>
                  <a:gd name="T6" fmla="*/ 0 w 15"/>
                  <a:gd name="T7" fmla="*/ 0 h 8"/>
                  <a:gd name="T8" fmla="*/ 1 w 15"/>
                  <a:gd name="T9" fmla="*/ 0 h 8"/>
                  <a:gd name="T10" fmla="*/ 15 w 15"/>
                  <a:gd name="T11" fmla="*/ 6 h 8"/>
                  <a:gd name="T12" fmla="*/ 15 w 15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8">
                    <a:moveTo>
                      <a:pt x="15" y="7"/>
                    </a:moveTo>
                    <a:cubicBezTo>
                      <a:pt x="15" y="8"/>
                      <a:pt x="15" y="8"/>
                      <a:pt x="14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5" y="6"/>
                      <a:pt x="15" y="6"/>
                      <a:pt x="15" y="6"/>
                    </a:cubicBez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ïSḻïḑé">
                <a:extLst>
                  <a:ext uri="{FF2B5EF4-FFF2-40B4-BE49-F238E27FC236}">
                    <a16:creationId xmlns:a16="http://schemas.microsoft.com/office/drawing/2014/main" id="{ED682768-7EC2-43AD-868C-A8427B88BCF7}"/>
                  </a:ext>
                </a:extLst>
              </p:cNvPr>
              <p:cNvSpPr/>
              <p:nvPr/>
            </p:nvSpPr>
            <p:spPr bwMode="auto">
              <a:xfrm>
                <a:off x="5428" y="3314"/>
                <a:ext cx="33" cy="21"/>
              </a:xfrm>
              <a:custGeom>
                <a:avLst/>
                <a:gdLst>
                  <a:gd name="T0" fmla="*/ 0 w 33"/>
                  <a:gd name="T1" fmla="*/ 21 h 21"/>
                  <a:gd name="T2" fmla="*/ 0 w 33"/>
                  <a:gd name="T3" fmla="*/ 19 h 21"/>
                  <a:gd name="T4" fmla="*/ 31 w 33"/>
                  <a:gd name="T5" fmla="*/ 0 h 21"/>
                  <a:gd name="T6" fmla="*/ 33 w 33"/>
                  <a:gd name="T7" fmla="*/ 0 h 21"/>
                  <a:gd name="T8" fmla="*/ 33 w 33"/>
                  <a:gd name="T9" fmla="*/ 2 h 21"/>
                  <a:gd name="T10" fmla="*/ 2 w 33"/>
                  <a:gd name="T11" fmla="*/ 21 h 21"/>
                  <a:gd name="T12" fmla="*/ 0 w 33"/>
                  <a:gd name="T1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1">
                    <a:moveTo>
                      <a:pt x="0" y="21"/>
                    </a:moveTo>
                    <a:lnTo>
                      <a:pt x="0" y="19"/>
                    </a:lnTo>
                    <a:lnTo>
                      <a:pt x="31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2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ïṡlîḑé">
                <a:extLst>
                  <a:ext uri="{FF2B5EF4-FFF2-40B4-BE49-F238E27FC236}">
                    <a16:creationId xmlns:a16="http://schemas.microsoft.com/office/drawing/2014/main" id="{5F449816-503F-4020-9C34-0B219026F0E7}"/>
                  </a:ext>
                </a:extLst>
              </p:cNvPr>
              <p:cNvSpPr/>
              <p:nvPr/>
            </p:nvSpPr>
            <p:spPr bwMode="auto">
              <a:xfrm>
                <a:off x="5262" y="2248"/>
                <a:ext cx="239" cy="1007"/>
              </a:xfrm>
              <a:custGeom>
                <a:avLst/>
                <a:gdLst>
                  <a:gd name="T0" fmla="*/ 6 w 101"/>
                  <a:gd name="T1" fmla="*/ 22 h 425"/>
                  <a:gd name="T2" fmla="*/ 29 w 101"/>
                  <a:gd name="T3" fmla="*/ 2 h 425"/>
                  <a:gd name="T4" fmla="*/ 54 w 101"/>
                  <a:gd name="T5" fmla="*/ 1 h 425"/>
                  <a:gd name="T6" fmla="*/ 89 w 101"/>
                  <a:gd name="T7" fmla="*/ 67 h 425"/>
                  <a:gd name="T8" fmla="*/ 98 w 101"/>
                  <a:gd name="T9" fmla="*/ 178 h 425"/>
                  <a:gd name="T10" fmla="*/ 99 w 101"/>
                  <a:gd name="T11" fmla="*/ 258 h 425"/>
                  <a:gd name="T12" fmla="*/ 99 w 101"/>
                  <a:gd name="T13" fmla="*/ 421 h 425"/>
                  <a:gd name="T14" fmla="*/ 47 w 101"/>
                  <a:gd name="T15" fmla="*/ 425 h 425"/>
                  <a:gd name="T16" fmla="*/ 24 w 101"/>
                  <a:gd name="T17" fmla="*/ 291 h 425"/>
                  <a:gd name="T18" fmla="*/ 3 w 101"/>
                  <a:gd name="T19" fmla="*/ 116 h 425"/>
                  <a:gd name="T20" fmla="*/ 1 w 101"/>
                  <a:gd name="T21" fmla="*/ 67 h 425"/>
                  <a:gd name="T22" fmla="*/ 6 w 101"/>
                  <a:gd name="T23" fmla="*/ 22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1" h="425">
                    <a:moveTo>
                      <a:pt x="6" y="22"/>
                    </a:moveTo>
                    <a:cubicBezTo>
                      <a:pt x="9" y="14"/>
                      <a:pt x="19" y="5"/>
                      <a:pt x="29" y="2"/>
                    </a:cubicBezTo>
                    <a:cubicBezTo>
                      <a:pt x="37" y="0"/>
                      <a:pt x="46" y="0"/>
                      <a:pt x="54" y="1"/>
                    </a:cubicBezTo>
                    <a:cubicBezTo>
                      <a:pt x="85" y="8"/>
                      <a:pt x="88" y="40"/>
                      <a:pt x="89" y="67"/>
                    </a:cubicBezTo>
                    <a:cubicBezTo>
                      <a:pt x="91" y="104"/>
                      <a:pt x="96" y="141"/>
                      <a:pt x="98" y="178"/>
                    </a:cubicBezTo>
                    <a:cubicBezTo>
                      <a:pt x="99" y="205"/>
                      <a:pt x="99" y="232"/>
                      <a:pt x="99" y="258"/>
                    </a:cubicBezTo>
                    <a:cubicBezTo>
                      <a:pt x="99" y="297"/>
                      <a:pt x="101" y="383"/>
                      <a:pt x="99" y="421"/>
                    </a:cubicBezTo>
                    <a:cubicBezTo>
                      <a:pt x="47" y="425"/>
                      <a:pt x="47" y="425"/>
                      <a:pt x="47" y="425"/>
                    </a:cubicBezTo>
                    <a:cubicBezTo>
                      <a:pt x="31" y="368"/>
                      <a:pt x="28" y="319"/>
                      <a:pt x="24" y="291"/>
                    </a:cubicBezTo>
                    <a:cubicBezTo>
                      <a:pt x="14" y="235"/>
                      <a:pt x="5" y="173"/>
                      <a:pt x="3" y="116"/>
                    </a:cubicBezTo>
                    <a:cubicBezTo>
                      <a:pt x="2" y="99"/>
                      <a:pt x="1" y="84"/>
                      <a:pt x="1" y="67"/>
                    </a:cubicBezTo>
                    <a:cubicBezTo>
                      <a:pt x="0" y="53"/>
                      <a:pt x="0" y="37"/>
                      <a:pt x="6" y="22"/>
                    </a:cubicBezTo>
                    <a:close/>
                  </a:path>
                </a:pathLst>
              </a:custGeom>
              <a:solidFill>
                <a:srgbClr val="36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ïṥ1íďe">
                <a:extLst>
                  <a:ext uri="{FF2B5EF4-FFF2-40B4-BE49-F238E27FC236}">
                    <a16:creationId xmlns:a16="http://schemas.microsoft.com/office/drawing/2014/main" id="{935F4F59-5E90-482D-ACD1-7B1A07A27454}"/>
                  </a:ext>
                </a:extLst>
              </p:cNvPr>
              <p:cNvSpPr/>
              <p:nvPr/>
            </p:nvSpPr>
            <p:spPr bwMode="auto">
              <a:xfrm>
                <a:off x="5577" y="3060"/>
                <a:ext cx="132" cy="237"/>
              </a:xfrm>
              <a:custGeom>
                <a:avLst/>
                <a:gdLst>
                  <a:gd name="T0" fmla="*/ 21 w 56"/>
                  <a:gd name="T1" fmla="*/ 0 h 100"/>
                  <a:gd name="T2" fmla="*/ 56 w 56"/>
                  <a:gd name="T3" fmla="*/ 7 h 100"/>
                  <a:gd name="T4" fmla="*/ 46 w 56"/>
                  <a:gd name="T5" fmla="*/ 60 h 100"/>
                  <a:gd name="T6" fmla="*/ 16 w 56"/>
                  <a:gd name="T7" fmla="*/ 100 h 100"/>
                  <a:gd name="T8" fmla="*/ 8 w 56"/>
                  <a:gd name="T9" fmla="*/ 54 h 100"/>
                  <a:gd name="T10" fmla="*/ 21 w 56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00">
                    <a:moveTo>
                      <a:pt x="21" y="0"/>
                    </a:moveTo>
                    <a:cubicBezTo>
                      <a:pt x="56" y="7"/>
                      <a:pt x="56" y="7"/>
                      <a:pt x="56" y="7"/>
                    </a:cubicBezTo>
                    <a:cubicBezTo>
                      <a:pt x="46" y="60"/>
                      <a:pt x="46" y="60"/>
                      <a:pt x="46" y="60"/>
                    </a:cubicBezTo>
                    <a:cubicBezTo>
                      <a:pt x="46" y="60"/>
                      <a:pt x="38" y="100"/>
                      <a:pt x="16" y="100"/>
                    </a:cubicBezTo>
                    <a:cubicBezTo>
                      <a:pt x="16" y="100"/>
                      <a:pt x="0" y="90"/>
                      <a:pt x="8" y="54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iśļíḋe">
                <a:extLst>
                  <a:ext uri="{FF2B5EF4-FFF2-40B4-BE49-F238E27FC236}">
                    <a16:creationId xmlns:a16="http://schemas.microsoft.com/office/drawing/2014/main" id="{0A3668C9-BD89-490E-98C7-086755B564FB}"/>
                  </a:ext>
                </a:extLst>
              </p:cNvPr>
              <p:cNvSpPr/>
              <p:nvPr/>
            </p:nvSpPr>
            <p:spPr bwMode="auto">
              <a:xfrm>
                <a:off x="5539" y="3188"/>
                <a:ext cx="147" cy="183"/>
              </a:xfrm>
              <a:custGeom>
                <a:avLst/>
                <a:gdLst>
                  <a:gd name="T0" fmla="*/ 24 w 62"/>
                  <a:gd name="T1" fmla="*/ 0 h 77"/>
                  <a:gd name="T2" fmla="*/ 62 w 62"/>
                  <a:gd name="T3" fmla="*/ 8 h 77"/>
                  <a:gd name="T4" fmla="*/ 28 w 62"/>
                  <a:gd name="T5" fmla="*/ 70 h 77"/>
                  <a:gd name="T6" fmla="*/ 24 w 62"/>
                  <a:gd name="T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77">
                    <a:moveTo>
                      <a:pt x="24" y="0"/>
                    </a:moveTo>
                    <a:cubicBezTo>
                      <a:pt x="24" y="0"/>
                      <a:pt x="42" y="8"/>
                      <a:pt x="62" y="8"/>
                    </a:cubicBezTo>
                    <a:cubicBezTo>
                      <a:pt x="62" y="8"/>
                      <a:pt x="61" y="77"/>
                      <a:pt x="28" y="70"/>
                    </a:cubicBezTo>
                    <a:cubicBezTo>
                      <a:pt x="28" y="70"/>
                      <a:pt x="0" y="61"/>
                      <a:pt x="24" y="0"/>
                    </a:cubicBezTo>
                    <a:close/>
                  </a:path>
                </a:pathLst>
              </a:custGeom>
              <a:solidFill>
                <a:srgbClr val="EB52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ïṧḷïḓe">
                <a:extLst>
                  <a:ext uri="{FF2B5EF4-FFF2-40B4-BE49-F238E27FC236}">
                    <a16:creationId xmlns:a16="http://schemas.microsoft.com/office/drawing/2014/main" id="{8EDF7098-43D9-4CF8-8FF7-C8F692D5D52E}"/>
                  </a:ext>
                </a:extLst>
              </p:cNvPr>
              <p:cNvSpPr/>
              <p:nvPr/>
            </p:nvSpPr>
            <p:spPr bwMode="auto">
              <a:xfrm>
                <a:off x="5556" y="3245"/>
                <a:ext cx="123" cy="121"/>
              </a:xfrm>
              <a:custGeom>
                <a:avLst/>
                <a:gdLst>
                  <a:gd name="T0" fmla="*/ 22 w 52"/>
                  <a:gd name="T1" fmla="*/ 40 h 51"/>
                  <a:gd name="T2" fmla="*/ 10 w 52"/>
                  <a:gd name="T3" fmla="*/ 0 h 51"/>
                  <a:gd name="T4" fmla="*/ 20 w 52"/>
                  <a:gd name="T5" fmla="*/ 47 h 51"/>
                  <a:gd name="T6" fmla="*/ 52 w 52"/>
                  <a:gd name="T7" fmla="*/ 10 h 51"/>
                  <a:gd name="T8" fmla="*/ 22 w 52"/>
                  <a:gd name="T9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22" y="40"/>
                    </a:moveTo>
                    <a:cubicBezTo>
                      <a:pt x="22" y="40"/>
                      <a:pt x="4" y="34"/>
                      <a:pt x="10" y="0"/>
                    </a:cubicBezTo>
                    <a:cubicBezTo>
                      <a:pt x="0" y="40"/>
                      <a:pt x="20" y="47"/>
                      <a:pt x="20" y="47"/>
                    </a:cubicBezTo>
                    <a:cubicBezTo>
                      <a:pt x="40" y="51"/>
                      <a:pt x="48" y="29"/>
                      <a:pt x="52" y="10"/>
                    </a:cubicBezTo>
                    <a:cubicBezTo>
                      <a:pt x="48" y="27"/>
                      <a:pt x="39" y="44"/>
                      <a:pt x="22" y="40"/>
                    </a:cubicBezTo>
                    <a:close/>
                  </a:path>
                </a:pathLst>
              </a:custGeom>
              <a:solidFill>
                <a:srgbClr val="CF3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iṩḻíḍe">
                <a:extLst>
                  <a:ext uri="{FF2B5EF4-FFF2-40B4-BE49-F238E27FC236}">
                    <a16:creationId xmlns:a16="http://schemas.microsoft.com/office/drawing/2014/main" id="{52517F8A-EF81-4994-8B8E-A8E68F4B515B}"/>
                  </a:ext>
                </a:extLst>
              </p:cNvPr>
              <p:cNvSpPr/>
              <p:nvPr/>
            </p:nvSpPr>
            <p:spPr bwMode="auto">
              <a:xfrm>
                <a:off x="5612" y="3219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4 h 5"/>
                  <a:gd name="T4" fmla="*/ 1 w 5"/>
                  <a:gd name="T5" fmla="*/ 2 h 5"/>
                  <a:gd name="T6" fmla="*/ 3 w 5"/>
                  <a:gd name="T7" fmla="*/ 0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4"/>
                      <a:pt x="4" y="5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4" y="0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6" name="iśļïḋé">
                <a:extLst>
                  <a:ext uri="{FF2B5EF4-FFF2-40B4-BE49-F238E27FC236}">
                    <a16:creationId xmlns:a16="http://schemas.microsoft.com/office/drawing/2014/main" id="{A8DB8D42-5588-49C6-AB9D-B7A9E462395F}"/>
                  </a:ext>
                </a:extLst>
              </p:cNvPr>
              <p:cNvSpPr/>
              <p:nvPr/>
            </p:nvSpPr>
            <p:spPr bwMode="auto">
              <a:xfrm>
                <a:off x="5643" y="3226"/>
                <a:ext cx="12" cy="10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4 h 4"/>
                  <a:gd name="T4" fmla="*/ 1 w 5"/>
                  <a:gd name="T5" fmla="*/ 2 h 4"/>
                  <a:gd name="T6" fmla="*/ 3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4"/>
                      <a:pt x="4" y="4"/>
                      <a:pt x="2" y="4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7" name="iṧļïḓe">
                <a:extLst>
                  <a:ext uri="{FF2B5EF4-FFF2-40B4-BE49-F238E27FC236}">
                    <a16:creationId xmlns:a16="http://schemas.microsoft.com/office/drawing/2014/main" id="{3D17308B-2154-45EA-B4A9-9A0A787D17FE}"/>
                  </a:ext>
                </a:extLst>
              </p:cNvPr>
              <p:cNvSpPr/>
              <p:nvPr/>
            </p:nvSpPr>
            <p:spPr bwMode="auto">
              <a:xfrm>
                <a:off x="5610" y="3238"/>
                <a:ext cx="10" cy="12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2 h 5"/>
                  <a:gd name="T6" fmla="*/ 3 w 4"/>
                  <a:gd name="T7" fmla="*/ 1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isḻidê">
                <a:extLst>
                  <a:ext uri="{FF2B5EF4-FFF2-40B4-BE49-F238E27FC236}">
                    <a16:creationId xmlns:a16="http://schemas.microsoft.com/office/drawing/2014/main" id="{B32A7B32-A779-4C7D-9B0C-27C4AA311AB7}"/>
                  </a:ext>
                </a:extLst>
              </p:cNvPr>
              <p:cNvSpPr/>
              <p:nvPr/>
            </p:nvSpPr>
            <p:spPr bwMode="auto">
              <a:xfrm>
                <a:off x="5641" y="3245"/>
                <a:ext cx="9" cy="12"/>
              </a:xfrm>
              <a:custGeom>
                <a:avLst/>
                <a:gdLst>
                  <a:gd name="T0" fmla="*/ 4 w 4"/>
                  <a:gd name="T1" fmla="*/ 3 h 5"/>
                  <a:gd name="T2" fmla="*/ 2 w 4"/>
                  <a:gd name="T3" fmla="*/ 5 h 5"/>
                  <a:gd name="T4" fmla="*/ 0 w 4"/>
                  <a:gd name="T5" fmla="*/ 2 h 5"/>
                  <a:gd name="T6" fmla="*/ 3 w 4"/>
                  <a:gd name="T7" fmla="*/ 0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îṥḷîďê">
                <a:extLst>
                  <a:ext uri="{FF2B5EF4-FFF2-40B4-BE49-F238E27FC236}">
                    <a16:creationId xmlns:a16="http://schemas.microsoft.com/office/drawing/2014/main" id="{F3B7008C-6927-4607-B3BF-D7390F78E576}"/>
                  </a:ext>
                </a:extLst>
              </p:cNvPr>
              <p:cNvSpPr/>
              <p:nvPr/>
            </p:nvSpPr>
            <p:spPr bwMode="auto">
              <a:xfrm>
                <a:off x="5605" y="3257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ïšļiḑe">
                <a:extLst>
                  <a:ext uri="{FF2B5EF4-FFF2-40B4-BE49-F238E27FC236}">
                    <a16:creationId xmlns:a16="http://schemas.microsoft.com/office/drawing/2014/main" id="{FAF22637-5567-4FA8-B9C5-EE0147B97B03}"/>
                  </a:ext>
                </a:extLst>
              </p:cNvPr>
              <p:cNvSpPr/>
              <p:nvPr/>
            </p:nvSpPr>
            <p:spPr bwMode="auto">
              <a:xfrm>
                <a:off x="5636" y="3262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5 h 5"/>
                  <a:gd name="T4" fmla="*/ 0 w 5"/>
                  <a:gd name="T5" fmla="*/ 2 h 5"/>
                  <a:gd name="T6" fmla="*/ 3 w 5"/>
                  <a:gd name="T7" fmla="*/ 1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" name="îṩ1ïḋé">
                <a:extLst>
                  <a:ext uri="{FF2B5EF4-FFF2-40B4-BE49-F238E27FC236}">
                    <a16:creationId xmlns:a16="http://schemas.microsoft.com/office/drawing/2014/main" id="{1BF00698-0F4E-4FC1-A387-4D71411400AB}"/>
                  </a:ext>
                </a:extLst>
              </p:cNvPr>
              <p:cNvSpPr/>
              <p:nvPr/>
            </p:nvSpPr>
            <p:spPr bwMode="auto">
              <a:xfrm>
                <a:off x="5603" y="3274"/>
                <a:ext cx="9" cy="11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5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1" y="5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1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" name="îsḻïḋè">
                <a:extLst>
                  <a:ext uri="{FF2B5EF4-FFF2-40B4-BE49-F238E27FC236}">
                    <a16:creationId xmlns:a16="http://schemas.microsoft.com/office/drawing/2014/main" id="{0160E818-FF03-408C-88AA-93EA422F8D1B}"/>
                  </a:ext>
                </a:extLst>
              </p:cNvPr>
              <p:cNvSpPr/>
              <p:nvPr/>
            </p:nvSpPr>
            <p:spPr bwMode="auto">
              <a:xfrm>
                <a:off x="5634" y="3281"/>
                <a:ext cx="9" cy="11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4 h 5"/>
                  <a:gd name="T4" fmla="*/ 0 w 4"/>
                  <a:gd name="T5" fmla="*/ 2 h 5"/>
                  <a:gd name="T6" fmla="*/ 2 w 4"/>
                  <a:gd name="T7" fmla="*/ 0 h 5"/>
                  <a:gd name="T8" fmla="*/ 4 w 4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4"/>
                      <a:pt x="3" y="5"/>
                      <a:pt x="1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1"/>
                      <a:pt x="4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" name="îšḻïḓé">
                <a:extLst>
                  <a:ext uri="{FF2B5EF4-FFF2-40B4-BE49-F238E27FC236}">
                    <a16:creationId xmlns:a16="http://schemas.microsoft.com/office/drawing/2014/main" id="{C18A73AB-EDE7-4909-84FF-712ED7D47670}"/>
                  </a:ext>
                </a:extLst>
              </p:cNvPr>
              <p:cNvSpPr/>
              <p:nvPr/>
            </p:nvSpPr>
            <p:spPr bwMode="auto">
              <a:xfrm>
                <a:off x="5617" y="3221"/>
                <a:ext cx="36" cy="12"/>
              </a:xfrm>
              <a:custGeom>
                <a:avLst/>
                <a:gdLst>
                  <a:gd name="T0" fmla="*/ 15 w 15"/>
                  <a:gd name="T1" fmla="*/ 4 h 5"/>
                  <a:gd name="T2" fmla="*/ 14 w 15"/>
                  <a:gd name="T3" fmla="*/ 5 h 5"/>
                  <a:gd name="T4" fmla="*/ 0 w 15"/>
                  <a:gd name="T5" fmla="*/ 2 h 5"/>
                  <a:gd name="T6" fmla="*/ 0 w 15"/>
                  <a:gd name="T7" fmla="*/ 1 h 5"/>
                  <a:gd name="T8" fmla="*/ 1 w 15"/>
                  <a:gd name="T9" fmla="*/ 0 h 5"/>
                  <a:gd name="T10" fmla="*/ 14 w 15"/>
                  <a:gd name="T11" fmla="*/ 3 h 5"/>
                  <a:gd name="T12" fmla="*/ 15 w 15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5" y="4"/>
                      <a:pt x="15" y="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" name="iSľïḓê">
                <a:extLst>
                  <a:ext uri="{FF2B5EF4-FFF2-40B4-BE49-F238E27FC236}">
                    <a16:creationId xmlns:a16="http://schemas.microsoft.com/office/drawing/2014/main" id="{CD915DFB-7B4D-4657-ABEF-7C2B18A90306}"/>
                  </a:ext>
                </a:extLst>
              </p:cNvPr>
              <p:cNvSpPr/>
              <p:nvPr/>
            </p:nvSpPr>
            <p:spPr bwMode="auto">
              <a:xfrm>
                <a:off x="5612" y="3243"/>
                <a:ext cx="36" cy="9"/>
              </a:xfrm>
              <a:custGeom>
                <a:avLst/>
                <a:gdLst>
                  <a:gd name="T0" fmla="*/ 15 w 15"/>
                  <a:gd name="T1" fmla="*/ 4 h 4"/>
                  <a:gd name="T2" fmla="*/ 14 w 15"/>
                  <a:gd name="T3" fmla="*/ 4 h 4"/>
                  <a:gd name="T4" fmla="*/ 1 w 15"/>
                  <a:gd name="T5" fmla="*/ 1 h 4"/>
                  <a:gd name="T6" fmla="*/ 0 w 15"/>
                  <a:gd name="T7" fmla="*/ 0 h 4"/>
                  <a:gd name="T8" fmla="*/ 1 w 15"/>
                  <a:gd name="T9" fmla="*/ 0 h 4"/>
                  <a:gd name="T10" fmla="*/ 14 w 15"/>
                  <a:gd name="T11" fmla="*/ 3 h 4"/>
                  <a:gd name="T12" fmla="*/ 15 w 1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5" y="4"/>
                    </a:moveTo>
                    <a:cubicBezTo>
                      <a:pt x="14" y="4"/>
                      <a:pt x="14" y="4"/>
                      <a:pt x="14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5" y="3"/>
                      <a:pt x="15" y="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" name="íṥlïdè">
                <a:extLst>
                  <a:ext uri="{FF2B5EF4-FFF2-40B4-BE49-F238E27FC236}">
                    <a16:creationId xmlns:a16="http://schemas.microsoft.com/office/drawing/2014/main" id="{9FD0D506-FE0A-4AC9-9731-428124BD14FD}"/>
                  </a:ext>
                </a:extLst>
              </p:cNvPr>
              <p:cNvSpPr/>
              <p:nvPr/>
            </p:nvSpPr>
            <p:spPr bwMode="auto">
              <a:xfrm>
                <a:off x="5608" y="3259"/>
                <a:ext cx="35" cy="12"/>
              </a:xfrm>
              <a:custGeom>
                <a:avLst/>
                <a:gdLst>
                  <a:gd name="T0" fmla="*/ 15 w 15"/>
                  <a:gd name="T1" fmla="*/ 4 h 5"/>
                  <a:gd name="T2" fmla="*/ 15 w 15"/>
                  <a:gd name="T3" fmla="*/ 5 h 5"/>
                  <a:gd name="T4" fmla="*/ 1 w 15"/>
                  <a:gd name="T5" fmla="*/ 2 h 5"/>
                  <a:gd name="T6" fmla="*/ 0 w 15"/>
                  <a:gd name="T7" fmla="*/ 1 h 5"/>
                  <a:gd name="T8" fmla="*/ 1 w 15"/>
                  <a:gd name="T9" fmla="*/ 0 h 5"/>
                  <a:gd name="T10" fmla="*/ 15 w 15"/>
                  <a:gd name="T11" fmla="*/ 3 h 5"/>
                  <a:gd name="T12" fmla="*/ 15 w 15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15" y="4"/>
                    </a:moveTo>
                    <a:cubicBezTo>
                      <a:pt x="15" y="4"/>
                      <a:pt x="15" y="5"/>
                      <a:pt x="15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6" name="išlîḋè">
                <a:extLst>
                  <a:ext uri="{FF2B5EF4-FFF2-40B4-BE49-F238E27FC236}">
                    <a16:creationId xmlns:a16="http://schemas.microsoft.com/office/drawing/2014/main" id="{4A21E917-A026-4691-BDD4-222657218A6A}"/>
                  </a:ext>
                </a:extLst>
              </p:cNvPr>
              <p:cNvSpPr/>
              <p:nvPr/>
            </p:nvSpPr>
            <p:spPr bwMode="auto">
              <a:xfrm>
                <a:off x="5605" y="3278"/>
                <a:ext cx="36" cy="10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1 h 4"/>
                  <a:gd name="T6" fmla="*/ 0 w 15"/>
                  <a:gd name="T7" fmla="*/ 0 h 4"/>
                  <a:gd name="T8" fmla="*/ 1 w 15"/>
                  <a:gd name="T9" fmla="*/ 0 h 4"/>
                  <a:gd name="T10" fmla="*/ 14 w 15"/>
                  <a:gd name="T11" fmla="*/ 3 h 4"/>
                  <a:gd name="T12" fmla="*/ 15 w 15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4"/>
                      <a:pt x="14" y="4"/>
                      <a:pt x="14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4" y="3"/>
                      <a:pt x="14" y="3"/>
                      <a:pt x="14" y="3"/>
                    </a:cubicBezTo>
                    <a:lnTo>
                      <a:pt x="15" y="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" name="ï$ḻiḑê">
                <a:extLst>
                  <a:ext uri="{FF2B5EF4-FFF2-40B4-BE49-F238E27FC236}">
                    <a16:creationId xmlns:a16="http://schemas.microsoft.com/office/drawing/2014/main" id="{596AE89E-E3DA-455E-B014-57980B4539B5}"/>
                  </a:ext>
                </a:extLst>
              </p:cNvPr>
              <p:cNvSpPr/>
              <p:nvPr/>
            </p:nvSpPr>
            <p:spPr bwMode="auto">
              <a:xfrm>
                <a:off x="5617" y="3224"/>
                <a:ext cx="31" cy="28"/>
              </a:xfrm>
              <a:custGeom>
                <a:avLst/>
                <a:gdLst>
                  <a:gd name="T0" fmla="*/ 31 w 31"/>
                  <a:gd name="T1" fmla="*/ 28 h 28"/>
                  <a:gd name="T2" fmla="*/ 29 w 31"/>
                  <a:gd name="T3" fmla="*/ 28 h 28"/>
                  <a:gd name="T4" fmla="*/ 0 w 31"/>
                  <a:gd name="T5" fmla="*/ 2 h 28"/>
                  <a:gd name="T6" fmla="*/ 0 w 31"/>
                  <a:gd name="T7" fmla="*/ 0 h 28"/>
                  <a:gd name="T8" fmla="*/ 3 w 31"/>
                  <a:gd name="T9" fmla="*/ 0 h 28"/>
                  <a:gd name="T10" fmla="*/ 31 w 31"/>
                  <a:gd name="T11" fmla="*/ 26 h 28"/>
                  <a:gd name="T12" fmla="*/ 31 w 31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8">
                    <a:moveTo>
                      <a:pt x="31" y="28"/>
                    </a:moveTo>
                    <a:lnTo>
                      <a:pt x="29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1" y="26"/>
                    </a:lnTo>
                    <a:lnTo>
                      <a:pt x="31" y="28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" name="iṣľíde">
                <a:extLst>
                  <a:ext uri="{FF2B5EF4-FFF2-40B4-BE49-F238E27FC236}">
                    <a16:creationId xmlns:a16="http://schemas.microsoft.com/office/drawing/2014/main" id="{A164F819-4B76-4037-B17E-88514A812AC9}"/>
                  </a:ext>
                </a:extLst>
              </p:cNvPr>
              <p:cNvSpPr/>
              <p:nvPr/>
            </p:nvSpPr>
            <p:spPr bwMode="auto">
              <a:xfrm>
                <a:off x="5612" y="3228"/>
                <a:ext cx="41" cy="17"/>
              </a:xfrm>
              <a:custGeom>
                <a:avLst/>
                <a:gdLst>
                  <a:gd name="T0" fmla="*/ 0 w 17"/>
                  <a:gd name="T1" fmla="*/ 6 h 7"/>
                  <a:gd name="T2" fmla="*/ 0 w 17"/>
                  <a:gd name="T3" fmla="*/ 5 h 7"/>
                  <a:gd name="T4" fmla="*/ 16 w 17"/>
                  <a:gd name="T5" fmla="*/ 0 h 7"/>
                  <a:gd name="T6" fmla="*/ 17 w 17"/>
                  <a:gd name="T7" fmla="*/ 1 h 7"/>
                  <a:gd name="T8" fmla="*/ 16 w 17"/>
                  <a:gd name="T9" fmla="*/ 2 h 7"/>
                  <a:gd name="T10" fmla="*/ 1 w 17"/>
                  <a:gd name="T11" fmla="*/ 7 h 7"/>
                  <a:gd name="T12" fmla="*/ 0 w 17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0" y="6"/>
                    </a:moveTo>
                    <a:cubicBezTo>
                      <a:pt x="0" y="6"/>
                      <a:pt x="0" y="6"/>
                      <a:pt x="0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7" y="1"/>
                      <a:pt x="17" y="2"/>
                      <a:pt x="16" y="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" name="ïs1iďé">
                <a:extLst>
                  <a:ext uri="{FF2B5EF4-FFF2-40B4-BE49-F238E27FC236}">
                    <a16:creationId xmlns:a16="http://schemas.microsoft.com/office/drawing/2014/main" id="{88E8A6F2-8E8A-4C01-AA94-607D1A68D87E}"/>
                  </a:ext>
                </a:extLst>
              </p:cNvPr>
              <p:cNvSpPr/>
              <p:nvPr/>
            </p:nvSpPr>
            <p:spPr bwMode="auto">
              <a:xfrm>
                <a:off x="5615" y="3243"/>
                <a:ext cx="28" cy="28"/>
              </a:xfrm>
              <a:custGeom>
                <a:avLst/>
                <a:gdLst>
                  <a:gd name="T0" fmla="*/ 28 w 28"/>
                  <a:gd name="T1" fmla="*/ 28 h 28"/>
                  <a:gd name="T2" fmla="*/ 26 w 28"/>
                  <a:gd name="T3" fmla="*/ 28 h 28"/>
                  <a:gd name="T4" fmla="*/ 0 w 28"/>
                  <a:gd name="T5" fmla="*/ 2 h 28"/>
                  <a:gd name="T6" fmla="*/ 0 w 28"/>
                  <a:gd name="T7" fmla="*/ 0 h 28"/>
                  <a:gd name="T8" fmla="*/ 2 w 28"/>
                  <a:gd name="T9" fmla="*/ 0 h 28"/>
                  <a:gd name="T10" fmla="*/ 28 w 28"/>
                  <a:gd name="T11" fmla="*/ 26 h 28"/>
                  <a:gd name="T12" fmla="*/ 28 w 28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8">
                    <a:moveTo>
                      <a:pt x="28" y="28"/>
                    </a:moveTo>
                    <a:lnTo>
                      <a:pt x="26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8" y="26"/>
                    </a:lnTo>
                    <a:lnTo>
                      <a:pt x="28" y="28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" name="îŝḷiḓé">
                <a:extLst>
                  <a:ext uri="{FF2B5EF4-FFF2-40B4-BE49-F238E27FC236}">
                    <a16:creationId xmlns:a16="http://schemas.microsoft.com/office/drawing/2014/main" id="{5E809E8C-5E95-41CC-970D-5B93611B9C1F}"/>
                  </a:ext>
                </a:extLst>
              </p:cNvPr>
              <p:cNvSpPr/>
              <p:nvPr/>
            </p:nvSpPr>
            <p:spPr bwMode="auto">
              <a:xfrm>
                <a:off x="5608" y="3247"/>
                <a:ext cx="40" cy="17"/>
              </a:xfrm>
              <a:custGeom>
                <a:avLst/>
                <a:gdLst>
                  <a:gd name="T0" fmla="*/ 0 w 17"/>
                  <a:gd name="T1" fmla="*/ 6 h 7"/>
                  <a:gd name="T2" fmla="*/ 1 w 17"/>
                  <a:gd name="T3" fmla="*/ 5 h 7"/>
                  <a:gd name="T4" fmla="*/ 16 w 17"/>
                  <a:gd name="T5" fmla="*/ 0 h 7"/>
                  <a:gd name="T6" fmla="*/ 17 w 17"/>
                  <a:gd name="T7" fmla="*/ 1 h 7"/>
                  <a:gd name="T8" fmla="*/ 16 w 17"/>
                  <a:gd name="T9" fmla="*/ 2 h 7"/>
                  <a:gd name="T10" fmla="*/ 1 w 17"/>
                  <a:gd name="T11" fmla="*/ 7 h 7"/>
                  <a:gd name="T12" fmla="*/ 0 w 17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0" y="6"/>
                    </a:moveTo>
                    <a:cubicBezTo>
                      <a:pt x="0" y="6"/>
                      <a:pt x="1" y="5"/>
                      <a:pt x="1" y="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7" y="1"/>
                    </a:cubicBezTo>
                    <a:cubicBezTo>
                      <a:pt x="17" y="1"/>
                      <a:pt x="16" y="2"/>
                      <a:pt x="16" y="2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0" y="6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" name="íš1îďè">
                <a:extLst>
                  <a:ext uri="{FF2B5EF4-FFF2-40B4-BE49-F238E27FC236}">
                    <a16:creationId xmlns:a16="http://schemas.microsoft.com/office/drawing/2014/main" id="{CE93CCF1-3AE8-4533-A404-8C418E2787FA}"/>
                  </a:ext>
                </a:extLst>
              </p:cNvPr>
              <p:cNvSpPr/>
              <p:nvPr/>
            </p:nvSpPr>
            <p:spPr bwMode="auto">
              <a:xfrm>
                <a:off x="5610" y="3259"/>
                <a:ext cx="28" cy="29"/>
              </a:xfrm>
              <a:custGeom>
                <a:avLst/>
                <a:gdLst>
                  <a:gd name="T0" fmla="*/ 28 w 28"/>
                  <a:gd name="T1" fmla="*/ 29 h 29"/>
                  <a:gd name="T2" fmla="*/ 26 w 28"/>
                  <a:gd name="T3" fmla="*/ 29 h 29"/>
                  <a:gd name="T4" fmla="*/ 0 w 28"/>
                  <a:gd name="T5" fmla="*/ 3 h 29"/>
                  <a:gd name="T6" fmla="*/ 0 w 28"/>
                  <a:gd name="T7" fmla="*/ 0 h 29"/>
                  <a:gd name="T8" fmla="*/ 2 w 28"/>
                  <a:gd name="T9" fmla="*/ 0 h 29"/>
                  <a:gd name="T10" fmla="*/ 28 w 28"/>
                  <a:gd name="T11" fmla="*/ 26 h 29"/>
                  <a:gd name="T12" fmla="*/ 28 w 28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9">
                    <a:moveTo>
                      <a:pt x="28" y="29"/>
                    </a:moveTo>
                    <a:lnTo>
                      <a:pt x="26" y="29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8" y="26"/>
                    </a:lnTo>
                    <a:lnTo>
                      <a:pt x="28" y="29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" name="iSļîďé">
                <a:extLst>
                  <a:ext uri="{FF2B5EF4-FFF2-40B4-BE49-F238E27FC236}">
                    <a16:creationId xmlns:a16="http://schemas.microsoft.com/office/drawing/2014/main" id="{E8485580-3C84-4BF3-BD4C-925080BDA061}"/>
                  </a:ext>
                </a:extLst>
              </p:cNvPr>
              <p:cNvSpPr/>
              <p:nvPr/>
            </p:nvSpPr>
            <p:spPr bwMode="auto">
              <a:xfrm>
                <a:off x="5605" y="3266"/>
                <a:ext cx="38" cy="15"/>
              </a:xfrm>
              <a:custGeom>
                <a:avLst/>
                <a:gdLst>
                  <a:gd name="T0" fmla="*/ 0 w 16"/>
                  <a:gd name="T1" fmla="*/ 5 h 6"/>
                  <a:gd name="T2" fmla="*/ 0 w 16"/>
                  <a:gd name="T3" fmla="*/ 4 h 6"/>
                  <a:gd name="T4" fmla="*/ 15 w 16"/>
                  <a:gd name="T5" fmla="*/ 0 h 6"/>
                  <a:gd name="T6" fmla="*/ 16 w 16"/>
                  <a:gd name="T7" fmla="*/ 1 h 6"/>
                  <a:gd name="T8" fmla="*/ 15 w 16"/>
                  <a:gd name="T9" fmla="*/ 1 h 6"/>
                  <a:gd name="T10" fmla="*/ 1 w 16"/>
                  <a:gd name="T11" fmla="*/ 6 h 6"/>
                  <a:gd name="T12" fmla="*/ 0 w 16"/>
                  <a:gd name="T1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6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" name="ïSļíďe">
                <a:extLst>
                  <a:ext uri="{FF2B5EF4-FFF2-40B4-BE49-F238E27FC236}">
                    <a16:creationId xmlns:a16="http://schemas.microsoft.com/office/drawing/2014/main" id="{C3347247-0F0B-4CA5-9D83-4C0053041753}"/>
                  </a:ext>
                </a:extLst>
              </p:cNvPr>
              <p:cNvSpPr/>
              <p:nvPr/>
            </p:nvSpPr>
            <p:spPr bwMode="auto">
              <a:xfrm>
                <a:off x="5586" y="2215"/>
                <a:ext cx="391" cy="992"/>
              </a:xfrm>
              <a:custGeom>
                <a:avLst/>
                <a:gdLst>
                  <a:gd name="T0" fmla="*/ 81 w 165"/>
                  <a:gd name="T1" fmla="*/ 14 h 419"/>
                  <a:gd name="T2" fmla="*/ 106 w 165"/>
                  <a:gd name="T3" fmla="*/ 1 h 419"/>
                  <a:gd name="T4" fmla="*/ 128 w 165"/>
                  <a:gd name="T5" fmla="*/ 5 h 419"/>
                  <a:gd name="T6" fmla="*/ 155 w 165"/>
                  <a:gd name="T7" fmla="*/ 79 h 419"/>
                  <a:gd name="T8" fmla="*/ 127 w 165"/>
                  <a:gd name="T9" fmla="*/ 186 h 419"/>
                  <a:gd name="T10" fmla="*/ 102 w 165"/>
                  <a:gd name="T11" fmla="*/ 265 h 419"/>
                  <a:gd name="T12" fmla="*/ 52 w 165"/>
                  <a:gd name="T13" fmla="*/ 419 h 419"/>
                  <a:gd name="T14" fmla="*/ 0 w 165"/>
                  <a:gd name="T15" fmla="*/ 410 h 419"/>
                  <a:gd name="T16" fmla="*/ 20 w 165"/>
                  <a:gd name="T17" fmla="*/ 276 h 419"/>
                  <a:gd name="T18" fmla="*/ 51 w 165"/>
                  <a:gd name="T19" fmla="*/ 107 h 419"/>
                  <a:gd name="T20" fmla="*/ 63 w 165"/>
                  <a:gd name="T21" fmla="*/ 58 h 419"/>
                  <a:gd name="T22" fmla="*/ 81 w 165"/>
                  <a:gd name="T23" fmla="*/ 14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5" h="419">
                    <a:moveTo>
                      <a:pt x="81" y="14"/>
                    </a:moveTo>
                    <a:cubicBezTo>
                      <a:pt x="86" y="8"/>
                      <a:pt x="96" y="3"/>
                      <a:pt x="106" y="1"/>
                    </a:cubicBezTo>
                    <a:cubicBezTo>
                      <a:pt x="113" y="0"/>
                      <a:pt x="120" y="2"/>
                      <a:pt x="128" y="5"/>
                    </a:cubicBezTo>
                    <a:cubicBezTo>
                      <a:pt x="165" y="17"/>
                      <a:pt x="161" y="53"/>
                      <a:pt x="155" y="79"/>
                    </a:cubicBezTo>
                    <a:cubicBezTo>
                      <a:pt x="147" y="115"/>
                      <a:pt x="135" y="150"/>
                      <a:pt x="127" y="186"/>
                    </a:cubicBezTo>
                    <a:cubicBezTo>
                      <a:pt x="121" y="212"/>
                      <a:pt x="109" y="239"/>
                      <a:pt x="102" y="265"/>
                    </a:cubicBezTo>
                    <a:cubicBezTo>
                      <a:pt x="92" y="302"/>
                      <a:pt x="64" y="382"/>
                      <a:pt x="52" y="419"/>
                    </a:cubicBezTo>
                    <a:cubicBezTo>
                      <a:pt x="0" y="410"/>
                      <a:pt x="0" y="410"/>
                      <a:pt x="0" y="410"/>
                    </a:cubicBezTo>
                    <a:cubicBezTo>
                      <a:pt x="6" y="386"/>
                      <a:pt x="17" y="304"/>
                      <a:pt x="20" y="276"/>
                    </a:cubicBezTo>
                    <a:cubicBezTo>
                      <a:pt x="27" y="219"/>
                      <a:pt x="38" y="162"/>
                      <a:pt x="51" y="107"/>
                    </a:cubicBezTo>
                    <a:cubicBezTo>
                      <a:pt x="55" y="90"/>
                      <a:pt x="59" y="74"/>
                      <a:pt x="63" y="58"/>
                    </a:cubicBezTo>
                    <a:cubicBezTo>
                      <a:pt x="66" y="44"/>
                      <a:pt x="72" y="27"/>
                      <a:pt x="81" y="14"/>
                    </a:cubicBezTo>
                    <a:close/>
                  </a:path>
                </a:pathLst>
              </a:custGeom>
              <a:solidFill>
                <a:srgbClr val="36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" name="îšļiďê">
                <a:extLst>
                  <a:ext uri="{FF2B5EF4-FFF2-40B4-BE49-F238E27FC236}">
                    <a16:creationId xmlns:a16="http://schemas.microsoft.com/office/drawing/2014/main" id="{1189B777-3097-40E5-8FB2-5313CC0E9852}"/>
                  </a:ext>
                </a:extLst>
              </p:cNvPr>
              <p:cNvSpPr/>
              <p:nvPr/>
            </p:nvSpPr>
            <p:spPr bwMode="auto">
              <a:xfrm>
                <a:off x="4009" y="3236"/>
                <a:ext cx="317" cy="149"/>
              </a:xfrm>
              <a:custGeom>
                <a:avLst/>
                <a:gdLst>
                  <a:gd name="T0" fmla="*/ 317 w 317"/>
                  <a:gd name="T1" fmla="*/ 64 h 149"/>
                  <a:gd name="T2" fmla="*/ 2 w 317"/>
                  <a:gd name="T3" fmla="*/ 149 h 149"/>
                  <a:gd name="T4" fmla="*/ 0 w 317"/>
                  <a:gd name="T5" fmla="*/ 139 h 149"/>
                  <a:gd name="T6" fmla="*/ 317 w 317"/>
                  <a:gd name="T7" fmla="*/ 0 h 149"/>
                  <a:gd name="T8" fmla="*/ 317 w 317"/>
                  <a:gd name="T9" fmla="*/ 64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149">
                    <a:moveTo>
                      <a:pt x="317" y="64"/>
                    </a:moveTo>
                    <a:lnTo>
                      <a:pt x="2" y="149"/>
                    </a:lnTo>
                    <a:lnTo>
                      <a:pt x="0" y="139"/>
                    </a:lnTo>
                    <a:lnTo>
                      <a:pt x="317" y="0"/>
                    </a:lnTo>
                    <a:lnTo>
                      <a:pt x="317" y="64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" name="íSḻîďé">
                <a:extLst>
                  <a:ext uri="{FF2B5EF4-FFF2-40B4-BE49-F238E27FC236}">
                    <a16:creationId xmlns:a16="http://schemas.microsoft.com/office/drawing/2014/main" id="{743B10B0-AED4-423F-8F04-468813B525E0}"/>
                  </a:ext>
                </a:extLst>
              </p:cNvPr>
              <p:cNvSpPr/>
              <p:nvPr/>
            </p:nvSpPr>
            <p:spPr bwMode="auto">
              <a:xfrm>
                <a:off x="3976" y="3394"/>
                <a:ext cx="85" cy="86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" name="îṣļiďé">
                <a:extLst>
                  <a:ext uri="{FF2B5EF4-FFF2-40B4-BE49-F238E27FC236}">
                    <a16:creationId xmlns:a16="http://schemas.microsoft.com/office/drawing/2014/main" id="{9DB49992-5049-4A89-BB2E-C39A57EC254D}"/>
                  </a:ext>
                </a:extLst>
              </p:cNvPr>
              <p:cNvSpPr/>
              <p:nvPr/>
            </p:nvSpPr>
            <p:spPr bwMode="auto">
              <a:xfrm>
                <a:off x="3983" y="3404"/>
                <a:ext cx="69" cy="66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" name="ïṩḷiḋe">
                <a:extLst>
                  <a:ext uri="{FF2B5EF4-FFF2-40B4-BE49-F238E27FC236}">
                    <a16:creationId xmlns:a16="http://schemas.microsoft.com/office/drawing/2014/main" id="{AC1255BD-3C13-4359-95EC-67B67513B6CD}"/>
                  </a:ext>
                </a:extLst>
              </p:cNvPr>
              <p:cNvSpPr/>
              <p:nvPr/>
            </p:nvSpPr>
            <p:spPr bwMode="auto">
              <a:xfrm>
                <a:off x="3997" y="3416"/>
                <a:ext cx="43" cy="42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" name="î$líḋê">
                <a:extLst>
                  <a:ext uri="{FF2B5EF4-FFF2-40B4-BE49-F238E27FC236}">
                    <a16:creationId xmlns:a16="http://schemas.microsoft.com/office/drawing/2014/main" id="{37D172AC-1C34-4E7E-99C6-396DA8BC2059}"/>
                  </a:ext>
                </a:extLst>
              </p:cNvPr>
              <p:cNvSpPr/>
              <p:nvPr/>
            </p:nvSpPr>
            <p:spPr bwMode="auto">
              <a:xfrm>
                <a:off x="3962" y="3373"/>
                <a:ext cx="111" cy="62"/>
              </a:xfrm>
              <a:custGeom>
                <a:avLst/>
                <a:gdLst>
                  <a:gd name="T0" fmla="*/ 24 w 47"/>
                  <a:gd name="T1" fmla="*/ 5 h 26"/>
                  <a:gd name="T2" fmla="*/ 47 w 47"/>
                  <a:gd name="T3" fmla="*/ 26 h 26"/>
                  <a:gd name="T4" fmla="*/ 47 w 47"/>
                  <a:gd name="T5" fmla="*/ 23 h 26"/>
                  <a:gd name="T6" fmla="*/ 24 w 47"/>
                  <a:gd name="T7" fmla="*/ 0 h 26"/>
                  <a:gd name="T8" fmla="*/ 0 w 47"/>
                  <a:gd name="T9" fmla="*/ 23 h 26"/>
                  <a:gd name="T10" fmla="*/ 1 w 47"/>
                  <a:gd name="T11" fmla="*/ 26 h 26"/>
                  <a:gd name="T12" fmla="*/ 24 w 47"/>
                  <a:gd name="T13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6">
                    <a:moveTo>
                      <a:pt x="24" y="5"/>
                    </a:moveTo>
                    <a:cubicBezTo>
                      <a:pt x="36" y="5"/>
                      <a:pt x="45" y="14"/>
                      <a:pt x="47" y="26"/>
                    </a:cubicBezTo>
                    <a:cubicBezTo>
                      <a:pt x="47" y="25"/>
                      <a:pt x="47" y="24"/>
                      <a:pt x="47" y="23"/>
                    </a:cubicBezTo>
                    <a:cubicBezTo>
                      <a:pt x="47" y="10"/>
                      <a:pt x="37" y="0"/>
                      <a:pt x="24" y="0"/>
                    </a:cubicBezTo>
                    <a:cubicBezTo>
                      <a:pt x="11" y="0"/>
                      <a:pt x="0" y="10"/>
                      <a:pt x="0" y="23"/>
                    </a:cubicBezTo>
                    <a:cubicBezTo>
                      <a:pt x="0" y="24"/>
                      <a:pt x="0" y="25"/>
                      <a:pt x="1" y="26"/>
                    </a:cubicBezTo>
                    <a:cubicBezTo>
                      <a:pt x="2" y="14"/>
                      <a:pt x="12" y="5"/>
                      <a:pt x="24" y="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" name="i$ḻíḑê">
                <a:extLst>
                  <a:ext uri="{FF2B5EF4-FFF2-40B4-BE49-F238E27FC236}">
                    <a16:creationId xmlns:a16="http://schemas.microsoft.com/office/drawing/2014/main" id="{9C83DB85-9C09-46AB-B385-35E710340F58}"/>
                  </a:ext>
                </a:extLst>
              </p:cNvPr>
              <p:cNvSpPr/>
              <p:nvPr/>
            </p:nvSpPr>
            <p:spPr bwMode="auto">
              <a:xfrm>
                <a:off x="4361" y="3234"/>
                <a:ext cx="317" cy="140"/>
              </a:xfrm>
              <a:custGeom>
                <a:avLst/>
                <a:gdLst>
                  <a:gd name="T0" fmla="*/ 0 w 317"/>
                  <a:gd name="T1" fmla="*/ 55 h 140"/>
                  <a:gd name="T2" fmla="*/ 315 w 317"/>
                  <a:gd name="T3" fmla="*/ 140 h 140"/>
                  <a:gd name="T4" fmla="*/ 317 w 317"/>
                  <a:gd name="T5" fmla="*/ 130 h 140"/>
                  <a:gd name="T6" fmla="*/ 0 w 317"/>
                  <a:gd name="T7" fmla="*/ 0 h 140"/>
                  <a:gd name="T8" fmla="*/ 0 w 317"/>
                  <a:gd name="T9" fmla="*/ 55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140">
                    <a:moveTo>
                      <a:pt x="0" y="55"/>
                    </a:moveTo>
                    <a:lnTo>
                      <a:pt x="315" y="140"/>
                    </a:lnTo>
                    <a:lnTo>
                      <a:pt x="317" y="130"/>
                    </a:lnTo>
                    <a:lnTo>
                      <a:pt x="0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" name="isḻiḋê">
                <a:extLst>
                  <a:ext uri="{FF2B5EF4-FFF2-40B4-BE49-F238E27FC236}">
                    <a16:creationId xmlns:a16="http://schemas.microsoft.com/office/drawing/2014/main" id="{36137B99-EC5C-4DDB-BC19-89E041481F6F}"/>
                  </a:ext>
                </a:extLst>
              </p:cNvPr>
              <p:cNvSpPr/>
              <p:nvPr/>
            </p:nvSpPr>
            <p:spPr bwMode="auto">
              <a:xfrm>
                <a:off x="4626" y="3394"/>
                <a:ext cx="85" cy="86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" name="íṩ1ïde">
                <a:extLst>
                  <a:ext uri="{FF2B5EF4-FFF2-40B4-BE49-F238E27FC236}">
                    <a16:creationId xmlns:a16="http://schemas.microsoft.com/office/drawing/2014/main" id="{1BA3EB6D-B549-442E-A6CE-86DFBE1381D3}"/>
                  </a:ext>
                </a:extLst>
              </p:cNvPr>
              <p:cNvSpPr/>
              <p:nvPr/>
            </p:nvSpPr>
            <p:spPr bwMode="auto">
              <a:xfrm>
                <a:off x="4636" y="3404"/>
                <a:ext cx="68" cy="66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" name="iṣ1ïḑè">
                <a:extLst>
                  <a:ext uri="{FF2B5EF4-FFF2-40B4-BE49-F238E27FC236}">
                    <a16:creationId xmlns:a16="http://schemas.microsoft.com/office/drawing/2014/main" id="{66BFAD18-A37D-4583-861E-F7CCA1E020C8}"/>
                  </a:ext>
                </a:extLst>
              </p:cNvPr>
              <p:cNvSpPr/>
              <p:nvPr/>
            </p:nvSpPr>
            <p:spPr bwMode="auto">
              <a:xfrm>
                <a:off x="4648" y="3416"/>
                <a:ext cx="42" cy="42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" name="íṥļíḑé">
                <a:extLst>
                  <a:ext uri="{FF2B5EF4-FFF2-40B4-BE49-F238E27FC236}">
                    <a16:creationId xmlns:a16="http://schemas.microsoft.com/office/drawing/2014/main" id="{88AFD135-09BF-4242-AB8A-C94694F7008F}"/>
                  </a:ext>
                </a:extLst>
              </p:cNvPr>
              <p:cNvSpPr/>
              <p:nvPr/>
            </p:nvSpPr>
            <p:spPr bwMode="auto">
              <a:xfrm>
                <a:off x="4615" y="3373"/>
                <a:ext cx="111" cy="62"/>
              </a:xfrm>
              <a:custGeom>
                <a:avLst/>
                <a:gdLst>
                  <a:gd name="T0" fmla="*/ 23 w 47"/>
                  <a:gd name="T1" fmla="*/ 5 h 26"/>
                  <a:gd name="T2" fmla="*/ 0 w 47"/>
                  <a:gd name="T3" fmla="*/ 26 h 26"/>
                  <a:gd name="T4" fmla="*/ 0 w 47"/>
                  <a:gd name="T5" fmla="*/ 23 h 26"/>
                  <a:gd name="T6" fmla="*/ 23 w 47"/>
                  <a:gd name="T7" fmla="*/ 0 h 26"/>
                  <a:gd name="T8" fmla="*/ 47 w 47"/>
                  <a:gd name="T9" fmla="*/ 23 h 26"/>
                  <a:gd name="T10" fmla="*/ 46 w 47"/>
                  <a:gd name="T11" fmla="*/ 26 h 26"/>
                  <a:gd name="T12" fmla="*/ 23 w 47"/>
                  <a:gd name="T13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6">
                    <a:moveTo>
                      <a:pt x="23" y="5"/>
                    </a:moveTo>
                    <a:cubicBezTo>
                      <a:pt x="11" y="5"/>
                      <a:pt x="2" y="14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36" y="0"/>
                      <a:pt x="47" y="10"/>
                      <a:pt x="47" y="23"/>
                    </a:cubicBezTo>
                    <a:cubicBezTo>
                      <a:pt x="47" y="24"/>
                      <a:pt x="47" y="25"/>
                      <a:pt x="46" y="26"/>
                    </a:cubicBezTo>
                    <a:cubicBezTo>
                      <a:pt x="45" y="14"/>
                      <a:pt x="35" y="5"/>
                      <a:pt x="23" y="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" name="îšḷiḓé">
                <a:extLst>
                  <a:ext uri="{FF2B5EF4-FFF2-40B4-BE49-F238E27FC236}">
                    <a16:creationId xmlns:a16="http://schemas.microsoft.com/office/drawing/2014/main" id="{F4B9FBB0-A63B-42EC-B77D-6235E3185A4A}"/>
                  </a:ext>
                </a:extLst>
              </p:cNvPr>
              <p:cNvSpPr/>
              <p:nvPr/>
            </p:nvSpPr>
            <p:spPr bwMode="auto">
              <a:xfrm>
                <a:off x="4125" y="2549"/>
                <a:ext cx="435" cy="80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" name="îsḻîďé">
                <a:extLst>
                  <a:ext uri="{FF2B5EF4-FFF2-40B4-BE49-F238E27FC236}">
                    <a16:creationId xmlns:a16="http://schemas.microsoft.com/office/drawing/2014/main" id="{21988911-2F0A-408D-9110-AB83D790251A}"/>
                  </a:ext>
                </a:extLst>
              </p:cNvPr>
              <p:cNvSpPr/>
              <p:nvPr/>
            </p:nvSpPr>
            <p:spPr bwMode="auto">
              <a:xfrm>
                <a:off x="4326" y="2629"/>
                <a:ext cx="28" cy="637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" name="îšlïḓê">
                <a:extLst>
                  <a:ext uri="{FF2B5EF4-FFF2-40B4-BE49-F238E27FC236}">
                    <a16:creationId xmlns:a16="http://schemas.microsoft.com/office/drawing/2014/main" id="{04CB1D5D-A97F-4C09-80DF-C5B3E03F2A45}"/>
                  </a:ext>
                </a:extLst>
              </p:cNvPr>
              <p:cNvSpPr/>
              <p:nvPr/>
            </p:nvSpPr>
            <p:spPr bwMode="auto">
              <a:xfrm>
                <a:off x="4309" y="2691"/>
                <a:ext cx="64" cy="222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" name="ïṣlïḍé">
                <a:extLst>
                  <a:ext uri="{FF2B5EF4-FFF2-40B4-BE49-F238E27FC236}">
                    <a16:creationId xmlns:a16="http://schemas.microsoft.com/office/drawing/2014/main" id="{20269BE5-F0A7-482D-9E29-EDDF5FEBEF24}"/>
                  </a:ext>
                </a:extLst>
              </p:cNvPr>
              <p:cNvSpPr/>
              <p:nvPr/>
            </p:nvSpPr>
            <p:spPr bwMode="auto">
              <a:xfrm>
                <a:off x="4321" y="3022"/>
                <a:ext cx="40" cy="223"/>
              </a:xfrm>
              <a:prstGeom prst="rect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" name="ïsļíde">
                <a:extLst>
                  <a:ext uri="{FF2B5EF4-FFF2-40B4-BE49-F238E27FC236}">
                    <a16:creationId xmlns:a16="http://schemas.microsoft.com/office/drawing/2014/main" id="{F3AD7D7B-1B2E-4899-9B39-ACB154937D49}"/>
                  </a:ext>
                </a:extLst>
              </p:cNvPr>
              <p:cNvSpPr/>
              <p:nvPr/>
            </p:nvSpPr>
            <p:spPr bwMode="auto">
              <a:xfrm>
                <a:off x="4309" y="3086"/>
                <a:ext cx="64" cy="221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" name="íŝļiḍè">
                <a:extLst>
                  <a:ext uri="{FF2B5EF4-FFF2-40B4-BE49-F238E27FC236}">
                    <a16:creationId xmlns:a16="http://schemas.microsoft.com/office/drawing/2014/main" id="{826D7AD7-D536-45A7-B90A-32325E90E668}"/>
                  </a:ext>
                </a:extLst>
              </p:cNvPr>
              <p:cNvSpPr/>
              <p:nvPr/>
            </p:nvSpPr>
            <p:spPr bwMode="auto">
              <a:xfrm>
                <a:off x="3990" y="2461"/>
                <a:ext cx="700" cy="135"/>
              </a:xfrm>
              <a:custGeom>
                <a:avLst/>
                <a:gdLst>
                  <a:gd name="T0" fmla="*/ 2 w 296"/>
                  <a:gd name="T1" fmla="*/ 2 h 57"/>
                  <a:gd name="T2" fmla="*/ 2 w 296"/>
                  <a:gd name="T3" fmla="*/ 23 h 57"/>
                  <a:gd name="T4" fmla="*/ 148 w 296"/>
                  <a:gd name="T5" fmla="*/ 57 h 57"/>
                  <a:gd name="T6" fmla="*/ 294 w 296"/>
                  <a:gd name="T7" fmla="*/ 23 h 57"/>
                  <a:gd name="T8" fmla="*/ 294 w 296"/>
                  <a:gd name="T9" fmla="*/ 0 h 57"/>
                  <a:gd name="T10" fmla="*/ 2 w 296"/>
                  <a:gd name="T11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6" h="57">
                    <a:moveTo>
                      <a:pt x="2" y="2"/>
                    </a:moveTo>
                    <a:cubicBezTo>
                      <a:pt x="0" y="4"/>
                      <a:pt x="2" y="21"/>
                      <a:pt x="2" y="23"/>
                    </a:cubicBezTo>
                    <a:cubicBezTo>
                      <a:pt x="2" y="42"/>
                      <a:pt x="67" y="57"/>
                      <a:pt x="148" y="57"/>
                    </a:cubicBezTo>
                    <a:cubicBezTo>
                      <a:pt x="229" y="57"/>
                      <a:pt x="294" y="42"/>
                      <a:pt x="294" y="23"/>
                    </a:cubicBezTo>
                    <a:cubicBezTo>
                      <a:pt x="294" y="21"/>
                      <a:pt x="296" y="2"/>
                      <a:pt x="294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" name="iśḷîḋê">
                <a:extLst>
                  <a:ext uri="{FF2B5EF4-FFF2-40B4-BE49-F238E27FC236}">
                    <a16:creationId xmlns:a16="http://schemas.microsoft.com/office/drawing/2014/main" id="{32966F0C-FF8C-49FA-B063-06D4D2B46EB3}"/>
                  </a:ext>
                </a:extLst>
              </p:cNvPr>
              <p:cNvSpPr/>
              <p:nvPr/>
            </p:nvSpPr>
            <p:spPr bwMode="auto">
              <a:xfrm>
                <a:off x="3995" y="2385"/>
                <a:ext cx="690" cy="164"/>
              </a:xfrm>
              <a:prstGeom prst="ellipse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" name="íṩḷídé">
                <a:extLst>
                  <a:ext uri="{FF2B5EF4-FFF2-40B4-BE49-F238E27FC236}">
                    <a16:creationId xmlns:a16="http://schemas.microsoft.com/office/drawing/2014/main" id="{0080C925-ACDF-4BF6-BE51-6D9DDEB58250}"/>
                  </a:ext>
                </a:extLst>
              </p:cNvPr>
              <p:cNvSpPr/>
              <p:nvPr/>
            </p:nvSpPr>
            <p:spPr bwMode="auto">
              <a:xfrm>
                <a:off x="4033" y="2238"/>
                <a:ext cx="617" cy="315"/>
              </a:xfrm>
              <a:custGeom>
                <a:avLst/>
                <a:gdLst>
                  <a:gd name="T0" fmla="*/ 54 w 261"/>
                  <a:gd name="T1" fmla="*/ 123 h 133"/>
                  <a:gd name="T2" fmla="*/ 34 w 261"/>
                  <a:gd name="T3" fmla="*/ 106 h 133"/>
                  <a:gd name="T4" fmla="*/ 13 w 261"/>
                  <a:gd name="T5" fmla="*/ 67 h 133"/>
                  <a:gd name="T6" fmla="*/ 115 w 261"/>
                  <a:gd name="T7" fmla="*/ 17 h 133"/>
                  <a:gd name="T8" fmla="*/ 136 w 261"/>
                  <a:gd name="T9" fmla="*/ 31 h 133"/>
                  <a:gd name="T10" fmla="*/ 207 w 261"/>
                  <a:gd name="T11" fmla="*/ 16 h 133"/>
                  <a:gd name="T12" fmla="*/ 261 w 261"/>
                  <a:gd name="T13" fmla="*/ 76 h 133"/>
                  <a:gd name="T14" fmla="*/ 255 w 261"/>
                  <a:gd name="T15" fmla="*/ 99 h 133"/>
                  <a:gd name="T16" fmla="*/ 244 w 261"/>
                  <a:gd name="T17" fmla="*/ 111 h 133"/>
                  <a:gd name="T18" fmla="*/ 225 w 261"/>
                  <a:gd name="T19" fmla="*/ 113 h 133"/>
                  <a:gd name="T20" fmla="*/ 209 w 261"/>
                  <a:gd name="T21" fmla="*/ 121 h 133"/>
                  <a:gd name="T22" fmla="*/ 163 w 261"/>
                  <a:gd name="T23" fmla="*/ 131 h 133"/>
                  <a:gd name="T24" fmla="*/ 102 w 261"/>
                  <a:gd name="T25" fmla="*/ 129 h 133"/>
                  <a:gd name="T26" fmla="*/ 79 w 261"/>
                  <a:gd name="T27" fmla="*/ 127 h 133"/>
                  <a:gd name="T28" fmla="*/ 67 w 261"/>
                  <a:gd name="T29" fmla="*/ 125 h 133"/>
                  <a:gd name="T30" fmla="*/ 54 w 261"/>
                  <a:gd name="T31" fmla="*/ 123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1" h="133">
                    <a:moveTo>
                      <a:pt x="54" y="123"/>
                    </a:moveTo>
                    <a:cubicBezTo>
                      <a:pt x="54" y="123"/>
                      <a:pt x="48" y="109"/>
                      <a:pt x="34" y="106"/>
                    </a:cubicBezTo>
                    <a:cubicBezTo>
                      <a:pt x="34" y="106"/>
                      <a:pt x="0" y="92"/>
                      <a:pt x="13" y="67"/>
                    </a:cubicBezTo>
                    <a:cubicBezTo>
                      <a:pt x="13" y="67"/>
                      <a:pt x="40" y="1"/>
                      <a:pt x="115" y="17"/>
                    </a:cubicBezTo>
                    <a:cubicBezTo>
                      <a:pt x="136" y="31"/>
                      <a:pt x="136" y="31"/>
                      <a:pt x="136" y="31"/>
                    </a:cubicBezTo>
                    <a:cubicBezTo>
                      <a:pt x="136" y="31"/>
                      <a:pt x="157" y="0"/>
                      <a:pt x="207" y="16"/>
                    </a:cubicBezTo>
                    <a:cubicBezTo>
                      <a:pt x="207" y="16"/>
                      <a:pt x="259" y="39"/>
                      <a:pt x="261" y="76"/>
                    </a:cubicBezTo>
                    <a:cubicBezTo>
                      <a:pt x="260" y="84"/>
                      <a:pt x="258" y="91"/>
                      <a:pt x="255" y="99"/>
                    </a:cubicBezTo>
                    <a:cubicBezTo>
                      <a:pt x="253" y="104"/>
                      <a:pt x="250" y="109"/>
                      <a:pt x="244" y="111"/>
                    </a:cubicBezTo>
                    <a:cubicBezTo>
                      <a:pt x="238" y="113"/>
                      <a:pt x="232" y="112"/>
                      <a:pt x="225" y="113"/>
                    </a:cubicBezTo>
                    <a:cubicBezTo>
                      <a:pt x="219" y="114"/>
                      <a:pt x="214" y="118"/>
                      <a:pt x="209" y="121"/>
                    </a:cubicBezTo>
                    <a:cubicBezTo>
                      <a:pt x="196" y="129"/>
                      <a:pt x="178" y="130"/>
                      <a:pt x="163" y="131"/>
                    </a:cubicBezTo>
                    <a:cubicBezTo>
                      <a:pt x="143" y="133"/>
                      <a:pt x="122" y="131"/>
                      <a:pt x="102" y="129"/>
                    </a:cubicBezTo>
                    <a:cubicBezTo>
                      <a:pt x="95" y="128"/>
                      <a:pt x="87" y="128"/>
                      <a:pt x="79" y="127"/>
                    </a:cubicBezTo>
                    <a:cubicBezTo>
                      <a:pt x="75" y="126"/>
                      <a:pt x="71" y="126"/>
                      <a:pt x="67" y="125"/>
                    </a:cubicBezTo>
                    <a:cubicBezTo>
                      <a:pt x="65" y="125"/>
                      <a:pt x="54" y="124"/>
                      <a:pt x="54" y="123"/>
                    </a:cubicBezTo>
                    <a:close/>
                  </a:path>
                </a:pathLst>
              </a:custGeom>
              <a:solidFill>
                <a:srgbClr val="C641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" name="iŝḷîḑê">
                <a:extLst>
                  <a:ext uri="{FF2B5EF4-FFF2-40B4-BE49-F238E27FC236}">
                    <a16:creationId xmlns:a16="http://schemas.microsoft.com/office/drawing/2014/main" id="{EDD5434B-AB90-4067-866B-5D388255EC8B}"/>
                  </a:ext>
                </a:extLst>
              </p:cNvPr>
              <p:cNvSpPr/>
              <p:nvPr/>
            </p:nvSpPr>
            <p:spPr bwMode="auto">
              <a:xfrm>
                <a:off x="4529" y="1727"/>
                <a:ext cx="310" cy="445"/>
              </a:xfrm>
              <a:custGeom>
                <a:avLst/>
                <a:gdLst>
                  <a:gd name="T0" fmla="*/ 81 w 131"/>
                  <a:gd name="T1" fmla="*/ 139 h 188"/>
                  <a:gd name="T2" fmla="*/ 0 w 131"/>
                  <a:gd name="T3" fmla="*/ 28 h 188"/>
                  <a:gd name="T4" fmla="*/ 44 w 131"/>
                  <a:gd name="T5" fmla="*/ 0 h 188"/>
                  <a:gd name="T6" fmla="*/ 131 w 131"/>
                  <a:gd name="T7" fmla="*/ 137 h 188"/>
                  <a:gd name="T8" fmla="*/ 81 w 131"/>
                  <a:gd name="T9" fmla="*/ 139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88">
                    <a:moveTo>
                      <a:pt x="81" y="139"/>
                    </a:moveTo>
                    <a:cubicBezTo>
                      <a:pt x="0" y="28"/>
                      <a:pt x="0" y="28"/>
                      <a:pt x="0" y="28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131" y="137"/>
                      <a:pt x="131" y="137"/>
                      <a:pt x="131" y="137"/>
                    </a:cubicBezTo>
                    <a:cubicBezTo>
                      <a:pt x="131" y="137"/>
                      <a:pt x="125" y="188"/>
                      <a:pt x="81" y="139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" name="îŝļiḋé">
                <a:extLst>
                  <a:ext uri="{FF2B5EF4-FFF2-40B4-BE49-F238E27FC236}">
                    <a16:creationId xmlns:a16="http://schemas.microsoft.com/office/drawing/2014/main" id="{9FF55A31-792A-4AF0-A036-B0DA208C8865}"/>
                  </a:ext>
                </a:extLst>
              </p:cNvPr>
              <p:cNvSpPr/>
              <p:nvPr/>
            </p:nvSpPr>
            <p:spPr bwMode="auto">
              <a:xfrm>
                <a:off x="4146" y="1134"/>
                <a:ext cx="400" cy="548"/>
              </a:xfrm>
              <a:custGeom>
                <a:avLst/>
                <a:gdLst>
                  <a:gd name="T0" fmla="*/ 16 w 169"/>
                  <a:gd name="T1" fmla="*/ 231 h 231"/>
                  <a:gd name="T2" fmla="*/ 151 w 169"/>
                  <a:gd name="T3" fmla="*/ 229 h 231"/>
                  <a:gd name="T4" fmla="*/ 169 w 169"/>
                  <a:gd name="T5" fmla="*/ 31 h 231"/>
                  <a:gd name="T6" fmla="*/ 4 w 169"/>
                  <a:gd name="T7" fmla="*/ 40 h 231"/>
                  <a:gd name="T8" fmla="*/ 16 w 169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231">
                    <a:moveTo>
                      <a:pt x="16" y="231"/>
                    </a:moveTo>
                    <a:cubicBezTo>
                      <a:pt x="16" y="231"/>
                      <a:pt x="88" y="220"/>
                      <a:pt x="151" y="229"/>
                    </a:cubicBezTo>
                    <a:cubicBezTo>
                      <a:pt x="151" y="229"/>
                      <a:pt x="161" y="149"/>
                      <a:pt x="169" y="31"/>
                    </a:cubicBezTo>
                    <a:cubicBezTo>
                      <a:pt x="169" y="31"/>
                      <a:pt x="69" y="0"/>
                      <a:pt x="4" y="40"/>
                    </a:cubicBezTo>
                    <a:cubicBezTo>
                      <a:pt x="4" y="40"/>
                      <a:pt x="0" y="156"/>
                      <a:pt x="16" y="231"/>
                    </a:cubicBezTo>
                    <a:close/>
                  </a:path>
                </a:pathLst>
              </a:custGeom>
              <a:solidFill>
                <a:srgbClr val="520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" name="ïś1ïḍe">
                <a:extLst>
                  <a:ext uri="{FF2B5EF4-FFF2-40B4-BE49-F238E27FC236}">
                    <a16:creationId xmlns:a16="http://schemas.microsoft.com/office/drawing/2014/main" id="{0EDDFED4-2EEB-4125-B3BD-1B1FAD880DA7}"/>
                  </a:ext>
                </a:extLst>
              </p:cNvPr>
              <p:cNvSpPr/>
              <p:nvPr/>
            </p:nvSpPr>
            <p:spPr bwMode="auto">
              <a:xfrm>
                <a:off x="4283" y="1520"/>
                <a:ext cx="140" cy="116"/>
              </a:xfrm>
              <a:custGeom>
                <a:avLst/>
                <a:gdLst>
                  <a:gd name="T0" fmla="*/ 4 w 59"/>
                  <a:gd name="T1" fmla="*/ 0 h 49"/>
                  <a:gd name="T2" fmla="*/ 55 w 59"/>
                  <a:gd name="T3" fmla="*/ 0 h 49"/>
                  <a:gd name="T4" fmla="*/ 59 w 59"/>
                  <a:gd name="T5" fmla="*/ 49 h 49"/>
                  <a:gd name="T6" fmla="*/ 0 w 59"/>
                  <a:gd name="T7" fmla="*/ 49 h 49"/>
                  <a:gd name="T8" fmla="*/ 4 w 59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9">
                    <a:moveTo>
                      <a:pt x="4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45" y="26"/>
                      <a:pt x="59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7" y="35"/>
                      <a:pt x="4" y="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" name="iṥļïḓè">
                <a:extLst>
                  <a:ext uri="{FF2B5EF4-FFF2-40B4-BE49-F238E27FC236}">
                    <a16:creationId xmlns:a16="http://schemas.microsoft.com/office/drawing/2014/main" id="{0389AE51-46AC-4DB3-91EE-6454369F2B1C}"/>
                  </a:ext>
                </a:extLst>
              </p:cNvPr>
              <p:cNvSpPr/>
              <p:nvPr/>
            </p:nvSpPr>
            <p:spPr bwMode="auto">
              <a:xfrm>
                <a:off x="4293" y="1520"/>
                <a:ext cx="120" cy="74"/>
              </a:xfrm>
              <a:custGeom>
                <a:avLst/>
                <a:gdLst>
                  <a:gd name="T0" fmla="*/ 0 w 51"/>
                  <a:gd name="T1" fmla="*/ 0 h 31"/>
                  <a:gd name="T2" fmla="*/ 51 w 51"/>
                  <a:gd name="T3" fmla="*/ 0 h 31"/>
                  <a:gd name="T4" fmla="*/ 49 w 51"/>
                  <a:gd name="T5" fmla="*/ 31 h 31"/>
                  <a:gd name="T6" fmla="*/ 4 w 51"/>
                  <a:gd name="T7" fmla="*/ 15 h 31"/>
                  <a:gd name="T8" fmla="*/ 0 w 5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0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45" y="15"/>
                      <a:pt x="49" y="31"/>
                    </a:cubicBezTo>
                    <a:cubicBezTo>
                      <a:pt x="49" y="31"/>
                      <a:pt x="19" y="28"/>
                      <a:pt x="4" y="15"/>
                    </a:cubicBezTo>
                    <a:cubicBezTo>
                      <a:pt x="4" y="15"/>
                      <a:pt x="4" y="9"/>
                      <a:pt x="0" y="0"/>
                    </a:cubicBezTo>
                    <a:close/>
                  </a:path>
                </a:pathLst>
              </a:custGeom>
              <a:solidFill>
                <a:srgbClr val="D49F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" name="iṡľíḓê">
                <a:extLst>
                  <a:ext uri="{FF2B5EF4-FFF2-40B4-BE49-F238E27FC236}">
                    <a16:creationId xmlns:a16="http://schemas.microsoft.com/office/drawing/2014/main" id="{C3CA541F-5459-497B-BEA2-EF99BFC6383E}"/>
                  </a:ext>
                </a:extLst>
              </p:cNvPr>
              <p:cNvSpPr/>
              <p:nvPr/>
            </p:nvSpPr>
            <p:spPr bwMode="auto">
              <a:xfrm>
                <a:off x="4534" y="1253"/>
                <a:ext cx="50" cy="87"/>
              </a:xfrm>
              <a:custGeom>
                <a:avLst/>
                <a:gdLst>
                  <a:gd name="T0" fmla="*/ 19 w 21"/>
                  <a:gd name="T1" fmla="*/ 21 h 37"/>
                  <a:gd name="T2" fmla="*/ 7 w 21"/>
                  <a:gd name="T3" fmla="*/ 36 h 37"/>
                  <a:gd name="T4" fmla="*/ 2 w 21"/>
                  <a:gd name="T5" fmla="*/ 17 h 37"/>
                  <a:gd name="T6" fmla="*/ 15 w 21"/>
                  <a:gd name="T7" fmla="*/ 1 h 37"/>
                  <a:gd name="T8" fmla="*/ 19 w 21"/>
                  <a:gd name="T9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7">
                    <a:moveTo>
                      <a:pt x="19" y="21"/>
                    </a:moveTo>
                    <a:cubicBezTo>
                      <a:pt x="17" y="30"/>
                      <a:pt x="12" y="37"/>
                      <a:pt x="7" y="36"/>
                    </a:cubicBezTo>
                    <a:cubicBezTo>
                      <a:pt x="3" y="35"/>
                      <a:pt x="0" y="27"/>
                      <a:pt x="2" y="17"/>
                    </a:cubicBezTo>
                    <a:cubicBezTo>
                      <a:pt x="4" y="7"/>
                      <a:pt x="10" y="0"/>
                      <a:pt x="15" y="1"/>
                    </a:cubicBezTo>
                    <a:cubicBezTo>
                      <a:pt x="19" y="2"/>
                      <a:pt x="21" y="11"/>
                      <a:pt x="19" y="21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" name="ïṡ1ïḋè">
                <a:extLst>
                  <a:ext uri="{FF2B5EF4-FFF2-40B4-BE49-F238E27FC236}">
                    <a16:creationId xmlns:a16="http://schemas.microsoft.com/office/drawing/2014/main" id="{0D2F1B67-F38A-4028-9458-BCD8DB166BE6}"/>
                  </a:ext>
                </a:extLst>
              </p:cNvPr>
              <p:cNvSpPr/>
              <p:nvPr/>
            </p:nvSpPr>
            <p:spPr bwMode="auto">
              <a:xfrm>
                <a:off x="4525" y="1260"/>
                <a:ext cx="47" cy="73"/>
              </a:xfrm>
              <a:custGeom>
                <a:avLst/>
                <a:gdLst>
                  <a:gd name="T0" fmla="*/ 19 w 20"/>
                  <a:gd name="T1" fmla="*/ 18 h 31"/>
                  <a:gd name="T2" fmla="*/ 7 w 20"/>
                  <a:gd name="T3" fmla="*/ 30 h 31"/>
                  <a:gd name="T4" fmla="*/ 2 w 20"/>
                  <a:gd name="T5" fmla="*/ 14 h 31"/>
                  <a:gd name="T6" fmla="*/ 13 w 20"/>
                  <a:gd name="T7" fmla="*/ 1 h 31"/>
                  <a:gd name="T8" fmla="*/ 19 w 20"/>
                  <a:gd name="T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19" y="18"/>
                    </a:moveTo>
                    <a:cubicBezTo>
                      <a:pt x="17" y="26"/>
                      <a:pt x="12" y="31"/>
                      <a:pt x="7" y="30"/>
                    </a:cubicBezTo>
                    <a:cubicBezTo>
                      <a:pt x="3" y="29"/>
                      <a:pt x="0" y="22"/>
                      <a:pt x="2" y="14"/>
                    </a:cubicBezTo>
                    <a:cubicBezTo>
                      <a:pt x="4" y="6"/>
                      <a:pt x="9" y="0"/>
                      <a:pt x="13" y="1"/>
                    </a:cubicBezTo>
                    <a:cubicBezTo>
                      <a:pt x="18" y="2"/>
                      <a:pt x="20" y="10"/>
                      <a:pt x="19" y="18"/>
                    </a:cubicBezTo>
                    <a:close/>
                  </a:path>
                </a:pathLst>
              </a:custGeom>
              <a:solidFill>
                <a:srgbClr val="E7B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" name="íṥ1îḓé">
                <a:extLst>
                  <a:ext uri="{FF2B5EF4-FFF2-40B4-BE49-F238E27FC236}">
                    <a16:creationId xmlns:a16="http://schemas.microsoft.com/office/drawing/2014/main" id="{66854E0D-D490-450E-B7F4-56A5F0392598}"/>
                  </a:ext>
                </a:extLst>
              </p:cNvPr>
              <p:cNvSpPr/>
              <p:nvPr/>
            </p:nvSpPr>
            <p:spPr bwMode="auto">
              <a:xfrm>
                <a:off x="4132" y="1260"/>
                <a:ext cx="50" cy="87"/>
              </a:xfrm>
              <a:custGeom>
                <a:avLst/>
                <a:gdLst>
                  <a:gd name="T0" fmla="*/ 2 w 21"/>
                  <a:gd name="T1" fmla="*/ 21 h 37"/>
                  <a:gd name="T2" fmla="*/ 14 w 21"/>
                  <a:gd name="T3" fmla="*/ 36 h 37"/>
                  <a:gd name="T4" fmla="*/ 19 w 21"/>
                  <a:gd name="T5" fmla="*/ 17 h 37"/>
                  <a:gd name="T6" fmla="*/ 7 w 21"/>
                  <a:gd name="T7" fmla="*/ 1 h 37"/>
                  <a:gd name="T8" fmla="*/ 2 w 21"/>
                  <a:gd name="T9" fmla="*/ 2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7">
                    <a:moveTo>
                      <a:pt x="2" y="21"/>
                    </a:moveTo>
                    <a:cubicBezTo>
                      <a:pt x="4" y="30"/>
                      <a:pt x="10" y="37"/>
                      <a:pt x="14" y="36"/>
                    </a:cubicBezTo>
                    <a:cubicBezTo>
                      <a:pt x="19" y="35"/>
                      <a:pt x="21" y="27"/>
                      <a:pt x="19" y="17"/>
                    </a:cubicBezTo>
                    <a:cubicBezTo>
                      <a:pt x="17" y="7"/>
                      <a:pt x="12" y="0"/>
                      <a:pt x="7" y="1"/>
                    </a:cubicBezTo>
                    <a:cubicBezTo>
                      <a:pt x="2" y="2"/>
                      <a:pt x="0" y="11"/>
                      <a:pt x="2" y="21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" name="ïšḻiḑê">
                <a:extLst>
                  <a:ext uri="{FF2B5EF4-FFF2-40B4-BE49-F238E27FC236}">
                    <a16:creationId xmlns:a16="http://schemas.microsoft.com/office/drawing/2014/main" id="{005FAD97-8C82-400E-86F6-18219303D07B}"/>
                  </a:ext>
                </a:extLst>
              </p:cNvPr>
              <p:cNvSpPr/>
              <p:nvPr/>
            </p:nvSpPr>
            <p:spPr bwMode="auto">
              <a:xfrm>
                <a:off x="4144" y="1267"/>
                <a:ext cx="47" cy="73"/>
              </a:xfrm>
              <a:custGeom>
                <a:avLst/>
                <a:gdLst>
                  <a:gd name="T0" fmla="*/ 2 w 20"/>
                  <a:gd name="T1" fmla="*/ 18 h 31"/>
                  <a:gd name="T2" fmla="*/ 13 w 20"/>
                  <a:gd name="T3" fmla="*/ 30 h 31"/>
                  <a:gd name="T4" fmla="*/ 19 w 20"/>
                  <a:gd name="T5" fmla="*/ 14 h 31"/>
                  <a:gd name="T6" fmla="*/ 7 w 20"/>
                  <a:gd name="T7" fmla="*/ 1 h 31"/>
                  <a:gd name="T8" fmla="*/ 2 w 20"/>
                  <a:gd name="T9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1">
                    <a:moveTo>
                      <a:pt x="2" y="18"/>
                    </a:moveTo>
                    <a:cubicBezTo>
                      <a:pt x="3" y="26"/>
                      <a:pt x="9" y="31"/>
                      <a:pt x="13" y="30"/>
                    </a:cubicBezTo>
                    <a:cubicBezTo>
                      <a:pt x="18" y="29"/>
                      <a:pt x="20" y="22"/>
                      <a:pt x="19" y="14"/>
                    </a:cubicBezTo>
                    <a:cubicBezTo>
                      <a:pt x="17" y="6"/>
                      <a:pt x="12" y="0"/>
                      <a:pt x="7" y="1"/>
                    </a:cubicBezTo>
                    <a:cubicBezTo>
                      <a:pt x="3" y="2"/>
                      <a:pt x="0" y="10"/>
                      <a:pt x="2" y="18"/>
                    </a:cubicBezTo>
                    <a:close/>
                  </a:path>
                </a:pathLst>
              </a:custGeom>
              <a:solidFill>
                <a:srgbClr val="E7B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" name="îṡḻíḋé">
                <a:extLst>
                  <a:ext uri="{FF2B5EF4-FFF2-40B4-BE49-F238E27FC236}">
                    <a16:creationId xmlns:a16="http://schemas.microsoft.com/office/drawing/2014/main" id="{DD917EF4-D80E-4026-AEDB-91568A90AB62}"/>
                  </a:ext>
                </a:extLst>
              </p:cNvPr>
              <p:cNvSpPr/>
              <p:nvPr/>
            </p:nvSpPr>
            <p:spPr bwMode="auto">
              <a:xfrm>
                <a:off x="4101" y="983"/>
                <a:ext cx="487" cy="568"/>
              </a:xfrm>
              <a:custGeom>
                <a:avLst/>
                <a:gdLst>
                  <a:gd name="T0" fmla="*/ 192 w 206"/>
                  <a:gd name="T1" fmla="*/ 127 h 240"/>
                  <a:gd name="T2" fmla="*/ 176 w 206"/>
                  <a:gd name="T3" fmla="*/ 187 h 240"/>
                  <a:gd name="T4" fmla="*/ 119 w 206"/>
                  <a:gd name="T5" fmla="*/ 238 h 240"/>
                  <a:gd name="T6" fmla="*/ 109 w 206"/>
                  <a:gd name="T7" fmla="*/ 240 h 240"/>
                  <a:gd name="T8" fmla="*/ 109 w 206"/>
                  <a:gd name="T9" fmla="*/ 240 h 240"/>
                  <a:gd name="T10" fmla="*/ 109 w 206"/>
                  <a:gd name="T11" fmla="*/ 240 h 240"/>
                  <a:gd name="T12" fmla="*/ 99 w 206"/>
                  <a:gd name="T13" fmla="*/ 238 h 240"/>
                  <a:gd name="T14" fmla="*/ 42 w 206"/>
                  <a:gd name="T15" fmla="*/ 187 h 240"/>
                  <a:gd name="T16" fmla="*/ 26 w 206"/>
                  <a:gd name="T17" fmla="*/ 127 h 240"/>
                  <a:gd name="T18" fmla="*/ 112 w 206"/>
                  <a:gd name="T19" fmla="*/ 5 h 240"/>
                  <a:gd name="T20" fmla="*/ 192 w 206"/>
                  <a:gd name="T21" fmla="*/ 127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40">
                    <a:moveTo>
                      <a:pt x="192" y="127"/>
                    </a:moveTo>
                    <a:cubicBezTo>
                      <a:pt x="190" y="148"/>
                      <a:pt x="186" y="169"/>
                      <a:pt x="176" y="187"/>
                    </a:cubicBezTo>
                    <a:cubicBezTo>
                      <a:pt x="166" y="207"/>
                      <a:pt x="139" y="230"/>
                      <a:pt x="119" y="238"/>
                    </a:cubicBezTo>
                    <a:cubicBezTo>
                      <a:pt x="115" y="239"/>
                      <a:pt x="112" y="240"/>
                      <a:pt x="109" y="240"/>
                    </a:cubicBezTo>
                    <a:cubicBezTo>
                      <a:pt x="109" y="240"/>
                      <a:pt x="109" y="240"/>
                      <a:pt x="109" y="240"/>
                    </a:cubicBezTo>
                    <a:cubicBezTo>
                      <a:pt x="109" y="240"/>
                      <a:pt x="109" y="240"/>
                      <a:pt x="109" y="240"/>
                    </a:cubicBezTo>
                    <a:cubicBezTo>
                      <a:pt x="106" y="240"/>
                      <a:pt x="103" y="239"/>
                      <a:pt x="99" y="238"/>
                    </a:cubicBezTo>
                    <a:cubicBezTo>
                      <a:pt x="79" y="230"/>
                      <a:pt x="52" y="207"/>
                      <a:pt x="42" y="187"/>
                    </a:cubicBezTo>
                    <a:cubicBezTo>
                      <a:pt x="32" y="169"/>
                      <a:pt x="29" y="148"/>
                      <a:pt x="26" y="127"/>
                    </a:cubicBezTo>
                    <a:cubicBezTo>
                      <a:pt x="26" y="127"/>
                      <a:pt x="0" y="0"/>
                      <a:pt x="112" y="5"/>
                    </a:cubicBezTo>
                    <a:cubicBezTo>
                      <a:pt x="112" y="5"/>
                      <a:pt x="206" y="0"/>
                      <a:pt x="192" y="127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" name="i$ḻíḑè">
                <a:extLst>
                  <a:ext uri="{FF2B5EF4-FFF2-40B4-BE49-F238E27FC236}">
                    <a16:creationId xmlns:a16="http://schemas.microsoft.com/office/drawing/2014/main" id="{C5893C03-27DC-4022-8F72-7938DAAAD130}"/>
                  </a:ext>
                </a:extLst>
              </p:cNvPr>
              <p:cNvSpPr/>
              <p:nvPr/>
            </p:nvSpPr>
            <p:spPr bwMode="auto">
              <a:xfrm>
                <a:off x="4068" y="1622"/>
                <a:ext cx="577" cy="171"/>
              </a:xfrm>
              <a:custGeom>
                <a:avLst/>
                <a:gdLst>
                  <a:gd name="T0" fmla="*/ 241 w 244"/>
                  <a:gd name="T1" fmla="*/ 50 h 72"/>
                  <a:gd name="T2" fmla="*/ 194 w 244"/>
                  <a:gd name="T3" fmla="*/ 10 h 72"/>
                  <a:gd name="T4" fmla="*/ 122 w 244"/>
                  <a:gd name="T5" fmla="*/ 0 h 72"/>
                  <a:gd name="T6" fmla="*/ 50 w 244"/>
                  <a:gd name="T7" fmla="*/ 10 h 72"/>
                  <a:gd name="T8" fmla="*/ 4 w 244"/>
                  <a:gd name="T9" fmla="*/ 50 h 72"/>
                  <a:gd name="T10" fmla="*/ 0 w 244"/>
                  <a:gd name="T11" fmla="*/ 72 h 72"/>
                  <a:gd name="T12" fmla="*/ 122 w 244"/>
                  <a:gd name="T13" fmla="*/ 72 h 72"/>
                  <a:gd name="T14" fmla="*/ 244 w 244"/>
                  <a:gd name="T15" fmla="*/ 72 h 72"/>
                  <a:gd name="T16" fmla="*/ 241 w 244"/>
                  <a:gd name="T17" fmla="*/ 5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72">
                    <a:moveTo>
                      <a:pt x="241" y="50"/>
                    </a:moveTo>
                    <a:cubicBezTo>
                      <a:pt x="234" y="29"/>
                      <a:pt x="216" y="12"/>
                      <a:pt x="194" y="10"/>
                    </a:cubicBezTo>
                    <a:cubicBezTo>
                      <a:pt x="170" y="8"/>
                      <a:pt x="146" y="3"/>
                      <a:pt x="122" y="0"/>
                    </a:cubicBezTo>
                    <a:cubicBezTo>
                      <a:pt x="98" y="3"/>
                      <a:pt x="74" y="8"/>
                      <a:pt x="50" y="10"/>
                    </a:cubicBezTo>
                    <a:cubicBezTo>
                      <a:pt x="28" y="12"/>
                      <a:pt x="10" y="29"/>
                      <a:pt x="4" y="50"/>
                    </a:cubicBezTo>
                    <a:cubicBezTo>
                      <a:pt x="1" y="57"/>
                      <a:pt x="0" y="65"/>
                      <a:pt x="0" y="72"/>
                    </a:cubicBezTo>
                    <a:cubicBezTo>
                      <a:pt x="122" y="72"/>
                      <a:pt x="122" y="72"/>
                      <a:pt x="122" y="72"/>
                    </a:cubicBezTo>
                    <a:cubicBezTo>
                      <a:pt x="244" y="72"/>
                      <a:pt x="244" y="72"/>
                      <a:pt x="244" y="72"/>
                    </a:cubicBezTo>
                    <a:cubicBezTo>
                      <a:pt x="244" y="65"/>
                      <a:pt x="243" y="57"/>
                      <a:pt x="241" y="5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2" name="îs1îḍê">
                <a:extLst>
                  <a:ext uri="{FF2B5EF4-FFF2-40B4-BE49-F238E27FC236}">
                    <a16:creationId xmlns:a16="http://schemas.microsoft.com/office/drawing/2014/main" id="{C0BCD597-61A2-4E20-9F1E-C44CE037599F}"/>
                  </a:ext>
                </a:extLst>
              </p:cNvPr>
              <p:cNvSpPr/>
              <p:nvPr/>
            </p:nvSpPr>
            <p:spPr bwMode="auto">
              <a:xfrm>
                <a:off x="3900" y="1719"/>
                <a:ext cx="289" cy="432"/>
              </a:xfrm>
              <a:custGeom>
                <a:avLst/>
                <a:gdLst>
                  <a:gd name="T0" fmla="*/ 50 w 122"/>
                  <a:gd name="T1" fmla="*/ 130 h 182"/>
                  <a:gd name="T2" fmla="*/ 122 w 122"/>
                  <a:gd name="T3" fmla="*/ 31 h 182"/>
                  <a:gd name="T4" fmla="*/ 78 w 122"/>
                  <a:gd name="T5" fmla="*/ 0 h 182"/>
                  <a:gd name="T6" fmla="*/ 0 w 122"/>
                  <a:gd name="T7" fmla="*/ 130 h 182"/>
                  <a:gd name="T8" fmla="*/ 50 w 122"/>
                  <a:gd name="T9" fmla="*/ 130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82">
                    <a:moveTo>
                      <a:pt x="50" y="130"/>
                    </a:moveTo>
                    <a:cubicBezTo>
                      <a:pt x="122" y="31"/>
                      <a:pt x="122" y="31"/>
                      <a:pt x="122" y="3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0"/>
                      <a:pt x="9" y="182"/>
                      <a:pt x="50" y="13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3" name="íSḻïḑê">
                <a:extLst>
                  <a:ext uri="{FF2B5EF4-FFF2-40B4-BE49-F238E27FC236}">
                    <a16:creationId xmlns:a16="http://schemas.microsoft.com/office/drawing/2014/main" id="{F184F5F5-ABB6-4943-85CD-C35DB349DC10}"/>
                  </a:ext>
                </a:extLst>
              </p:cNvPr>
              <p:cNvSpPr/>
              <p:nvPr/>
            </p:nvSpPr>
            <p:spPr bwMode="auto">
              <a:xfrm>
                <a:off x="4175" y="1793"/>
                <a:ext cx="364" cy="440"/>
              </a:xfrm>
              <a:custGeom>
                <a:avLst/>
                <a:gdLst>
                  <a:gd name="T0" fmla="*/ 8 w 154"/>
                  <a:gd name="T1" fmla="*/ 0 h 186"/>
                  <a:gd name="T2" fmla="*/ 150 w 154"/>
                  <a:gd name="T3" fmla="*/ 0 h 186"/>
                  <a:gd name="T4" fmla="*/ 154 w 154"/>
                  <a:gd name="T5" fmla="*/ 186 h 186"/>
                  <a:gd name="T6" fmla="*/ 0 w 154"/>
                  <a:gd name="T7" fmla="*/ 186 h 186"/>
                  <a:gd name="T8" fmla="*/ 8 w 154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186">
                    <a:moveTo>
                      <a:pt x="8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0"/>
                      <a:pt x="113" y="114"/>
                      <a:pt x="154" y="18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6"/>
                      <a:pt x="35" y="132"/>
                      <a:pt x="8" y="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4" name="iṣḷïdê">
                <a:extLst>
                  <a:ext uri="{FF2B5EF4-FFF2-40B4-BE49-F238E27FC236}">
                    <a16:creationId xmlns:a16="http://schemas.microsoft.com/office/drawing/2014/main" id="{516B19E6-77D0-4886-A633-3E9BE73366F3}"/>
                  </a:ext>
                </a:extLst>
              </p:cNvPr>
              <p:cNvSpPr/>
              <p:nvPr/>
            </p:nvSpPr>
            <p:spPr bwMode="auto">
              <a:xfrm>
                <a:off x="4035" y="2233"/>
                <a:ext cx="854" cy="349"/>
              </a:xfrm>
              <a:custGeom>
                <a:avLst/>
                <a:gdLst>
                  <a:gd name="T0" fmla="*/ 134 w 361"/>
                  <a:gd name="T1" fmla="*/ 112 h 147"/>
                  <a:gd name="T2" fmla="*/ 211 w 361"/>
                  <a:gd name="T3" fmla="*/ 0 h 147"/>
                  <a:gd name="T4" fmla="*/ 58 w 361"/>
                  <a:gd name="T5" fmla="*/ 0 h 147"/>
                  <a:gd name="T6" fmla="*/ 3 w 361"/>
                  <a:gd name="T7" fmla="*/ 57 h 147"/>
                  <a:gd name="T8" fmla="*/ 134 w 361"/>
                  <a:gd name="T9" fmla="*/ 112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1" h="147">
                    <a:moveTo>
                      <a:pt x="134" y="112"/>
                    </a:moveTo>
                    <a:cubicBezTo>
                      <a:pt x="361" y="125"/>
                      <a:pt x="211" y="0"/>
                      <a:pt x="211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1" y="19"/>
                      <a:pt x="3" y="57"/>
                    </a:cubicBezTo>
                    <a:cubicBezTo>
                      <a:pt x="3" y="57"/>
                      <a:pt x="0" y="147"/>
                      <a:pt x="134" y="112"/>
                    </a:cubicBezTo>
                    <a:close/>
                  </a:path>
                </a:pathLst>
              </a:custGeom>
              <a:solidFill>
                <a:srgbClr val="C641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5" name="íšḻíḑè">
                <a:extLst>
                  <a:ext uri="{FF2B5EF4-FFF2-40B4-BE49-F238E27FC236}">
                    <a16:creationId xmlns:a16="http://schemas.microsoft.com/office/drawing/2014/main" id="{9A2C63CD-8E3A-4361-AA54-B5D6E891E6C2}"/>
                  </a:ext>
                </a:extLst>
              </p:cNvPr>
              <p:cNvSpPr/>
              <p:nvPr/>
            </p:nvSpPr>
            <p:spPr bwMode="auto">
              <a:xfrm>
                <a:off x="4288" y="3186"/>
                <a:ext cx="125" cy="241"/>
              </a:xfrm>
              <a:custGeom>
                <a:avLst/>
                <a:gdLst>
                  <a:gd name="T0" fmla="*/ 12 w 53"/>
                  <a:gd name="T1" fmla="*/ 63 h 102"/>
                  <a:gd name="T2" fmla="*/ 35 w 53"/>
                  <a:gd name="T3" fmla="*/ 100 h 102"/>
                  <a:gd name="T4" fmla="*/ 38 w 53"/>
                  <a:gd name="T5" fmla="*/ 101 h 102"/>
                  <a:gd name="T6" fmla="*/ 52 w 53"/>
                  <a:gd name="T7" fmla="*/ 62 h 102"/>
                  <a:gd name="T8" fmla="*/ 42 w 53"/>
                  <a:gd name="T9" fmla="*/ 32 h 102"/>
                  <a:gd name="T10" fmla="*/ 37 w 53"/>
                  <a:gd name="T11" fmla="*/ 6 h 102"/>
                  <a:gd name="T12" fmla="*/ 37 w 53"/>
                  <a:gd name="T13" fmla="*/ 0 h 102"/>
                  <a:gd name="T14" fmla="*/ 0 w 53"/>
                  <a:gd name="T15" fmla="*/ 8 h 102"/>
                  <a:gd name="T16" fmla="*/ 11 w 53"/>
                  <a:gd name="T17" fmla="*/ 50 h 102"/>
                  <a:gd name="T18" fmla="*/ 12 w 53"/>
                  <a:gd name="T19" fmla="*/ 6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102">
                    <a:moveTo>
                      <a:pt x="12" y="63"/>
                    </a:moveTo>
                    <a:cubicBezTo>
                      <a:pt x="14" y="79"/>
                      <a:pt x="20" y="93"/>
                      <a:pt x="35" y="100"/>
                    </a:cubicBezTo>
                    <a:cubicBezTo>
                      <a:pt x="36" y="101"/>
                      <a:pt x="38" y="102"/>
                      <a:pt x="38" y="101"/>
                    </a:cubicBezTo>
                    <a:cubicBezTo>
                      <a:pt x="53" y="95"/>
                      <a:pt x="53" y="75"/>
                      <a:pt x="52" y="62"/>
                    </a:cubicBezTo>
                    <a:cubicBezTo>
                      <a:pt x="51" y="51"/>
                      <a:pt x="45" y="42"/>
                      <a:pt x="42" y="32"/>
                    </a:cubicBezTo>
                    <a:cubicBezTo>
                      <a:pt x="39" y="23"/>
                      <a:pt x="38" y="14"/>
                      <a:pt x="37" y="6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21"/>
                      <a:pt x="11" y="36"/>
                      <a:pt x="11" y="50"/>
                    </a:cubicBezTo>
                    <a:cubicBezTo>
                      <a:pt x="12" y="53"/>
                      <a:pt x="11" y="59"/>
                      <a:pt x="12" y="63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6" name="ïṡlíḓe">
                <a:extLst>
                  <a:ext uri="{FF2B5EF4-FFF2-40B4-BE49-F238E27FC236}">
                    <a16:creationId xmlns:a16="http://schemas.microsoft.com/office/drawing/2014/main" id="{2FA8CD00-CACF-46D9-8417-A95C6EC8B44D}"/>
                  </a:ext>
                </a:extLst>
              </p:cNvPr>
              <p:cNvSpPr/>
              <p:nvPr/>
            </p:nvSpPr>
            <p:spPr bwMode="auto">
              <a:xfrm>
                <a:off x="4312" y="3314"/>
                <a:ext cx="128" cy="156"/>
              </a:xfrm>
              <a:custGeom>
                <a:avLst/>
                <a:gdLst>
                  <a:gd name="T0" fmla="*/ 46 w 54"/>
                  <a:gd name="T1" fmla="*/ 15 h 66"/>
                  <a:gd name="T2" fmla="*/ 34 w 54"/>
                  <a:gd name="T3" fmla="*/ 61 h 66"/>
                  <a:gd name="T4" fmla="*/ 2 w 54"/>
                  <a:gd name="T5" fmla="*/ 25 h 66"/>
                  <a:gd name="T6" fmla="*/ 2 w 54"/>
                  <a:gd name="T7" fmla="*/ 9 h 66"/>
                  <a:gd name="T8" fmla="*/ 6 w 54"/>
                  <a:gd name="T9" fmla="*/ 24 h 66"/>
                  <a:gd name="T10" fmla="*/ 28 w 54"/>
                  <a:gd name="T11" fmla="*/ 36 h 66"/>
                  <a:gd name="T12" fmla="*/ 42 w 54"/>
                  <a:gd name="T13" fmla="*/ 16 h 66"/>
                  <a:gd name="T14" fmla="*/ 40 w 54"/>
                  <a:gd name="T15" fmla="*/ 0 h 66"/>
                  <a:gd name="T16" fmla="*/ 46 w 54"/>
                  <a:gd name="T17" fmla="*/ 1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66">
                    <a:moveTo>
                      <a:pt x="46" y="15"/>
                    </a:moveTo>
                    <a:cubicBezTo>
                      <a:pt x="54" y="57"/>
                      <a:pt x="34" y="61"/>
                      <a:pt x="34" y="61"/>
                    </a:cubicBezTo>
                    <a:cubicBezTo>
                      <a:pt x="12" y="66"/>
                      <a:pt x="2" y="25"/>
                      <a:pt x="2" y="25"/>
                    </a:cubicBezTo>
                    <a:cubicBezTo>
                      <a:pt x="0" y="17"/>
                      <a:pt x="2" y="9"/>
                      <a:pt x="2" y="9"/>
                    </a:cubicBezTo>
                    <a:cubicBezTo>
                      <a:pt x="2" y="15"/>
                      <a:pt x="6" y="24"/>
                      <a:pt x="6" y="24"/>
                    </a:cubicBezTo>
                    <a:cubicBezTo>
                      <a:pt x="11" y="32"/>
                      <a:pt x="19" y="38"/>
                      <a:pt x="28" y="36"/>
                    </a:cubicBezTo>
                    <a:cubicBezTo>
                      <a:pt x="28" y="36"/>
                      <a:pt x="39" y="34"/>
                      <a:pt x="42" y="16"/>
                    </a:cubicBezTo>
                    <a:cubicBezTo>
                      <a:pt x="42" y="16"/>
                      <a:pt x="42" y="6"/>
                      <a:pt x="40" y="0"/>
                    </a:cubicBezTo>
                    <a:cubicBezTo>
                      <a:pt x="40" y="0"/>
                      <a:pt x="44" y="5"/>
                      <a:pt x="46" y="15"/>
                    </a:cubicBezTo>
                    <a:close/>
                  </a:path>
                </a:pathLst>
              </a:custGeom>
              <a:solidFill>
                <a:srgbClr val="3B2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7" name="íSḻïďé">
                <a:extLst>
                  <a:ext uri="{FF2B5EF4-FFF2-40B4-BE49-F238E27FC236}">
                    <a16:creationId xmlns:a16="http://schemas.microsoft.com/office/drawing/2014/main" id="{DFCF4995-E9C2-411F-87B7-128A8DA4C53E}"/>
                  </a:ext>
                </a:extLst>
              </p:cNvPr>
              <p:cNvSpPr/>
              <p:nvPr/>
            </p:nvSpPr>
            <p:spPr bwMode="auto">
              <a:xfrm>
                <a:off x="4052" y="2295"/>
                <a:ext cx="324" cy="912"/>
              </a:xfrm>
              <a:custGeom>
                <a:avLst/>
                <a:gdLst>
                  <a:gd name="T0" fmla="*/ 4 w 137"/>
                  <a:gd name="T1" fmla="*/ 29 h 385"/>
                  <a:gd name="T2" fmla="*/ 17 w 137"/>
                  <a:gd name="T3" fmla="*/ 7 h 385"/>
                  <a:gd name="T4" fmla="*/ 39 w 137"/>
                  <a:gd name="T5" fmla="*/ 0 h 385"/>
                  <a:gd name="T6" fmla="*/ 86 w 137"/>
                  <a:gd name="T7" fmla="*/ 61 h 385"/>
                  <a:gd name="T8" fmla="*/ 98 w 137"/>
                  <a:gd name="T9" fmla="*/ 154 h 385"/>
                  <a:gd name="T10" fmla="*/ 123 w 137"/>
                  <a:gd name="T11" fmla="*/ 256 h 385"/>
                  <a:gd name="T12" fmla="*/ 137 w 137"/>
                  <a:gd name="T13" fmla="*/ 377 h 385"/>
                  <a:gd name="T14" fmla="*/ 100 w 137"/>
                  <a:gd name="T15" fmla="*/ 385 h 385"/>
                  <a:gd name="T16" fmla="*/ 69 w 137"/>
                  <a:gd name="T17" fmla="*/ 299 h 385"/>
                  <a:gd name="T18" fmla="*/ 40 w 137"/>
                  <a:gd name="T19" fmla="*/ 171 h 385"/>
                  <a:gd name="T20" fmla="*/ 7 w 137"/>
                  <a:gd name="T21" fmla="*/ 78 h 385"/>
                  <a:gd name="T22" fmla="*/ 4 w 137"/>
                  <a:gd name="T23" fmla="*/ 29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7" h="385">
                    <a:moveTo>
                      <a:pt x="4" y="29"/>
                    </a:moveTo>
                    <a:cubicBezTo>
                      <a:pt x="5" y="21"/>
                      <a:pt x="10" y="13"/>
                      <a:pt x="17" y="7"/>
                    </a:cubicBezTo>
                    <a:cubicBezTo>
                      <a:pt x="24" y="3"/>
                      <a:pt x="31" y="0"/>
                      <a:pt x="39" y="0"/>
                    </a:cubicBezTo>
                    <a:cubicBezTo>
                      <a:pt x="72" y="2"/>
                      <a:pt x="81" y="35"/>
                      <a:pt x="86" y="61"/>
                    </a:cubicBezTo>
                    <a:cubicBezTo>
                      <a:pt x="94" y="100"/>
                      <a:pt x="89" y="104"/>
                      <a:pt x="98" y="154"/>
                    </a:cubicBezTo>
                    <a:cubicBezTo>
                      <a:pt x="102" y="182"/>
                      <a:pt x="119" y="229"/>
                      <a:pt x="123" y="256"/>
                    </a:cubicBezTo>
                    <a:cubicBezTo>
                      <a:pt x="130" y="296"/>
                      <a:pt x="133" y="337"/>
                      <a:pt x="137" y="377"/>
                    </a:cubicBezTo>
                    <a:cubicBezTo>
                      <a:pt x="100" y="385"/>
                      <a:pt x="100" y="385"/>
                      <a:pt x="100" y="385"/>
                    </a:cubicBezTo>
                    <a:cubicBezTo>
                      <a:pt x="90" y="357"/>
                      <a:pt x="79" y="327"/>
                      <a:pt x="69" y="299"/>
                    </a:cubicBezTo>
                    <a:cubicBezTo>
                      <a:pt x="51" y="243"/>
                      <a:pt x="58" y="236"/>
                      <a:pt x="40" y="171"/>
                    </a:cubicBezTo>
                    <a:cubicBezTo>
                      <a:pt x="36" y="154"/>
                      <a:pt x="10" y="96"/>
                      <a:pt x="7" y="78"/>
                    </a:cubicBezTo>
                    <a:cubicBezTo>
                      <a:pt x="4" y="64"/>
                      <a:pt x="0" y="45"/>
                      <a:pt x="4" y="29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8" name="î$ľiḓè">
                <a:extLst>
                  <a:ext uri="{FF2B5EF4-FFF2-40B4-BE49-F238E27FC236}">
                    <a16:creationId xmlns:a16="http://schemas.microsoft.com/office/drawing/2014/main" id="{2838958B-146E-4446-847A-BC5AF82A1941}"/>
                  </a:ext>
                </a:extLst>
              </p:cNvPr>
              <p:cNvSpPr/>
              <p:nvPr/>
            </p:nvSpPr>
            <p:spPr bwMode="auto">
              <a:xfrm>
                <a:off x="4483" y="3113"/>
                <a:ext cx="125" cy="239"/>
              </a:xfrm>
              <a:custGeom>
                <a:avLst/>
                <a:gdLst>
                  <a:gd name="T0" fmla="*/ 12 w 53"/>
                  <a:gd name="T1" fmla="*/ 63 h 101"/>
                  <a:gd name="T2" fmla="*/ 35 w 53"/>
                  <a:gd name="T3" fmla="*/ 100 h 101"/>
                  <a:gd name="T4" fmla="*/ 38 w 53"/>
                  <a:gd name="T5" fmla="*/ 101 h 101"/>
                  <a:gd name="T6" fmla="*/ 51 w 53"/>
                  <a:gd name="T7" fmla="*/ 62 h 101"/>
                  <a:gd name="T8" fmla="*/ 42 w 53"/>
                  <a:gd name="T9" fmla="*/ 32 h 101"/>
                  <a:gd name="T10" fmla="*/ 37 w 53"/>
                  <a:gd name="T11" fmla="*/ 5 h 101"/>
                  <a:gd name="T12" fmla="*/ 37 w 53"/>
                  <a:gd name="T13" fmla="*/ 0 h 101"/>
                  <a:gd name="T14" fmla="*/ 0 w 53"/>
                  <a:gd name="T15" fmla="*/ 8 h 101"/>
                  <a:gd name="T16" fmla="*/ 11 w 53"/>
                  <a:gd name="T17" fmla="*/ 49 h 101"/>
                  <a:gd name="T18" fmla="*/ 12 w 53"/>
                  <a:gd name="T19" fmla="*/ 63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101">
                    <a:moveTo>
                      <a:pt x="12" y="63"/>
                    </a:moveTo>
                    <a:cubicBezTo>
                      <a:pt x="14" y="79"/>
                      <a:pt x="20" y="93"/>
                      <a:pt x="35" y="100"/>
                    </a:cubicBezTo>
                    <a:cubicBezTo>
                      <a:pt x="36" y="100"/>
                      <a:pt x="38" y="101"/>
                      <a:pt x="38" y="101"/>
                    </a:cubicBezTo>
                    <a:cubicBezTo>
                      <a:pt x="53" y="94"/>
                      <a:pt x="52" y="75"/>
                      <a:pt x="51" y="62"/>
                    </a:cubicBezTo>
                    <a:cubicBezTo>
                      <a:pt x="51" y="51"/>
                      <a:pt x="45" y="42"/>
                      <a:pt x="42" y="32"/>
                    </a:cubicBezTo>
                    <a:cubicBezTo>
                      <a:pt x="39" y="23"/>
                      <a:pt x="38" y="14"/>
                      <a:pt x="37" y="5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6" y="20"/>
                      <a:pt x="11" y="35"/>
                      <a:pt x="11" y="49"/>
                    </a:cubicBezTo>
                    <a:cubicBezTo>
                      <a:pt x="12" y="53"/>
                      <a:pt x="11" y="59"/>
                      <a:pt x="12" y="63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9" name="ïšḻiḋé">
                <a:extLst>
                  <a:ext uri="{FF2B5EF4-FFF2-40B4-BE49-F238E27FC236}">
                    <a16:creationId xmlns:a16="http://schemas.microsoft.com/office/drawing/2014/main" id="{D59015C5-CC6A-4F6F-81FD-81F4A3961605}"/>
                  </a:ext>
                </a:extLst>
              </p:cNvPr>
              <p:cNvSpPr/>
              <p:nvPr/>
            </p:nvSpPr>
            <p:spPr bwMode="auto">
              <a:xfrm>
                <a:off x="4518" y="3307"/>
                <a:ext cx="125" cy="154"/>
              </a:xfrm>
              <a:custGeom>
                <a:avLst/>
                <a:gdLst>
                  <a:gd name="T0" fmla="*/ 46 w 53"/>
                  <a:gd name="T1" fmla="*/ 14 h 65"/>
                  <a:gd name="T2" fmla="*/ 34 w 53"/>
                  <a:gd name="T3" fmla="*/ 60 h 65"/>
                  <a:gd name="T4" fmla="*/ 2 w 53"/>
                  <a:gd name="T5" fmla="*/ 24 h 65"/>
                  <a:gd name="T6" fmla="*/ 2 w 53"/>
                  <a:gd name="T7" fmla="*/ 9 h 65"/>
                  <a:gd name="T8" fmla="*/ 6 w 53"/>
                  <a:gd name="T9" fmla="*/ 23 h 65"/>
                  <a:gd name="T10" fmla="*/ 28 w 53"/>
                  <a:gd name="T11" fmla="*/ 36 h 65"/>
                  <a:gd name="T12" fmla="*/ 42 w 53"/>
                  <a:gd name="T13" fmla="*/ 15 h 65"/>
                  <a:gd name="T14" fmla="*/ 40 w 53"/>
                  <a:gd name="T15" fmla="*/ 0 h 65"/>
                  <a:gd name="T16" fmla="*/ 46 w 53"/>
                  <a:gd name="T17" fmla="*/ 1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65">
                    <a:moveTo>
                      <a:pt x="46" y="14"/>
                    </a:moveTo>
                    <a:cubicBezTo>
                      <a:pt x="53" y="56"/>
                      <a:pt x="34" y="60"/>
                      <a:pt x="34" y="60"/>
                    </a:cubicBezTo>
                    <a:cubicBezTo>
                      <a:pt x="12" y="65"/>
                      <a:pt x="2" y="24"/>
                      <a:pt x="2" y="24"/>
                    </a:cubicBezTo>
                    <a:cubicBezTo>
                      <a:pt x="0" y="16"/>
                      <a:pt x="2" y="9"/>
                      <a:pt x="2" y="9"/>
                    </a:cubicBezTo>
                    <a:cubicBezTo>
                      <a:pt x="2" y="14"/>
                      <a:pt x="6" y="23"/>
                      <a:pt x="6" y="23"/>
                    </a:cubicBezTo>
                    <a:cubicBezTo>
                      <a:pt x="11" y="31"/>
                      <a:pt x="18" y="38"/>
                      <a:pt x="28" y="36"/>
                    </a:cubicBezTo>
                    <a:cubicBezTo>
                      <a:pt x="28" y="36"/>
                      <a:pt x="39" y="33"/>
                      <a:pt x="42" y="15"/>
                    </a:cubicBezTo>
                    <a:cubicBezTo>
                      <a:pt x="42" y="15"/>
                      <a:pt x="42" y="6"/>
                      <a:pt x="40" y="0"/>
                    </a:cubicBezTo>
                    <a:cubicBezTo>
                      <a:pt x="40" y="0"/>
                      <a:pt x="44" y="5"/>
                      <a:pt x="46" y="14"/>
                    </a:cubicBezTo>
                    <a:close/>
                  </a:path>
                </a:pathLst>
              </a:custGeom>
              <a:solidFill>
                <a:srgbClr val="3B23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0" name="ïś1iďé">
                <a:extLst>
                  <a:ext uri="{FF2B5EF4-FFF2-40B4-BE49-F238E27FC236}">
                    <a16:creationId xmlns:a16="http://schemas.microsoft.com/office/drawing/2014/main" id="{3C61D89F-57DE-4048-B5C4-5C0B47F1074A}"/>
                  </a:ext>
                </a:extLst>
              </p:cNvPr>
              <p:cNvSpPr/>
              <p:nvPr/>
            </p:nvSpPr>
            <p:spPr bwMode="auto">
              <a:xfrm>
                <a:off x="4257" y="2286"/>
                <a:ext cx="324" cy="914"/>
              </a:xfrm>
              <a:custGeom>
                <a:avLst/>
                <a:gdLst>
                  <a:gd name="T0" fmla="*/ 3 w 137"/>
                  <a:gd name="T1" fmla="*/ 30 h 386"/>
                  <a:gd name="T2" fmla="*/ 17 w 137"/>
                  <a:gd name="T3" fmla="*/ 8 h 386"/>
                  <a:gd name="T4" fmla="*/ 39 w 137"/>
                  <a:gd name="T5" fmla="*/ 1 h 386"/>
                  <a:gd name="T6" fmla="*/ 86 w 137"/>
                  <a:gd name="T7" fmla="*/ 62 h 386"/>
                  <a:gd name="T8" fmla="*/ 98 w 137"/>
                  <a:gd name="T9" fmla="*/ 155 h 386"/>
                  <a:gd name="T10" fmla="*/ 123 w 137"/>
                  <a:gd name="T11" fmla="*/ 257 h 386"/>
                  <a:gd name="T12" fmla="*/ 137 w 137"/>
                  <a:gd name="T13" fmla="*/ 377 h 386"/>
                  <a:gd name="T14" fmla="*/ 100 w 137"/>
                  <a:gd name="T15" fmla="*/ 386 h 386"/>
                  <a:gd name="T16" fmla="*/ 69 w 137"/>
                  <a:gd name="T17" fmla="*/ 300 h 386"/>
                  <a:gd name="T18" fmla="*/ 40 w 137"/>
                  <a:gd name="T19" fmla="*/ 171 h 386"/>
                  <a:gd name="T20" fmla="*/ 7 w 137"/>
                  <a:gd name="T21" fmla="*/ 79 h 386"/>
                  <a:gd name="T22" fmla="*/ 3 w 137"/>
                  <a:gd name="T23" fmla="*/ 30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7" h="386">
                    <a:moveTo>
                      <a:pt x="3" y="30"/>
                    </a:moveTo>
                    <a:cubicBezTo>
                      <a:pt x="5" y="21"/>
                      <a:pt x="9" y="14"/>
                      <a:pt x="17" y="8"/>
                    </a:cubicBezTo>
                    <a:cubicBezTo>
                      <a:pt x="24" y="4"/>
                      <a:pt x="31" y="0"/>
                      <a:pt x="39" y="1"/>
                    </a:cubicBezTo>
                    <a:cubicBezTo>
                      <a:pt x="72" y="3"/>
                      <a:pt x="80" y="35"/>
                      <a:pt x="86" y="62"/>
                    </a:cubicBezTo>
                    <a:cubicBezTo>
                      <a:pt x="94" y="100"/>
                      <a:pt x="89" y="105"/>
                      <a:pt x="98" y="155"/>
                    </a:cubicBezTo>
                    <a:cubicBezTo>
                      <a:pt x="102" y="182"/>
                      <a:pt x="119" y="230"/>
                      <a:pt x="123" y="257"/>
                    </a:cubicBezTo>
                    <a:cubicBezTo>
                      <a:pt x="130" y="296"/>
                      <a:pt x="133" y="338"/>
                      <a:pt x="137" y="377"/>
                    </a:cubicBezTo>
                    <a:cubicBezTo>
                      <a:pt x="100" y="386"/>
                      <a:pt x="100" y="386"/>
                      <a:pt x="100" y="386"/>
                    </a:cubicBezTo>
                    <a:cubicBezTo>
                      <a:pt x="90" y="358"/>
                      <a:pt x="78" y="328"/>
                      <a:pt x="69" y="300"/>
                    </a:cubicBezTo>
                    <a:cubicBezTo>
                      <a:pt x="51" y="243"/>
                      <a:pt x="57" y="237"/>
                      <a:pt x="40" y="171"/>
                    </a:cubicBezTo>
                    <a:cubicBezTo>
                      <a:pt x="35" y="154"/>
                      <a:pt x="10" y="96"/>
                      <a:pt x="7" y="79"/>
                    </a:cubicBezTo>
                    <a:cubicBezTo>
                      <a:pt x="4" y="65"/>
                      <a:pt x="0" y="46"/>
                      <a:pt x="3" y="3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1" name="ísļîḓe">
                <a:extLst>
                  <a:ext uri="{FF2B5EF4-FFF2-40B4-BE49-F238E27FC236}">
                    <a16:creationId xmlns:a16="http://schemas.microsoft.com/office/drawing/2014/main" id="{7DDE0055-313C-49A0-8D1D-9C6CDD9F74FC}"/>
                  </a:ext>
                </a:extLst>
              </p:cNvPr>
              <p:cNvSpPr/>
              <p:nvPr/>
            </p:nvSpPr>
            <p:spPr bwMode="auto">
              <a:xfrm>
                <a:off x="4194" y="1636"/>
                <a:ext cx="335" cy="147"/>
              </a:xfrm>
              <a:custGeom>
                <a:avLst/>
                <a:gdLst>
                  <a:gd name="T0" fmla="*/ 0 w 142"/>
                  <a:gd name="T1" fmla="*/ 62 h 62"/>
                  <a:gd name="T2" fmla="*/ 142 w 142"/>
                  <a:gd name="T3" fmla="*/ 62 h 62"/>
                  <a:gd name="T4" fmla="*/ 114 w 142"/>
                  <a:gd name="T5" fmla="*/ 1 h 62"/>
                  <a:gd name="T6" fmla="*/ 109 w 142"/>
                  <a:gd name="T7" fmla="*/ 0 h 62"/>
                  <a:gd name="T8" fmla="*/ 69 w 142"/>
                  <a:gd name="T9" fmla="*/ 59 h 62"/>
                  <a:gd name="T10" fmla="*/ 27 w 142"/>
                  <a:gd name="T11" fmla="*/ 0 h 62"/>
                  <a:gd name="T12" fmla="*/ 22 w 142"/>
                  <a:gd name="T13" fmla="*/ 1 h 62"/>
                  <a:gd name="T14" fmla="*/ 0 w 142"/>
                  <a:gd name="T15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2" h="62">
                    <a:moveTo>
                      <a:pt x="0" y="62"/>
                    </a:moveTo>
                    <a:cubicBezTo>
                      <a:pt x="142" y="62"/>
                      <a:pt x="142" y="62"/>
                      <a:pt x="142" y="62"/>
                    </a:cubicBezTo>
                    <a:cubicBezTo>
                      <a:pt x="142" y="62"/>
                      <a:pt x="93" y="40"/>
                      <a:pt x="114" y="1"/>
                    </a:cubicBezTo>
                    <a:cubicBezTo>
                      <a:pt x="104" y="0"/>
                      <a:pt x="120" y="1"/>
                      <a:pt x="109" y="0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17" y="2"/>
                      <a:pt x="32" y="0"/>
                      <a:pt x="22" y="1"/>
                    </a:cubicBezTo>
                    <a:cubicBezTo>
                      <a:pt x="22" y="1"/>
                      <a:pt x="28" y="35"/>
                      <a:pt x="0" y="62"/>
                    </a:cubicBezTo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2" name="îSľïḑè">
                <a:extLst>
                  <a:ext uri="{FF2B5EF4-FFF2-40B4-BE49-F238E27FC236}">
                    <a16:creationId xmlns:a16="http://schemas.microsoft.com/office/drawing/2014/main" id="{511D7EA3-9297-4353-9058-9B39FA403B39}"/>
                  </a:ext>
                </a:extLst>
              </p:cNvPr>
              <p:cNvSpPr/>
              <p:nvPr/>
            </p:nvSpPr>
            <p:spPr bwMode="auto">
              <a:xfrm>
                <a:off x="4158" y="1783"/>
                <a:ext cx="402" cy="450"/>
              </a:xfrm>
              <a:custGeom>
                <a:avLst/>
                <a:gdLst>
                  <a:gd name="T0" fmla="*/ 157 w 170"/>
                  <a:gd name="T1" fmla="*/ 0 h 190"/>
                  <a:gd name="T2" fmla="*/ 15 w 170"/>
                  <a:gd name="T3" fmla="*/ 0 h 190"/>
                  <a:gd name="T4" fmla="*/ 24 w 170"/>
                  <a:gd name="T5" fmla="*/ 73 h 190"/>
                  <a:gd name="T6" fmla="*/ 7 w 170"/>
                  <a:gd name="T7" fmla="*/ 190 h 190"/>
                  <a:gd name="T8" fmla="*/ 161 w 170"/>
                  <a:gd name="T9" fmla="*/ 190 h 190"/>
                  <a:gd name="T10" fmla="*/ 143 w 170"/>
                  <a:gd name="T11" fmla="*/ 74 h 190"/>
                  <a:gd name="T12" fmla="*/ 157 w 170"/>
                  <a:gd name="T13" fmla="*/ 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90">
                    <a:moveTo>
                      <a:pt x="15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0" y="26"/>
                      <a:pt x="24" y="73"/>
                    </a:cubicBezTo>
                    <a:cubicBezTo>
                      <a:pt x="30" y="155"/>
                      <a:pt x="7" y="190"/>
                      <a:pt x="7" y="190"/>
                    </a:cubicBezTo>
                    <a:cubicBezTo>
                      <a:pt x="161" y="190"/>
                      <a:pt x="161" y="190"/>
                      <a:pt x="161" y="190"/>
                    </a:cubicBezTo>
                    <a:cubicBezTo>
                      <a:pt x="141" y="155"/>
                      <a:pt x="140" y="111"/>
                      <a:pt x="143" y="74"/>
                    </a:cubicBezTo>
                    <a:cubicBezTo>
                      <a:pt x="143" y="74"/>
                      <a:pt x="170" y="39"/>
                      <a:pt x="157" y="0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3" name="ïśḷiḋê">
                <a:extLst>
                  <a:ext uri="{FF2B5EF4-FFF2-40B4-BE49-F238E27FC236}">
                    <a16:creationId xmlns:a16="http://schemas.microsoft.com/office/drawing/2014/main" id="{06A8ED7F-9162-45F9-8CBB-923913179DA1}"/>
                  </a:ext>
                </a:extLst>
              </p:cNvPr>
              <p:cNvSpPr/>
              <p:nvPr/>
            </p:nvSpPr>
            <p:spPr bwMode="auto">
              <a:xfrm>
                <a:off x="4151" y="1783"/>
                <a:ext cx="407" cy="176"/>
              </a:xfrm>
              <a:custGeom>
                <a:avLst/>
                <a:gdLst>
                  <a:gd name="T0" fmla="*/ 146 w 172"/>
                  <a:gd name="T1" fmla="*/ 74 h 74"/>
                  <a:gd name="T2" fmla="*/ 160 w 172"/>
                  <a:gd name="T3" fmla="*/ 0 h 74"/>
                  <a:gd name="T4" fmla="*/ 18 w 172"/>
                  <a:gd name="T5" fmla="*/ 0 h 74"/>
                  <a:gd name="T6" fmla="*/ 27 w 172"/>
                  <a:gd name="T7" fmla="*/ 7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2" h="74">
                    <a:moveTo>
                      <a:pt x="146" y="74"/>
                    </a:moveTo>
                    <a:cubicBezTo>
                      <a:pt x="146" y="74"/>
                      <a:pt x="172" y="46"/>
                      <a:pt x="160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0" y="37"/>
                      <a:pt x="27" y="73"/>
                    </a:cubicBezTo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4" name="íślíḑé">
                <a:extLst>
                  <a:ext uri="{FF2B5EF4-FFF2-40B4-BE49-F238E27FC236}">
                    <a16:creationId xmlns:a16="http://schemas.microsoft.com/office/drawing/2014/main" id="{EB594F5E-3093-4FC5-8A14-B2E3F5C46E44}"/>
                  </a:ext>
                </a:extLst>
              </p:cNvPr>
              <p:cNvSpPr/>
              <p:nvPr/>
            </p:nvSpPr>
            <p:spPr bwMode="auto">
              <a:xfrm>
                <a:off x="4217" y="2262"/>
                <a:ext cx="241" cy="230"/>
              </a:xfrm>
              <a:custGeom>
                <a:avLst/>
                <a:gdLst>
                  <a:gd name="T0" fmla="*/ 25 w 102"/>
                  <a:gd name="T1" fmla="*/ 97 h 97"/>
                  <a:gd name="T2" fmla="*/ 23 w 102"/>
                  <a:gd name="T3" fmla="*/ 19 h 97"/>
                  <a:gd name="T4" fmla="*/ 55 w 102"/>
                  <a:gd name="T5" fmla="*/ 4 h 97"/>
                  <a:gd name="T6" fmla="*/ 98 w 102"/>
                  <a:gd name="T7" fmla="*/ 38 h 97"/>
                  <a:gd name="T8" fmla="*/ 101 w 102"/>
                  <a:gd name="T9" fmla="*/ 62 h 97"/>
                  <a:gd name="T10" fmla="*/ 51 w 102"/>
                  <a:gd name="T11" fmla="*/ 15 h 97"/>
                  <a:gd name="T12" fmla="*/ 25 w 102"/>
                  <a:gd name="T13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97">
                    <a:moveTo>
                      <a:pt x="25" y="97"/>
                    </a:moveTo>
                    <a:cubicBezTo>
                      <a:pt x="25" y="97"/>
                      <a:pt x="0" y="43"/>
                      <a:pt x="23" y="19"/>
                    </a:cubicBezTo>
                    <a:cubicBezTo>
                      <a:pt x="23" y="19"/>
                      <a:pt x="35" y="6"/>
                      <a:pt x="55" y="4"/>
                    </a:cubicBezTo>
                    <a:cubicBezTo>
                      <a:pt x="55" y="4"/>
                      <a:pt x="91" y="0"/>
                      <a:pt x="98" y="38"/>
                    </a:cubicBezTo>
                    <a:cubicBezTo>
                      <a:pt x="98" y="38"/>
                      <a:pt x="102" y="52"/>
                      <a:pt x="101" y="62"/>
                    </a:cubicBezTo>
                    <a:cubicBezTo>
                      <a:pt x="101" y="62"/>
                      <a:pt x="91" y="10"/>
                      <a:pt x="51" y="15"/>
                    </a:cubicBezTo>
                    <a:cubicBezTo>
                      <a:pt x="51" y="15"/>
                      <a:pt x="8" y="20"/>
                      <a:pt x="25" y="97"/>
                    </a:cubicBezTo>
                    <a:close/>
                  </a:path>
                </a:pathLst>
              </a:custGeom>
              <a:solidFill>
                <a:srgbClr val="7721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5" name="íš1îḑè">
                <a:extLst>
                  <a:ext uri="{FF2B5EF4-FFF2-40B4-BE49-F238E27FC236}">
                    <a16:creationId xmlns:a16="http://schemas.microsoft.com/office/drawing/2014/main" id="{A7E98AFC-BB41-4EEA-8EBB-015C1EF20222}"/>
                  </a:ext>
                </a:extLst>
              </p:cNvPr>
              <p:cNvSpPr/>
              <p:nvPr/>
            </p:nvSpPr>
            <p:spPr bwMode="auto">
              <a:xfrm>
                <a:off x="4011" y="2274"/>
                <a:ext cx="242" cy="227"/>
              </a:xfrm>
              <a:custGeom>
                <a:avLst/>
                <a:gdLst>
                  <a:gd name="T0" fmla="*/ 24 w 102"/>
                  <a:gd name="T1" fmla="*/ 96 h 96"/>
                  <a:gd name="T2" fmla="*/ 23 w 102"/>
                  <a:gd name="T3" fmla="*/ 19 h 96"/>
                  <a:gd name="T4" fmla="*/ 54 w 102"/>
                  <a:gd name="T5" fmla="*/ 4 h 96"/>
                  <a:gd name="T6" fmla="*/ 98 w 102"/>
                  <a:gd name="T7" fmla="*/ 37 h 96"/>
                  <a:gd name="T8" fmla="*/ 100 w 102"/>
                  <a:gd name="T9" fmla="*/ 61 h 96"/>
                  <a:gd name="T10" fmla="*/ 50 w 102"/>
                  <a:gd name="T11" fmla="*/ 15 h 96"/>
                  <a:gd name="T12" fmla="*/ 24 w 102"/>
                  <a:gd name="T13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96">
                    <a:moveTo>
                      <a:pt x="24" y="96"/>
                    </a:moveTo>
                    <a:cubicBezTo>
                      <a:pt x="24" y="96"/>
                      <a:pt x="0" y="42"/>
                      <a:pt x="23" y="19"/>
                    </a:cubicBezTo>
                    <a:cubicBezTo>
                      <a:pt x="23" y="19"/>
                      <a:pt x="34" y="6"/>
                      <a:pt x="54" y="4"/>
                    </a:cubicBezTo>
                    <a:cubicBezTo>
                      <a:pt x="54" y="4"/>
                      <a:pt x="90" y="0"/>
                      <a:pt x="98" y="37"/>
                    </a:cubicBezTo>
                    <a:cubicBezTo>
                      <a:pt x="98" y="37"/>
                      <a:pt x="102" y="51"/>
                      <a:pt x="100" y="61"/>
                    </a:cubicBezTo>
                    <a:cubicBezTo>
                      <a:pt x="100" y="61"/>
                      <a:pt x="91" y="9"/>
                      <a:pt x="50" y="15"/>
                    </a:cubicBezTo>
                    <a:cubicBezTo>
                      <a:pt x="50" y="15"/>
                      <a:pt x="7" y="20"/>
                      <a:pt x="24" y="96"/>
                    </a:cubicBezTo>
                    <a:close/>
                  </a:path>
                </a:pathLst>
              </a:custGeom>
              <a:solidFill>
                <a:srgbClr val="7721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6" name="i$liḍê">
                <a:extLst>
                  <a:ext uri="{FF2B5EF4-FFF2-40B4-BE49-F238E27FC236}">
                    <a16:creationId xmlns:a16="http://schemas.microsoft.com/office/drawing/2014/main" id="{D615E8FC-D4E8-42AF-A1BD-7CB444B87066}"/>
                  </a:ext>
                </a:extLst>
              </p:cNvPr>
              <p:cNvSpPr/>
              <p:nvPr/>
            </p:nvSpPr>
            <p:spPr bwMode="auto">
              <a:xfrm>
                <a:off x="4444" y="1338"/>
                <a:ext cx="206" cy="502"/>
              </a:xfrm>
              <a:custGeom>
                <a:avLst/>
                <a:gdLst>
                  <a:gd name="T0" fmla="*/ 44 w 87"/>
                  <a:gd name="T1" fmla="*/ 0 h 212"/>
                  <a:gd name="T2" fmla="*/ 87 w 87"/>
                  <a:gd name="T3" fmla="*/ 197 h 212"/>
                  <a:gd name="T4" fmla="*/ 3 w 87"/>
                  <a:gd name="T5" fmla="*/ 145 h 212"/>
                  <a:gd name="T6" fmla="*/ 21 w 87"/>
                  <a:gd name="T7" fmla="*/ 52 h 212"/>
                  <a:gd name="T8" fmla="*/ 44 w 87"/>
                  <a:gd name="T9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212">
                    <a:moveTo>
                      <a:pt x="44" y="0"/>
                    </a:moveTo>
                    <a:cubicBezTo>
                      <a:pt x="44" y="0"/>
                      <a:pt x="11" y="138"/>
                      <a:pt x="87" y="197"/>
                    </a:cubicBezTo>
                    <a:cubicBezTo>
                      <a:pt x="87" y="197"/>
                      <a:pt x="1" y="212"/>
                      <a:pt x="3" y="145"/>
                    </a:cubicBezTo>
                    <a:cubicBezTo>
                      <a:pt x="3" y="145"/>
                      <a:pt x="0" y="112"/>
                      <a:pt x="21" y="52"/>
                    </a:cubicBezTo>
                    <a:cubicBezTo>
                      <a:pt x="21" y="52"/>
                      <a:pt x="36" y="37"/>
                      <a:pt x="44" y="0"/>
                    </a:cubicBezTo>
                    <a:close/>
                  </a:path>
                </a:pathLst>
              </a:custGeom>
              <a:solidFill>
                <a:srgbClr val="D146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7" name="išļíḑé">
                <a:extLst>
                  <a:ext uri="{FF2B5EF4-FFF2-40B4-BE49-F238E27FC236}">
                    <a16:creationId xmlns:a16="http://schemas.microsoft.com/office/drawing/2014/main" id="{039EBCB0-EBCF-4076-9ABC-492B3C58C3F6}"/>
                  </a:ext>
                </a:extLst>
              </p:cNvPr>
              <p:cNvSpPr/>
              <p:nvPr/>
            </p:nvSpPr>
            <p:spPr bwMode="auto">
              <a:xfrm>
                <a:off x="4444" y="1338"/>
                <a:ext cx="161" cy="469"/>
              </a:xfrm>
              <a:custGeom>
                <a:avLst/>
                <a:gdLst>
                  <a:gd name="T0" fmla="*/ 6 w 68"/>
                  <a:gd name="T1" fmla="*/ 145 h 198"/>
                  <a:gd name="T2" fmla="*/ 24 w 68"/>
                  <a:gd name="T3" fmla="*/ 52 h 198"/>
                  <a:gd name="T4" fmla="*/ 39 w 68"/>
                  <a:gd name="T5" fmla="*/ 27 h 198"/>
                  <a:gd name="T6" fmla="*/ 44 w 68"/>
                  <a:gd name="T7" fmla="*/ 0 h 198"/>
                  <a:gd name="T8" fmla="*/ 21 w 68"/>
                  <a:gd name="T9" fmla="*/ 52 h 198"/>
                  <a:gd name="T10" fmla="*/ 2 w 68"/>
                  <a:gd name="T11" fmla="*/ 145 h 198"/>
                  <a:gd name="T12" fmla="*/ 68 w 68"/>
                  <a:gd name="T13" fmla="*/ 198 h 198"/>
                  <a:gd name="T14" fmla="*/ 6 w 68"/>
                  <a:gd name="T15" fmla="*/ 1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198">
                    <a:moveTo>
                      <a:pt x="6" y="145"/>
                    </a:moveTo>
                    <a:cubicBezTo>
                      <a:pt x="6" y="145"/>
                      <a:pt x="4" y="112"/>
                      <a:pt x="24" y="52"/>
                    </a:cubicBezTo>
                    <a:cubicBezTo>
                      <a:pt x="24" y="52"/>
                      <a:pt x="32" y="44"/>
                      <a:pt x="39" y="27"/>
                    </a:cubicBezTo>
                    <a:cubicBezTo>
                      <a:pt x="41" y="11"/>
                      <a:pt x="44" y="0"/>
                      <a:pt x="44" y="0"/>
                    </a:cubicBezTo>
                    <a:cubicBezTo>
                      <a:pt x="35" y="37"/>
                      <a:pt x="21" y="52"/>
                      <a:pt x="21" y="52"/>
                    </a:cubicBezTo>
                    <a:cubicBezTo>
                      <a:pt x="0" y="112"/>
                      <a:pt x="2" y="145"/>
                      <a:pt x="2" y="145"/>
                    </a:cubicBezTo>
                    <a:cubicBezTo>
                      <a:pt x="1" y="192"/>
                      <a:pt x="43" y="198"/>
                      <a:pt x="68" y="198"/>
                    </a:cubicBezTo>
                    <a:cubicBezTo>
                      <a:pt x="43" y="198"/>
                      <a:pt x="5" y="190"/>
                      <a:pt x="6" y="145"/>
                    </a:cubicBezTo>
                    <a:close/>
                  </a:path>
                </a:pathLst>
              </a:custGeom>
              <a:solidFill>
                <a:srgbClr val="8F2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8" name="isľídê">
                <a:extLst>
                  <a:ext uri="{FF2B5EF4-FFF2-40B4-BE49-F238E27FC236}">
                    <a16:creationId xmlns:a16="http://schemas.microsoft.com/office/drawing/2014/main" id="{9DBEFDEE-DD27-4C03-9B92-704D87BFE429}"/>
                  </a:ext>
                </a:extLst>
              </p:cNvPr>
              <p:cNvSpPr/>
              <p:nvPr/>
            </p:nvSpPr>
            <p:spPr bwMode="auto">
              <a:xfrm>
                <a:off x="4028" y="971"/>
                <a:ext cx="317" cy="860"/>
              </a:xfrm>
              <a:custGeom>
                <a:avLst/>
                <a:gdLst>
                  <a:gd name="T0" fmla="*/ 126 w 134"/>
                  <a:gd name="T1" fmla="*/ 0 h 363"/>
                  <a:gd name="T2" fmla="*/ 41 w 134"/>
                  <a:gd name="T3" fmla="*/ 114 h 363"/>
                  <a:gd name="T4" fmla="*/ 37 w 134"/>
                  <a:gd name="T5" fmla="*/ 275 h 363"/>
                  <a:gd name="T6" fmla="*/ 0 w 134"/>
                  <a:gd name="T7" fmla="*/ 338 h 363"/>
                  <a:gd name="T8" fmla="*/ 75 w 134"/>
                  <a:gd name="T9" fmla="*/ 338 h 363"/>
                  <a:gd name="T10" fmla="*/ 70 w 134"/>
                  <a:gd name="T11" fmla="*/ 135 h 363"/>
                  <a:gd name="T12" fmla="*/ 134 w 134"/>
                  <a:gd name="T13" fmla="*/ 38 h 363"/>
                  <a:gd name="T14" fmla="*/ 126 w 134"/>
                  <a:gd name="T15" fmla="*/ 0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4" h="363">
                    <a:moveTo>
                      <a:pt x="126" y="0"/>
                    </a:moveTo>
                    <a:cubicBezTo>
                      <a:pt x="126" y="0"/>
                      <a:pt x="29" y="8"/>
                      <a:pt x="41" y="114"/>
                    </a:cubicBezTo>
                    <a:cubicBezTo>
                      <a:pt x="41" y="114"/>
                      <a:pt x="48" y="238"/>
                      <a:pt x="37" y="275"/>
                    </a:cubicBezTo>
                    <a:cubicBezTo>
                      <a:pt x="37" y="275"/>
                      <a:pt x="25" y="321"/>
                      <a:pt x="0" y="338"/>
                    </a:cubicBezTo>
                    <a:cubicBezTo>
                      <a:pt x="0" y="338"/>
                      <a:pt x="32" y="363"/>
                      <a:pt x="75" y="338"/>
                    </a:cubicBezTo>
                    <a:cubicBezTo>
                      <a:pt x="75" y="338"/>
                      <a:pt x="101" y="291"/>
                      <a:pt x="70" y="135"/>
                    </a:cubicBezTo>
                    <a:cubicBezTo>
                      <a:pt x="70" y="135"/>
                      <a:pt x="46" y="38"/>
                      <a:pt x="134" y="38"/>
                    </a:cubicBezTo>
                    <a:cubicBezTo>
                      <a:pt x="134" y="38"/>
                      <a:pt x="121" y="13"/>
                      <a:pt x="126" y="0"/>
                    </a:cubicBezTo>
                    <a:close/>
                  </a:path>
                </a:pathLst>
              </a:custGeom>
              <a:solidFill>
                <a:srgbClr val="C542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9" name="ïṥḻiḓé">
                <a:extLst>
                  <a:ext uri="{FF2B5EF4-FFF2-40B4-BE49-F238E27FC236}">
                    <a16:creationId xmlns:a16="http://schemas.microsoft.com/office/drawing/2014/main" id="{802860CE-E35E-4B5C-93AC-7800E67C63DE}"/>
                  </a:ext>
                </a:extLst>
              </p:cNvPr>
              <p:cNvSpPr/>
              <p:nvPr/>
            </p:nvSpPr>
            <p:spPr bwMode="auto">
              <a:xfrm>
                <a:off x="4028" y="971"/>
                <a:ext cx="317" cy="860"/>
              </a:xfrm>
              <a:custGeom>
                <a:avLst/>
                <a:gdLst>
                  <a:gd name="T0" fmla="*/ 134 w 134"/>
                  <a:gd name="T1" fmla="*/ 38 h 363"/>
                  <a:gd name="T2" fmla="*/ 126 w 134"/>
                  <a:gd name="T3" fmla="*/ 0 h 363"/>
                  <a:gd name="T4" fmla="*/ 120 w 134"/>
                  <a:gd name="T5" fmla="*/ 1 h 363"/>
                  <a:gd name="T6" fmla="*/ 128 w 134"/>
                  <a:gd name="T7" fmla="*/ 35 h 363"/>
                  <a:gd name="T8" fmla="*/ 64 w 134"/>
                  <a:gd name="T9" fmla="*/ 132 h 363"/>
                  <a:gd name="T10" fmla="*/ 70 w 134"/>
                  <a:gd name="T11" fmla="*/ 334 h 363"/>
                  <a:gd name="T12" fmla="*/ 0 w 134"/>
                  <a:gd name="T13" fmla="*/ 338 h 363"/>
                  <a:gd name="T14" fmla="*/ 0 w 134"/>
                  <a:gd name="T15" fmla="*/ 338 h 363"/>
                  <a:gd name="T16" fmla="*/ 75 w 134"/>
                  <a:gd name="T17" fmla="*/ 338 h 363"/>
                  <a:gd name="T18" fmla="*/ 70 w 134"/>
                  <a:gd name="T19" fmla="*/ 135 h 363"/>
                  <a:gd name="T20" fmla="*/ 134 w 134"/>
                  <a:gd name="T21" fmla="*/ 38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4" h="363">
                    <a:moveTo>
                      <a:pt x="134" y="38"/>
                    </a:moveTo>
                    <a:cubicBezTo>
                      <a:pt x="134" y="38"/>
                      <a:pt x="121" y="13"/>
                      <a:pt x="126" y="0"/>
                    </a:cubicBezTo>
                    <a:cubicBezTo>
                      <a:pt x="126" y="0"/>
                      <a:pt x="124" y="0"/>
                      <a:pt x="120" y="1"/>
                    </a:cubicBezTo>
                    <a:cubicBezTo>
                      <a:pt x="118" y="14"/>
                      <a:pt x="128" y="35"/>
                      <a:pt x="128" y="35"/>
                    </a:cubicBezTo>
                    <a:cubicBezTo>
                      <a:pt x="41" y="34"/>
                      <a:pt x="64" y="132"/>
                      <a:pt x="64" y="132"/>
                    </a:cubicBezTo>
                    <a:cubicBezTo>
                      <a:pt x="95" y="287"/>
                      <a:pt x="70" y="334"/>
                      <a:pt x="70" y="334"/>
                    </a:cubicBezTo>
                    <a:cubicBezTo>
                      <a:pt x="37" y="353"/>
                      <a:pt x="11" y="344"/>
                      <a:pt x="0" y="338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0" y="338"/>
                      <a:pt x="32" y="363"/>
                      <a:pt x="75" y="338"/>
                    </a:cubicBezTo>
                    <a:cubicBezTo>
                      <a:pt x="75" y="338"/>
                      <a:pt x="101" y="291"/>
                      <a:pt x="70" y="135"/>
                    </a:cubicBezTo>
                    <a:cubicBezTo>
                      <a:pt x="70" y="135"/>
                      <a:pt x="46" y="38"/>
                      <a:pt x="134" y="38"/>
                    </a:cubicBezTo>
                    <a:close/>
                  </a:path>
                </a:pathLst>
              </a:custGeom>
              <a:solidFill>
                <a:srgbClr val="8F2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0" name="îşļïḋê">
                <a:extLst>
                  <a:ext uri="{FF2B5EF4-FFF2-40B4-BE49-F238E27FC236}">
                    <a16:creationId xmlns:a16="http://schemas.microsoft.com/office/drawing/2014/main" id="{57DFDEEE-4DBC-441F-80D8-D929DD4BFE88}"/>
                  </a:ext>
                </a:extLst>
              </p:cNvPr>
              <p:cNvSpPr/>
              <p:nvPr/>
            </p:nvSpPr>
            <p:spPr bwMode="auto">
              <a:xfrm>
                <a:off x="4205" y="966"/>
                <a:ext cx="421" cy="294"/>
              </a:xfrm>
              <a:custGeom>
                <a:avLst/>
                <a:gdLst>
                  <a:gd name="T0" fmla="*/ 33 w 178"/>
                  <a:gd name="T1" fmla="*/ 44 h 124"/>
                  <a:gd name="T2" fmla="*/ 149 w 178"/>
                  <a:gd name="T3" fmla="*/ 124 h 124"/>
                  <a:gd name="T4" fmla="*/ 51 w 178"/>
                  <a:gd name="T5" fmla="*/ 2 h 124"/>
                  <a:gd name="T6" fmla="*/ 33 w 178"/>
                  <a:gd name="T7" fmla="*/ 4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24">
                    <a:moveTo>
                      <a:pt x="33" y="44"/>
                    </a:moveTo>
                    <a:cubicBezTo>
                      <a:pt x="33" y="44"/>
                      <a:pt x="59" y="98"/>
                      <a:pt x="149" y="124"/>
                    </a:cubicBezTo>
                    <a:cubicBezTo>
                      <a:pt x="149" y="124"/>
                      <a:pt x="178" y="2"/>
                      <a:pt x="51" y="2"/>
                    </a:cubicBezTo>
                    <a:cubicBezTo>
                      <a:pt x="51" y="2"/>
                      <a:pt x="0" y="0"/>
                      <a:pt x="33" y="44"/>
                    </a:cubicBezTo>
                    <a:close/>
                  </a:path>
                </a:pathLst>
              </a:custGeom>
              <a:solidFill>
                <a:srgbClr val="D146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1" name="ïşľïḓè">
                <a:extLst>
                  <a:ext uri="{FF2B5EF4-FFF2-40B4-BE49-F238E27FC236}">
                    <a16:creationId xmlns:a16="http://schemas.microsoft.com/office/drawing/2014/main" id="{0EDBF881-3DE0-484D-BAE6-2562AD3C93AC}"/>
                  </a:ext>
                </a:extLst>
              </p:cNvPr>
              <p:cNvSpPr/>
              <p:nvPr/>
            </p:nvSpPr>
            <p:spPr bwMode="auto">
              <a:xfrm>
                <a:off x="4257" y="1021"/>
                <a:ext cx="327" cy="239"/>
              </a:xfrm>
              <a:custGeom>
                <a:avLst/>
                <a:gdLst>
                  <a:gd name="T0" fmla="*/ 117 w 138"/>
                  <a:gd name="T1" fmla="*/ 19 h 101"/>
                  <a:gd name="T2" fmla="*/ 123 w 138"/>
                  <a:gd name="T3" fmla="*/ 93 h 101"/>
                  <a:gd name="T4" fmla="*/ 7 w 138"/>
                  <a:gd name="T5" fmla="*/ 13 h 101"/>
                  <a:gd name="T6" fmla="*/ 0 w 138"/>
                  <a:gd name="T7" fmla="*/ 0 h 101"/>
                  <a:gd name="T8" fmla="*/ 10 w 138"/>
                  <a:gd name="T9" fmla="*/ 22 h 101"/>
                  <a:gd name="T10" fmla="*/ 127 w 138"/>
                  <a:gd name="T11" fmla="*/ 101 h 101"/>
                  <a:gd name="T12" fmla="*/ 117 w 138"/>
                  <a:gd name="T13" fmla="*/ 19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101">
                    <a:moveTo>
                      <a:pt x="117" y="19"/>
                    </a:moveTo>
                    <a:cubicBezTo>
                      <a:pt x="132" y="53"/>
                      <a:pt x="123" y="93"/>
                      <a:pt x="123" y="93"/>
                    </a:cubicBezTo>
                    <a:cubicBezTo>
                      <a:pt x="32" y="67"/>
                      <a:pt x="7" y="13"/>
                      <a:pt x="7" y="13"/>
                    </a:cubicBezTo>
                    <a:cubicBezTo>
                      <a:pt x="5" y="10"/>
                      <a:pt x="1" y="2"/>
                      <a:pt x="0" y="0"/>
                    </a:cubicBezTo>
                    <a:cubicBezTo>
                      <a:pt x="1" y="6"/>
                      <a:pt x="6" y="17"/>
                      <a:pt x="10" y="22"/>
                    </a:cubicBezTo>
                    <a:cubicBezTo>
                      <a:pt x="10" y="22"/>
                      <a:pt x="37" y="75"/>
                      <a:pt x="127" y="101"/>
                    </a:cubicBezTo>
                    <a:cubicBezTo>
                      <a:pt x="127" y="101"/>
                      <a:pt x="138" y="55"/>
                      <a:pt x="117" y="19"/>
                    </a:cubicBezTo>
                    <a:close/>
                  </a:path>
                </a:pathLst>
              </a:custGeom>
              <a:solidFill>
                <a:srgbClr val="8F2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2" name="íṧḻïḋè">
                <a:extLst>
                  <a:ext uri="{FF2B5EF4-FFF2-40B4-BE49-F238E27FC236}">
                    <a16:creationId xmlns:a16="http://schemas.microsoft.com/office/drawing/2014/main" id="{9E260350-6C7B-4355-8E3C-A52713A9BC15}"/>
                  </a:ext>
                </a:extLst>
              </p:cNvPr>
              <p:cNvSpPr/>
              <p:nvPr/>
            </p:nvSpPr>
            <p:spPr bwMode="auto">
              <a:xfrm>
                <a:off x="4052" y="1805"/>
                <a:ext cx="615" cy="369"/>
              </a:xfrm>
              <a:custGeom>
                <a:avLst/>
                <a:gdLst>
                  <a:gd name="T0" fmla="*/ 246 w 260"/>
                  <a:gd name="T1" fmla="*/ 140 h 156"/>
                  <a:gd name="T2" fmla="*/ 230 w 260"/>
                  <a:gd name="T3" fmla="*/ 156 h 156"/>
                  <a:gd name="T4" fmla="*/ 29 w 260"/>
                  <a:gd name="T5" fmla="*/ 156 h 156"/>
                  <a:gd name="T6" fmla="*/ 13 w 260"/>
                  <a:gd name="T7" fmla="*/ 140 h 156"/>
                  <a:gd name="T8" fmla="*/ 0 w 260"/>
                  <a:gd name="T9" fmla="*/ 16 h 156"/>
                  <a:gd name="T10" fmla="*/ 16 w 260"/>
                  <a:gd name="T11" fmla="*/ 0 h 156"/>
                  <a:gd name="T12" fmla="*/ 244 w 260"/>
                  <a:gd name="T13" fmla="*/ 0 h 156"/>
                  <a:gd name="T14" fmla="*/ 260 w 260"/>
                  <a:gd name="T15" fmla="*/ 16 h 156"/>
                  <a:gd name="T16" fmla="*/ 246 w 260"/>
                  <a:gd name="T17" fmla="*/ 14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156">
                    <a:moveTo>
                      <a:pt x="246" y="140"/>
                    </a:moveTo>
                    <a:cubicBezTo>
                      <a:pt x="246" y="149"/>
                      <a:pt x="239" y="156"/>
                      <a:pt x="230" y="156"/>
                    </a:cubicBezTo>
                    <a:cubicBezTo>
                      <a:pt x="29" y="156"/>
                      <a:pt x="29" y="156"/>
                      <a:pt x="29" y="156"/>
                    </a:cubicBezTo>
                    <a:cubicBezTo>
                      <a:pt x="20" y="156"/>
                      <a:pt x="13" y="149"/>
                      <a:pt x="13" y="14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53" y="0"/>
                      <a:pt x="260" y="7"/>
                      <a:pt x="260" y="16"/>
                    </a:cubicBezTo>
                    <a:lnTo>
                      <a:pt x="246" y="140"/>
                    </a:ln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3" name="íşḷîḋè">
                <a:extLst>
                  <a:ext uri="{FF2B5EF4-FFF2-40B4-BE49-F238E27FC236}">
                    <a16:creationId xmlns:a16="http://schemas.microsoft.com/office/drawing/2014/main" id="{2CA03B0F-8A36-43A6-94CB-F6683022AF92}"/>
                  </a:ext>
                </a:extLst>
              </p:cNvPr>
              <p:cNvSpPr/>
              <p:nvPr/>
            </p:nvSpPr>
            <p:spPr bwMode="auto">
              <a:xfrm>
                <a:off x="4071" y="1831"/>
                <a:ext cx="574" cy="343"/>
              </a:xfrm>
              <a:custGeom>
                <a:avLst/>
                <a:gdLst>
                  <a:gd name="T0" fmla="*/ 230 w 243"/>
                  <a:gd name="T1" fmla="*/ 130 h 145"/>
                  <a:gd name="T2" fmla="*/ 215 w 243"/>
                  <a:gd name="T3" fmla="*/ 145 h 145"/>
                  <a:gd name="T4" fmla="*/ 29 w 243"/>
                  <a:gd name="T5" fmla="*/ 145 h 145"/>
                  <a:gd name="T6" fmla="*/ 14 w 243"/>
                  <a:gd name="T7" fmla="*/ 130 h 145"/>
                  <a:gd name="T8" fmla="*/ 0 w 243"/>
                  <a:gd name="T9" fmla="*/ 15 h 145"/>
                  <a:gd name="T10" fmla="*/ 15 w 243"/>
                  <a:gd name="T11" fmla="*/ 0 h 145"/>
                  <a:gd name="T12" fmla="*/ 228 w 243"/>
                  <a:gd name="T13" fmla="*/ 0 h 145"/>
                  <a:gd name="T14" fmla="*/ 243 w 243"/>
                  <a:gd name="T15" fmla="*/ 15 h 145"/>
                  <a:gd name="T16" fmla="*/ 230 w 243"/>
                  <a:gd name="T17" fmla="*/ 13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3" h="145">
                    <a:moveTo>
                      <a:pt x="230" y="130"/>
                    </a:moveTo>
                    <a:cubicBezTo>
                      <a:pt x="230" y="138"/>
                      <a:pt x="223" y="145"/>
                      <a:pt x="215" y="145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20" y="145"/>
                      <a:pt x="14" y="138"/>
                      <a:pt x="14" y="1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37" y="0"/>
                      <a:pt x="243" y="7"/>
                      <a:pt x="243" y="15"/>
                    </a:cubicBezTo>
                    <a:lnTo>
                      <a:pt x="230" y="13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4" name="íşḷiḓe">
                <a:extLst>
                  <a:ext uri="{FF2B5EF4-FFF2-40B4-BE49-F238E27FC236}">
                    <a16:creationId xmlns:a16="http://schemas.microsoft.com/office/drawing/2014/main" id="{A7CC17D0-82F6-4667-8305-A7385C2235CB}"/>
                  </a:ext>
                </a:extLst>
              </p:cNvPr>
              <p:cNvSpPr/>
              <p:nvPr/>
            </p:nvSpPr>
            <p:spPr bwMode="auto">
              <a:xfrm>
                <a:off x="4305" y="1940"/>
                <a:ext cx="130" cy="132"/>
              </a:xfrm>
              <a:custGeom>
                <a:avLst/>
                <a:gdLst>
                  <a:gd name="T0" fmla="*/ 27 w 55"/>
                  <a:gd name="T1" fmla="*/ 0 h 56"/>
                  <a:gd name="T2" fmla="*/ 0 w 55"/>
                  <a:gd name="T3" fmla="*/ 28 h 56"/>
                  <a:gd name="T4" fmla="*/ 27 w 55"/>
                  <a:gd name="T5" fmla="*/ 56 h 56"/>
                  <a:gd name="T6" fmla="*/ 55 w 55"/>
                  <a:gd name="T7" fmla="*/ 28 h 56"/>
                  <a:gd name="T8" fmla="*/ 27 w 55"/>
                  <a:gd name="T9" fmla="*/ 0 h 56"/>
                  <a:gd name="T10" fmla="*/ 27 w 55"/>
                  <a:gd name="T11" fmla="*/ 49 h 56"/>
                  <a:gd name="T12" fmla="*/ 6 w 55"/>
                  <a:gd name="T13" fmla="*/ 28 h 56"/>
                  <a:gd name="T14" fmla="*/ 27 w 55"/>
                  <a:gd name="T15" fmla="*/ 7 h 56"/>
                  <a:gd name="T16" fmla="*/ 49 w 55"/>
                  <a:gd name="T17" fmla="*/ 28 h 56"/>
                  <a:gd name="T18" fmla="*/ 27 w 55"/>
                  <a:gd name="T19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6">
                    <a:moveTo>
                      <a:pt x="27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6"/>
                      <a:pt x="27" y="56"/>
                    </a:cubicBezTo>
                    <a:cubicBezTo>
                      <a:pt x="43" y="56"/>
                      <a:pt x="55" y="43"/>
                      <a:pt x="55" y="28"/>
                    </a:cubicBezTo>
                    <a:cubicBezTo>
                      <a:pt x="55" y="13"/>
                      <a:pt x="43" y="0"/>
                      <a:pt x="27" y="0"/>
                    </a:cubicBezTo>
                    <a:close/>
                    <a:moveTo>
                      <a:pt x="27" y="49"/>
                    </a:moveTo>
                    <a:cubicBezTo>
                      <a:pt x="16" y="49"/>
                      <a:pt x="6" y="40"/>
                      <a:pt x="6" y="28"/>
                    </a:cubicBezTo>
                    <a:cubicBezTo>
                      <a:pt x="6" y="16"/>
                      <a:pt x="16" y="7"/>
                      <a:pt x="27" y="7"/>
                    </a:cubicBezTo>
                    <a:cubicBezTo>
                      <a:pt x="39" y="7"/>
                      <a:pt x="49" y="16"/>
                      <a:pt x="49" y="28"/>
                    </a:cubicBezTo>
                    <a:cubicBezTo>
                      <a:pt x="49" y="40"/>
                      <a:pt x="39" y="49"/>
                      <a:pt x="27" y="49"/>
                    </a:cubicBez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5" name="íSľîḑè">
                <a:extLst>
                  <a:ext uri="{FF2B5EF4-FFF2-40B4-BE49-F238E27FC236}">
                    <a16:creationId xmlns:a16="http://schemas.microsoft.com/office/drawing/2014/main" id="{A668E6C4-468C-406E-BE20-8F07275FA589}"/>
                  </a:ext>
                </a:extLst>
              </p:cNvPr>
              <p:cNvSpPr/>
              <p:nvPr/>
            </p:nvSpPr>
            <p:spPr bwMode="auto">
              <a:xfrm>
                <a:off x="4331" y="1987"/>
                <a:ext cx="33" cy="36"/>
              </a:xfrm>
              <a:custGeom>
                <a:avLst/>
                <a:gdLst>
                  <a:gd name="T0" fmla="*/ 11 w 14"/>
                  <a:gd name="T1" fmla="*/ 0 h 15"/>
                  <a:gd name="T2" fmla="*/ 14 w 14"/>
                  <a:gd name="T3" fmla="*/ 3 h 15"/>
                  <a:gd name="T4" fmla="*/ 14 w 14"/>
                  <a:gd name="T5" fmla="*/ 8 h 15"/>
                  <a:gd name="T6" fmla="*/ 11 w 14"/>
                  <a:gd name="T7" fmla="*/ 11 h 15"/>
                  <a:gd name="T8" fmla="*/ 2 w 14"/>
                  <a:gd name="T9" fmla="*/ 11 h 15"/>
                  <a:gd name="T10" fmla="*/ 2 w 14"/>
                  <a:gd name="T11" fmla="*/ 14 h 15"/>
                  <a:gd name="T12" fmla="*/ 1 w 14"/>
                  <a:gd name="T13" fmla="*/ 15 h 15"/>
                  <a:gd name="T14" fmla="*/ 0 w 14"/>
                  <a:gd name="T15" fmla="*/ 14 h 15"/>
                  <a:gd name="T16" fmla="*/ 0 w 14"/>
                  <a:gd name="T17" fmla="*/ 3 h 15"/>
                  <a:gd name="T18" fmla="*/ 4 w 14"/>
                  <a:gd name="T19" fmla="*/ 0 h 15"/>
                  <a:gd name="T20" fmla="*/ 11 w 14"/>
                  <a:gd name="T21" fmla="*/ 0 h 15"/>
                  <a:gd name="T22" fmla="*/ 2 w 14"/>
                  <a:gd name="T23" fmla="*/ 10 h 15"/>
                  <a:gd name="T24" fmla="*/ 11 w 14"/>
                  <a:gd name="T25" fmla="*/ 10 h 15"/>
                  <a:gd name="T26" fmla="*/ 13 w 14"/>
                  <a:gd name="T27" fmla="*/ 8 h 15"/>
                  <a:gd name="T28" fmla="*/ 13 w 14"/>
                  <a:gd name="T29" fmla="*/ 3 h 15"/>
                  <a:gd name="T30" fmla="*/ 11 w 14"/>
                  <a:gd name="T31" fmla="*/ 2 h 15"/>
                  <a:gd name="T32" fmla="*/ 4 w 14"/>
                  <a:gd name="T33" fmla="*/ 2 h 15"/>
                  <a:gd name="T34" fmla="*/ 2 w 14"/>
                  <a:gd name="T35" fmla="*/ 3 h 15"/>
                  <a:gd name="T36" fmla="*/ 2 w 14"/>
                  <a:gd name="T37" fmla="*/ 1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1" y="0"/>
                    </a:moveTo>
                    <a:cubicBezTo>
                      <a:pt x="13" y="0"/>
                      <a:pt x="14" y="1"/>
                      <a:pt x="14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3" y="11"/>
                      <a:pt x="1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11" y="0"/>
                    </a:lnTo>
                    <a:close/>
                    <a:moveTo>
                      <a:pt x="2" y="10"/>
                    </a:move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3" y="9"/>
                      <a:pt x="13" y="8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3"/>
                      <a:pt x="2" y="3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6" name="i$ļîḑé">
                <a:extLst>
                  <a:ext uri="{FF2B5EF4-FFF2-40B4-BE49-F238E27FC236}">
                    <a16:creationId xmlns:a16="http://schemas.microsoft.com/office/drawing/2014/main" id="{565BF54F-579B-4C3C-BBEF-A33A8D365BFD}"/>
                  </a:ext>
                </a:extLst>
              </p:cNvPr>
              <p:cNvSpPr/>
              <p:nvPr/>
            </p:nvSpPr>
            <p:spPr bwMode="auto">
              <a:xfrm>
                <a:off x="4369" y="1987"/>
                <a:ext cx="30" cy="36"/>
              </a:xfrm>
              <a:custGeom>
                <a:avLst/>
                <a:gdLst>
                  <a:gd name="T0" fmla="*/ 12 w 13"/>
                  <a:gd name="T1" fmla="*/ 0 h 15"/>
                  <a:gd name="T2" fmla="*/ 13 w 13"/>
                  <a:gd name="T3" fmla="*/ 1 h 15"/>
                  <a:gd name="T4" fmla="*/ 12 w 13"/>
                  <a:gd name="T5" fmla="*/ 2 h 15"/>
                  <a:gd name="T6" fmla="*/ 4 w 13"/>
                  <a:gd name="T7" fmla="*/ 2 h 15"/>
                  <a:gd name="T8" fmla="*/ 2 w 13"/>
                  <a:gd name="T9" fmla="*/ 3 h 15"/>
                  <a:gd name="T10" fmla="*/ 2 w 13"/>
                  <a:gd name="T11" fmla="*/ 12 h 15"/>
                  <a:gd name="T12" fmla="*/ 4 w 13"/>
                  <a:gd name="T13" fmla="*/ 13 h 15"/>
                  <a:gd name="T14" fmla="*/ 12 w 13"/>
                  <a:gd name="T15" fmla="*/ 13 h 15"/>
                  <a:gd name="T16" fmla="*/ 13 w 13"/>
                  <a:gd name="T17" fmla="*/ 14 h 15"/>
                  <a:gd name="T18" fmla="*/ 12 w 13"/>
                  <a:gd name="T19" fmla="*/ 15 h 15"/>
                  <a:gd name="T20" fmla="*/ 4 w 13"/>
                  <a:gd name="T21" fmla="*/ 15 h 15"/>
                  <a:gd name="T22" fmla="*/ 0 w 13"/>
                  <a:gd name="T23" fmla="*/ 12 h 15"/>
                  <a:gd name="T24" fmla="*/ 0 w 13"/>
                  <a:gd name="T25" fmla="*/ 3 h 15"/>
                  <a:gd name="T26" fmla="*/ 4 w 13"/>
                  <a:gd name="T27" fmla="*/ 0 h 15"/>
                  <a:gd name="T28" fmla="*/ 12 w 13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5">
                    <a:moveTo>
                      <a:pt x="12" y="0"/>
                    </a:moveTo>
                    <a:cubicBezTo>
                      <a:pt x="13" y="0"/>
                      <a:pt x="13" y="0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3" y="13"/>
                      <a:pt x="4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3"/>
                      <a:pt x="13" y="14"/>
                      <a:pt x="13" y="14"/>
                    </a:cubicBezTo>
                    <a:cubicBezTo>
                      <a:pt x="13" y="15"/>
                      <a:pt x="13" y="15"/>
                      <a:pt x="12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2" y="15"/>
                      <a:pt x="0" y="14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7" name="í$lidè">
                <a:extLst>
                  <a:ext uri="{FF2B5EF4-FFF2-40B4-BE49-F238E27FC236}">
                    <a16:creationId xmlns:a16="http://schemas.microsoft.com/office/drawing/2014/main" id="{8348DDF9-CE64-4AD8-8F59-3F3329529CB2}"/>
                  </a:ext>
                </a:extLst>
              </p:cNvPr>
              <p:cNvSpPr/>
              <p:nvPr/>
            </p:nvSpPr>
            <p:spPr bwMode="auto">
              <a:xfrm>
                <a:off x="4293" y="1937"/>
                <a:ext cx="130" cy="131"/>
              </a:xfrm>
              <a:custGeom>
                <a:avLst/>
                <a:gdLst>
                  <a:gd name="T0" fmla="*/ 28 w 55"/>
                  <a:gd name="T1" fmla="*/ 0 h 55"/>
                  <a:gd name="T2" fmla="*/ 0 w 55"/>
                  <a:gd name="T3" fmla="*/ 28 h 55"/>
                  <a:gd name="T4" fmla="*/ 28 w 55"/>
                  <a:gd name="T5" fmla="*/ 55 h 55"/>
                  <a:gd name="T6" fmla="*/ 55 w 55"/>
                  <a:gd name="T7" fmla="*/ 28 h 55"/>
                  <a:gd name="T8" fmla="*/ 28 w 55"/>
                  <a:gd name="T9" fmla="*/ 0 h 55"/>
                  <a:gd name="T10" fmla="*/ 28 w 55"/>
                  <a:gd name="T11" fmla="*/ 49 h 55"/>
                  <a:gd name="T12" fmla="*/ 7 w 55"/>
                  <a:gd name="T13" fmla="*/ 28 h 55"/>
                  <a:gd name="T14" fmla="*/ 28 w 55"/>
                  <a:gd name="T15" fmla="*/ 6 h 55"/>
                  <a:gd name="T16" fmla="*/ 49 w 55"/>
                  <a:gd name="T17" fmla="*/ 28 h 55"/>
                  <a:gd name="T18" fmla="*/ 28 w 55"/>
                  <a:gd name="T19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5">
                    <a:moveTo>
                      <a:pt x="28" y="0"/>
                    </a:moveTo>
                    <a:cubicBezTo>
                      <a:pt x="13" y="0"/>
                      <a:pt x="0" y="12"/>
                      <a:pt x="0" y="28"/>
                    </a:cubicBezTo>
                    <a:cubicBezTo>
                      <a:pt x="0" y="43"/>
                      <a:pt x="13" y="55"/>
                      <a:pt x="28" y="55"/>
                    </a:cubicBezTo>
                    <a:cubicBezTo>
                      <a:pt x="43" y="55"/>
                      <a:pt x="55" y="43"/>
                      <a:pt x="55" y="28"/>
                    </a:cubicBezTo>
                    <a:cubicBezTo>
                      <a:pt x="55" y="12"/>
                      <a:pt x="43" y="0"/>
                      <a:pt x="28" y="0"/>
                    </a:cubicBezTo>
                    <a:close/>
                    <a:moveTo>
                      <a:pt x="28" y="49"/>
                    </a:moveTo>
                    <a:cubicBezTo>
                      <a:pt x="16" y="49"/>
                      <a:pt x="7" y="39"/>
                      <a:pt x="7" y="28"/>
                    </a:cubicBezTo>
                    <a:cubicBezTo>
                      <a:pt x="7" y="16"/>
                      <a:pt x="16" y="6"/>
                      <a:pt x="28" y="6"/>
                    </a:cubicBezTo>
                    <a:cubicBezTo>
                      <a:pt x="39" y="6"/>
                      <a:pt x="49" y="16"/>
                      <a:pt x="49" y="28"/>
                    </a:cubicBezTo>
                    <a:cubicBezTo>
                      <a:pt x="49" y="39"/>
                      <a:pt x="39" y="49"/>
                      <a:pt x="28" y="49"/>
                    </a:cubicBez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8" name="iSľîḑê">
                <a:extLst>
                  <a:ext uri="{FF2B5EF4-FFF2-40B4-BE49-F238E27FC236}">
                    <a16:creationId xmlns:a16="http://schemas.microsoft.com/office/drawing/2014/main" id="{16DC195D-6D46-48C0-A248-4303939D37CD}"/>
                  </a:ext>
                </a:extLst>
              </p:cNvPr>
              <p:cNvSpPr/>
              <p:nvPr/>
            </p:nvSpPr>
            <p:spPr bwMode="auto">
              <a:xfrm>
                <a:off x="4326" y="1985"/>
                <a:ext cx="35" cy="35"/>
              </a:xfrm>
              <a:custGeom>
                <a:avLst/>
                <a:gdLst>
                  <a:gd name="T0" fmla="*/ 11 w 15"/>
                  <a:gd name="T1" fmla="*/ 0 h 15"/>
                  <a:gd name="T2" fmla="*/ 15 w 15"/>
                  <a:gd name="T3" fmla="*/ 3 h 15"/>
                  <a:gd name="T4" fmla="*/ 15 w 15"/>
                  <a:gd name="T5" fmla="*/ 8 h 15"/>
                  <a:gd name="T6" fmla="*/ 11 w 15"/>
                  <a:gd name="T7" fmla="*/ 11 h 15"/>
                  <a:gd name="T8" fmla="*/ 2 w 15"/>
                  <a:gd name="T9" fmla="*/ 11 h 15"/>
                  <a:gd name="T10" fmla="*/ 2 w 15"/>
                  <a:gd name="T11" fmla="*/ 14 h 15"/>
                  <a:gd name="T12" fmla="*/ 1 w 15"/>
                  <a:gd name="T13" fmla="*/ 15 h 15"/>
                  <a:gd name="T14" fmla="*/ 0 w 15"/>
                  <a:gd name="T15" fmla="*/ 14 h 15"/>
                  <a:gd name="T16" fmla="*/ 0 w 15"/>
                  <a:gd name="T17" fmla="*/ 3 h 15"/>
                  <a:gd name="T18" fmla="*/ 4 w 15"/>
                  <a:gd name="T19" fmla="*/ 0 h 15"/>
                  <a:gd name="T20" fmla="*/ 11 w 15"/>
                  <a:gd name="T21" fmla="*/ 0 h 15"/>
                  <a:gd name="T22" fmla="*/ 2 w 15"/>
                  <a:gd name="T23" fmla="*/ 9 h 15"/>
                  <a:gd name="T24" fmla="*/ 11 w 15"/>
                  <a:gd name="T25" fmla="*/ 9 h 15"/>
                  <a:gd name="T26" fmla="*/ 13 w 15"/>
                  <a:gd name="T27" fmla="*/ 8 h 15"/>
                  <a:gd name="T28" fmla="*/ 13 w 15"/>
                  <a:gd name="T29" fmla="*/ 3 h 15"/>
                  <a:gd name="T30" fmla="*/ 11 w 15"/>
                  <a:gd name="T31" fmla="*/ 2 h 15"/>
                  <a:gd name="T32" fmla="*/ 4 w 15"/>
                  <a:gd name="T33" fmla="*/ 2 h 15"/>
                  <a:gd name="T34" fmla="*/ 2 w 15"/>
                  <a:gd name="T35" fmla="*/ 3 h 15"/>
                  <a:gd name="T36" fmla="*/ 2 w 15"/>
                  <a:gd name="T3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" h="15">
                    <a:moveTo>
                      <a:pt x="11" y="0"/>
                    </a:moveTo>
                    <a:cubicBezTo>
                      <a:pt x="13" y="0"/>
                      <a:pt x="15" y="1"/>
                      <a:pt x="15" y="3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10"/>
                      <a:pt x="13" y="11"/>
                      <a:pt x="1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lnTo>
                      <a:pt x="11" y="0"/>
                    </a:lnTo>
                    <a:close/>
                    <a:moveTo>
                      <a:pt x="2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2" y="9"/>
                      <a:pt x="13" y="9"/>
                      <a:pt x="13" y="8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1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3"/>
                      <a:pt x="2" y="3"/>
                    </a:cubicBez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9" name="îSḷiḍè">
                <a:extLst>
                  <a:ext uri="{FF2B5EF4-FFF2-40B4-BE49-F238E27FC236}">
                    <a16:creationId xmlns:a16="http://schemas.microsoft.com/office/drawing/2014/main" id="{DC80FEF5-9943-4B4C-A67E-A38E2235B8D5}"/>
                  </a:ext>
                </a:extLst>
              </p:cNvPr>
              <p:cNvSpPr/>
              <p:nvPr/>
            </p:nvSpPr>
            <p:spPr bwMode="auto">
              <a:xfrm>
                <a:off x="4366" y="1985"/>
                <a:ext cx="29" cy="35"/>
              </a:xfrm>
              <a:custGeom>
                <a:avLst/>
                <a:gdLst>
                  <a:gd name="T0" fmla="*/ 12 w 12"/>
                  <a:gd name="T1" fmla="*/ 0 h 15"/>
                  <a:gd name="T2" fmla="*/ 12 w 12"/>
                  <a:gd name="T3" fmla="*/ 1 h 15"/>
                  <a:gd name="T4" fmla="*/ 12 w 12"/>
                  <a:gd name="T5" fmla="*/ 2 h 15"/>
                  <a:gd name="T6" fmla="*/ 3 w 12"/>
                  <a:gd name="T7" fmla="*/ 2 h 15"/>
                  <a:gd name="T8" fmla="*/ 2 w 12"/>
                  <a:gd name="T9" fmla="*/ 3 h 15"/>
                  <a:gd name="T10" fmla="*/ 2 w 12"/>
                  <a:gd name="T11" fmla="*/ 12 h 15"/>
                  <a:gd name="T12" fmla="*/ 3 w 12"/>
                  <a:gd name="T13" fmla="*/ 13 h 15"/>
                  <a:gd name="T14" fmla="*/ 12 w 12"/>
                  <a:gd name="T15" fmla="*/ 13 h 15"/>
                  <a:gd name="T16" fmla="*/ 12 w 12"/>
                  <a:gd name="T17" fmla="*/ 14 h 15"/>
                  <a:gd name="T18" fmla="*/ 12 w 12"/>
                  <a:gd name="T19" fmla="*/ 15 h 15"/>
                  <a:gd name="T20" fmla="*/ 3 w 12"/>
                  <a:gd name="T21" fmla="*/ 15 h 15"/>
                  <a:gd name="T22" fmla="*/ 0 w 12"/>
                  <a:gd name="T23" fmla="*/ 12 h 15"/>
                  <a:gd name="T24" fmla="*/ 0 w 12"/>
                  <a:gd name="T25" fmla="*/ 3 h 15"/>
                  <a:gd name="T26" fmla="*/ 3 w 12"/>
                  <a:gd name="T27" fmla="*/ 0 h 15"/>
                  <a:gd name="T28" fmla="*/ 12 w 12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5">
                    <a:moveTo>
                      <a:pt x="12" y="0"/>
                    </a:move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0" name="išlíḍê">
                <a:extLst>
                  <a:ext uri="{FF2B5EF4-FFF2-40B4-BE49-F238E27FC236}">
                    <a16:creationId xmlns:a16="http://schemas.microsoft.com/office/drawing/2014/main" id="{C76472F5-ACA0-402B-AAD3-7E8FF52BE621}"/>
                  </a:ext>
                </a:extLst>
              </p:cNvPr>
              <p:cNvSpPr/>
              <p:nvPr/>
            </p:nvSpPr>
            <p:spPr bwMode="auto">
              <a:xfrm>
                <a:off x="2718" y="3198"/>
                <a:ext cx="322" cy="151"/>
              </a:xfrm>
              <a:custGeom>
                <a:avLst/>
                <a:gdLst>
                  <a:gd name="T0" fmla="*/ 322 w 322"/>
                  <a:gd name="T1" fmla="*/ 64 h 151"/>
                  <a:gd name="T2" fmla="*/ 5 w 322"/>
                  <a:gd name="T3" fmla="*/ 151 h 151"/>
                  <a:gd name="T4" fmla="*/ 0 w 322"/>
                  <a:gd name="T5" fmla="*/ 139 h 151"/>
                  <a:gd name="T6" fmla="*/ 322 w 322"/>
                  <a:gd name="T7" fmla="*/ 0 h 151"/>
                  <a:gd name="T8" fmla="*/ 322 w 322"/>
                  <a:gd name="T9" fmla="*/ 64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151">
                    <a:moveTo>
                      <a:pt x="322" y="64"/>
                    </a:moveTo>
                    <a:lnTo>
                      <a:pt x="5" y="151"/>
                    </a:lnTo>
                    <a:lnTo>
                      <a:pt x="0" y="139"/>
                    </a:lnTo>
                    <a:lnTo>
                      <a:pt x="322" y="0"/>
                    </a:lnTo>
                    <a:lnTo>
                      <a:pt x="322" y="64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1" name="ïṣ1íḑe">
                <a:extLst>
                  <a:ext uri="{FF2B5EF4-FFF2-40B4-BE49-F238E27FC236}">
                    <a16:creationId xmlns:a16="http://schemas.microsoft.com/office/drawing/2014/main" id="{57F6C2E4-EDEE-45B6-B45F-0184862EAB4E}"/>
                  </a:ext>
                </a:extLst>
              </p:cNvPr>
              <p:cNvSpPr/>
              <p:nvPr/>
            </p:nvSpPr>
            <p:spPr bwMode="auto">
              <a:xfrm>
                <a:off x="2685" y="3356"/>
                <a:ext cx="87" cy="86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2" name="îŝľiḋe">
                <a:extLst>
                  <a:ext uri="{FF2B5EF4-FFF2-40B4-BE49-F238E27FC236}">
                    <a16:creationId xmlns:a16="http://schemas.microsoft.com/office/drawing/2014/main" id="{5A98A17F-95E8-4338-A715-0DEBAE795C4A}"/>
                  </a:ext>
                </a:extLst>
              </p:cNvPr>
              <p:cNvSpPr/>
              <p:nvPr/>
            </p:nvSpPr>
            <p:spPr bwMode="auto">
              <a:xfrm>
                <a:off x="2694" y="3366"/>
                <a:ext cx="69" cy="69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3" name="iṡḻîďé">
                <a:extLst>
                  <a:ext uri="{FF2B5EF4-FFF2-40B4-BE49-F238E27FC236}">
                    <a16:creationId xmlns:a16="http://schemas.microsoft.com/office/drawing/2014/main" id="{9807235B-CBAC-4EEB-B895-E15D9E39E12F}"/>
                  </a:ext>
                </a:extLst>
              </p:cNvPr>
              <p:cNvSpPr/>
              <p:nvPr/>
            </p:nvSpPr>
            <p:spPr bwMode="auto">
              <a:xfrm>
                <a:off x="2706" y="3378"/>
                <a:ext cx="45" cy="42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4" name="îṧľîďé">
                <a:extLst>
                  <a:ext uri="{FF2B5EF4-FFF2-40B4-BE49-F238E27FC236}">
                    <a16:creationId xmlns:a16="http://schemas.microsoft.com/office/drawing/2014/main" id="{5B5D5DC7-5D51-4BFB-9BE1-6E73A1453CD4}"/>
                  </a:ext>
                </a:extLst>
              </p:cNvPr>
              <p:cNvSpPr/>
              <p:nvPr/>
            </p:nvSpPr>
            <p:spPr bwMode="auto">
              <a:xfrm>
                <a:off x="2673" y="3335"/>
                <a:ext cx="111" cy="62"/>
              </a:xfrm>
              <a:custGeom>
                <a:avLst/>
                <a:gdLst>
                  <a:gd name="T0" fmla="*/ 23 w 47"/>
                  <a:gd name="T1" fmla="*/ 6 h 26"/>
                  <a:gd name="T2" fmla="*/ 47 w 47"/>
                  <a:gd name="T3" fmla="*/ 26 h 26"/>
                  <a:gd name="T4" fmla="*/ 47 w 47"/>
                  <a:gd name="T5" fmla="*/ 23 h 26"/>
                  <a:gd name="T6" fmla="*/ 23 w 47"/>
                  <a:gd name="T7" fmla="*/ 0 h 26"/>
                  <a:gd name="T8" fmla="*/ 0 w 47"/>
                  <a:gd name="T9" fmla="*/ 23 h 26"/>
                  <a:gd name="T10" fmla="*/ 0 w 47"/>
                  <a:gd name="T11" fmla="*/ 26 h 26"/>
                  <a:gd name="T12" fmla="*/ 23 w 47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6">
                    <a:moveTo>
                      <a:pt x="23" y="6"/>
                    </a:moveTo>
                    <a:cubicBezTo>
                      <a:pt x="35" y="6"/>
                      <a:pt x="45" y="14"/>
                      <a:pt x="47" y="26"/>
                    </a:cubicBezTo>
                    <a:cubicBezTo>
                      <a:pt x="47" y="25"/>
                      <a:pt x="47" y="24"/>
                      <a:pt x="47" y="23"/>
                    </a:cubicBezTo>
                    <a:cubicBezTo>
                      <a:pt x="47" y="10"/>
                      <a:pt x="36" y="0"/>
                      <a:pt x="23" y="0"/>
                    </a:cubicBezTo>
                    <a:cubicBezTo>
                      <a:pt x="10" y="0"/>
                      <a:pt x="0" y="10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2" y="14"/>
                      <a:pt x="11" y="6"/>
                      <a:pt x="23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5" name="ïSḷíḓé">
                <a:extLst>
                  <a:ext uri="{FF2B5EF4-FFF2-40B4-BE49-F238E27FC236}">
                    <a16:creationId xmlns:a16="http://schemas.microsoft.com/office/drawing/2014/main" id="{B3E786BE-42E4-4B53-A15F-F59606C94B2F}"/>
                  </a:ext>
                </a:extLst>
              </p:cNvPr>
              <p:cNvSpPr/>
              <p:nvPr/>
            </p:nvSpPr>
            <p:spPr bwMode="auto">
              <a:xfrm>
                <a:off x="3073" y="3205"/>
                <a:ext cx="321" cy="144"/>
              </a:xfrm>
              <a:custGeom>
                <a:avLst/>
                <a:gdLst>
                  <a:gd name="T0" fmla="*/ 0 w 321"/>
                  <a:gd name="T1" fmla="*/ 57 h 144"/>
                  <a:gd name="T2" fmla="*/ 317 w 321"/>
                  <a:gd name="T3" fmla="*/ 144 h 144"/>
                  <a:gd name="T4" fmla="*/ 321 w 321"/>
                  <a:gd name="T5" fmla="*/ 132 h 144"/>
                  <a:gd name="T6" fmla="*/ 0 w 321"/>
                  <a:gd name="T7" fmla="*/ 0 h 144"/>
                  <a:gd name="T8" fmla="*/ 0 w 321"/>
                  <a:gd name="T9" fmla="*/ 5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144">
                    <a:moveTo>
                      <a:pt x="0" y="57"/>
                    </a:moveTo>
                    <a:lnTo>
                      <a:pt x="317" y="144"/>
                    </a:lnTo>
                    <a:lnTo>
                      <a:pt x="321" y="132"/>
                    </a:lnTo>
                    <a:lnTo>
                      <a:pt x="0" y="0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6" name="íšḷîdè">
                <a:extLst>
                  <a:ext uri="{FF2B5EF4-FFF2-40B4-BE49-F238E27FC236}">
                    <a16:creationId xmlns:a16="http://schemas.microsoft.com/office/drawing/2014/main" id="{511E3ACE-90C1-40BC-ACB4-C1A259DF9C5E}"/>
                  </a:ext>
                </a:extLst>
              </p:cNvPr>
              <p:cNvSpPr/>
              <p:nvPr/>
            </p:nvSpPr>
            <p:spPr bwMode="auto">
              <a:xfrm>
                <a:off x="3340" y="3356"/>
                <a:ext cx="87" cy="86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7" name="iŝľíďê">
                <a:extLst>
                  <a:ext uri="{FF2B5EF4-FFF2-40B4-BE49-F238E27FC236}">
                    <a16:creationId xmlns:a16="http://schemas.microsoft.com/office/drawing/2014/main" id="{3C5D769F-DCB7-4CDE-9A8F-0CFFDB24CF05}"/>
                  </a:ext>
                </a:extLst>
              </p:cNvPr>
              <p:cNvSpPr/>
              <p:nvPr/>
            </p:nvSpPr>
            <p:spPr bwMode="auto">
              <a:xfrm>
                <a:off x="3349" y="3366"/>
                <a:ext cx="69" cy="69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8" name="íṥḷîde">
                <a:extLst>
                  <a:ext uri="{FF2B5EF4-FFF2-40B4-BE49-F238E27FC236}">
                    <a16:creationId xmlns:a16="http://schemas.microsoft.com/office/drawing/2014/main" id="{8CE0570A-873B-4BE6-A187-B4CF7EA5B23D}"/>
                  </a:ext>
                </a:extLst>
              </p:cNvPr>
              <p:cNvSpPr/>
              <p:nvPr/>
            </p:nvSpPr>
            <p:spPr bwMode="auto">
              <a:xfrm>
                <a:off x="3364" y="3378"/>
                <a:ext cx="42" cy="42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9" name="íṥḻíḑé">
                <a:extLst>
                  <a:ext uri="{FF2B5EF4-FFF2-40B4-BE49-F238E27FC236}">
                    <a16:creationId xmlns:a16="http://schemas.microsoft.com/office/drawing/2014/main" id="{36A3D798-B378-4C94-81D0-9FC1603EFD33}"/>
                  </a:ext>
                </a:extLst>
              </p:cNvPr>
              <p:cNvSpPr/>
              <p:nvPr/>
            </p:nvSpPr>
            <p:spPr bwMode="auto">
              <a:xfrm>
                <a:off x="3328" y="3335"/>
                <a:ext cx="111" cy="62"/>
              </a:xfrm>
              <a:custGeom>
                <a:avLst/>
                <a:gdLst>
                  <a:gd name="T0" fmla="*/ 24 w 47"/>
                  <a:gd name="T1" fmla="*/ 6 h 26"/>
                  <a:gd name="T2" fmla="*/ 0 w 47"/>
                  <a:gd name="T3" fmla="*/ 26 h 26"/>
                  <a:gd name="T4" fmla="*/ 0 w 47"/>
                  <a:gd name="T5" fmla="*/ 23 h 26"/>
                  <a:gd name="T6" fmla="*/ 24 w 47"/>
                  <a:gd name="T7" fmla="*/ 0 h 26"/>
                  <a:gd name="T8" fmla="*/ 47 w 47"/>
                  <a:gd name="T9" fmla="*/ 23 h 26"/>
                  <a:gd name="T10" fmla="*/ 47 w 47"/>
                  <a:gd name="T11" fmla="*/ 26 h 26"/>
                  <a:gd name="T12" fmla="*/ 24 w 47"/>
                  <a:gd name="T13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6">
                    <a:moveTo>
                      <a:pt x="24" y="6"/>
                    </a:moveTo>
                    <a:cubicBezTo>
                      <a:pt x="12" y="6"/>
                      <a:pt x="2" y="14"/>
                      <a:pt x="0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10"/>
                      <a:pt x="11" y="0"/>
                      <a:pt x="24" y="0"/>
                    </a:cubicBezTo>
                    <a:cubicBezTo>
                      <a:pt x="37" y="0"/>
                      <a:pt x="47" y="10"/>
                      <a:pt x="47" y="23"/>
                    </a:cubicBezTo>
                    <a:cubicBezTo>
                      <a:pt x="47" y="24"/>
                      <a:pt x="47" y="25"/>
                      <a:pt x="47" y="26"/>
                    </a:cubicBezTo>
                    <a:cubicBezTo>
                      <a:pt x="46" y="14"/>
                      <a:pt x="36" y="6"/>
                      <a:pt x="24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0" name="í$ḷíḓé">
                <a:extLst>
                  <a:ext uri="{FF2B5EF4-FFF2-40B4-BE49-F238E27FC236}">
                    <a16:creationId xmlns:a16="http://schemas.microsoft.com/office/drawing/2014/main" id="{11E24915-937B-4AD0-9E93-C9D0744C6247}"/>
                  </a:ext>
                </a:extLst>
              </p:cNvPr>
              <p:cNvSpPr/>
              <p:nvPr/>
            </p:nvSpPr>
            <p:spPr bwMode="auto">
              <a:xfrm>
                <a:off x="2836" y="2506"/>
                <a:ext cx="440" cy="80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1" name="iṡ1ïḓè">
                <a:extLst>
                  <a:ext uri="{FF2B5EF4-FFF2-40B4-BE49-F238E27FC236}">
                    <a16:creationId xmlns:a16="http://schemas.microsoft.com/office/drawing/2014/main" id="{8A06D0AD-677C-44A3-B7FA-8EAB5E6C227F}"/>
                  </a:ext>
                </a:extLst>
              </p:cNvPr>
              <p:cNvSpPr/>
              <p:nvPr/>
            </p:nvSpPr>
            <p:spPr bwMode="auto">
              <a:xfrm>
                <a:off x="3037" y="2586"/>
                <a:ext cx="31" cy="642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2" name="íṣlíḍè">
                <a:extLst>
                  <a:ext uri="{FF2B5EF4-FFF2-40B4-BE49-F238E27FC236}">
                    <a16:creationId xmlns:a16="http://schemas.microsoft.com/office/drawing/2014/main" id="{74DD319D-B055-4322-88D0-69B2499F45B5}"/>
                  </a:ext>
                </a:extLst>
              </p:cNvPr>
              <p:cNvSpPr/>
              <p:nvPr/>
            </p:nvSpPr>
            <p:spPr bwMode="auto">
              <a:xfrm>
                <a:off x="3021" y="2650"/>
                <a:ext cx="63" cy="223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3" name="iṡḻíḋè">
                <a:extLst>
                  <a:ext uri="{FF2B5EF4-FFF2-40B4-BE49-F238E27FC236}">
                    <a16:creationId xmlns:a16="http://schemas.microsoft.com/office/drawing/2014/main" id="{53939777-80A2-4979-9285-395085B6A95B}"/>
                  </a:ext>
                </a:extLst>
              </p:cNvPr>
              <p:cNvSpPr/>
              <p:nvPr/>
            </p:nvSpPr>
            <p:spPr bwMode="auto">
              <a:xfrm>
                <a:off x="3032" y="2982"/>
                <a:ext cx="41" cy="223"/>
              </a:xfrm>
              <a:prstGeom prst="rect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4" name="ï$1îďe">
                <a:extLst>
                  <a:ext uri="{FF2B5EF4-FFF2-40B4-BE49-F238E27FC236}">
                    <a16:creationId xmlns:a16="http://schemas.microsoft.com/office/drawing/2014/main" id="{981BDD93-5AC3-4FB9-8021-9BA1D652AD7A}"/>
                  </a:ext>
                </a:extLst>
              </p:cNvPr>
              <p:cNvSpPr/>
              <p:nvPr/>
            </p:nvSpPr>
            <p:spPr bwMode="auto">
              <a:xfrm>
                <a:off x="3021" y="3046"/>
                <a:ext cx="63" cy="223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5" name="ïšlidê">
                <a:extLst>
                  <a:ext uri="{FF2B5EF4-FFF2-40B4-BE49-F238E27FC236}">
                    <a16:creationId xmlns:a16="http://schemas.microsoft.com/office/drawing/2014/main" id="{93866423-6914-4350-8980-829E9350506C}"/>
                  </a:ext>
                </a:extLst>
              </p:cNvPr>
              <p:cNvSpPr/>
              <p:nvPr/>
            </p:nvSpPr>
            <p:spPr bwMode="auto">
              <a:xfrm>
                <a:off x="2701" y="2418"/>
                <a:ext cx="703" cy="135"/>
              </a:xfrm>
              <a:custGeom>
                <a:avLst/>
                <a:gdLst>
                  <a:gd name="T0" fmla="*/ 2 w 297"/>
                  <a:gd name="T1" fmla="*/ 2 h 57"/>
                  <a:gd name="T2" fmla="*/ 2 w 297"/>
                  <a:gd name="T3" fmla="*/ 23 h 57"/>
                  <a:gd name="T4" fmla="*/ 149 w 297"/>
                  <a:gd name="T5" fmla="*/ 57 h 57"/>
                  <a:gd name="T6" fmla="*/ 295 w 297"/>
                  <a:gd name="T7" fmla="*/ 23 h 57"/>
                  <a:gd name="T8" fmla="*/ 295 w 297"/>
                  <a:gd name="T9" fmla="*/ 0 h 57"/>
                  <a:gd name="T10" fmla="*/ 2 w 297"/>
                  <a:gd name="T11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57">
                    <a:moveTo>
                      <a:pt x="2" y="2"/>
                    </a:moveTo>
                    <a:cubicBezTo>
                      <a:pt x="0" y="4"/>
                      <a:pt x="2" y="20"/>
                      <a:pt x="2" y="23"/>
                    </a:cubicBezTo>
                    <a:cubicBezTo>
                      <a:pt x="2" y="42"/>
                      <a:pt x="67" y="57"/>
                      <a:pt x="149" y="57"/>
                    </a:cubicBezTo>
                    <a:cubicBezTo>
                      <a:pt x="230" y="57"/>
                      <a:pt x="295" y="42"/>
                      <a:pt x="295" y="23"/>
                    </a:cubicBezTo>
                    <a:cubicBezTo>
                      <a:pt x="295" y="20"/>
                      <a:pt x="297" y="2"/>
                      <a:pt x="295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6" name="îṣ1ïdè">
                <a:extLst>
                  <a:ext uri="{FF2B5EF4-FFF2-40B4-BE49-F238E27FC236}">
                    <a16:creationId xmlns:a16="http://schemas.microsoft.com/office/drawing/2014/main" id="{10226EB7-4980-4904-A3BB-84224D9D0C81}"/>
                  </a:ext>
                </a:extLst>
              </p:cNvPr>
              <p:cNvSpPr/>
              <p:nvPr/>
            </p:nvSpPr>
            <p:spPr bwMode="auto">
              <a:xfrm>
                <a:off x="2706" y="2340"/>
                <a:ext cx="693" cy="166"/>
              </a:xfrm>
              <a:prstGeom prst="ellipse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7" name="ïṥḷídè">
                <a:extLst>
                  <a:ext uri="{FF2B5EF4-FFF2-40B4-BE49-F238E27FC236}">
                    <a16:creationId xmlns:a16="http://schemas.microsoft.com/office/drawing/2014/main" id="{3578A2EC-EBD0-4040-A431-F479E0EFFB88}"/>
                  </a:ext>
                </a:extLst>
              </p:cNvPr>
              <p:cNvSpPr/>
              <p:nvPr/>
            </p:nvSpPr>
            <p:spPr bwMode="auto">
              <a:xfrm>
                <a:off x="3271" y="1748"/>
                <a:ext cx="327" cy="346"/>
              </a:xfrm>
              <a:custGeom>
                <a:avLst/>
                <a:gdLst>
                  <a:gd name="T0" fmla="*/ 78 w 138"/>
                  <a:gd name="T1" fmla="*/ 117 h 146"/>
                  <a:gd name="T2" fmla="*/ 138 w 138"/>
                  <a:gd name="T3" fmla="*/ 113 h 146"/>
                  <a:gd name="T4" fmla="*/ 70 w 138"/>
                  <a:gd name="T5" fmla="*/ 0 h 146"/>
                  <a:gd name="T6" fmla="*/ 0 w 138"/>
                  <a:gd name="T7" fmla="*/ 30 h 146"/>
                  <a:gd name="T8" fmla="*/ 78 w 138"/>
                  <a:gd name="T9" fmla="*/ 11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6">
                    <a:moveTo>
                      <a:pt x="78" y="117"/>
                    </a:moveTo>
                    <a:cubicBezTo>
                      <a:pt x="125" y="146"/>
                      <a:pt x="138" y="113"/>
                      <a:pt x="138" y="113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27" y="94"/>
                      <a:pt x="78" y="117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8" name="ïS1îḋe">
                <a:extLst>
                  <a:ext uri="{FF2B5EF4-FFF2-40B4-BE49-F238E27FC236}">
                    <a16:creationId xmlns:a16="http://schemas.microsoft.com/office/drawing/2014/main" id="{A4C53CB1-86CA-48FF-BC45-B5DCE502474D}"/>
                  </a:ext>
                </a:extLst>
              </p:cNvPr>
              <p:cNvSpPr/>
              <p:nvPr/>
            </p:nvSpPr>
            <p:spPr bwMode="auto">
              <a:xfrm>
                <a:off x="2976" y="1414"/>
                <a:ext cx="142" cy="116"/>
              </a:xfrm>
              <a:custGeom>
                <a:avLst/>
                <a:gdLst>
                  <a:gd name="T0" fmla="*/ 5 w 60"/>
                  <a:gd name="T1" fmla="*/ 0 h 49"/>
                  <a:gd name="T2" fmla="*/ 56 w 60"/>
                  <a:gd name="T3" fmla="*/ 0 h 49"/>
                  <a:gd name="T4" fmla="*/ 60 w 60"/>
                  <a:gd name="T5" fmla="*/ 49 h 49"/>
                  <a:gd name="T6" fmla="*/ 0 w 60"/>
                  <a:gd name="T7" fmla="*/ 49 h 49"/>
                  <a:gd name="T8" fmla="*/ 5 w 60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9">
                    <a:moveTo>
                      <a:pt x="5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46" y="26"/>
                      <a:pt x="6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18" y="35"/>
                      <a:pt x="5" y="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9" name="îşḻíḑè">
                <a:extLst>
                  <a:ext uri="{FF2B5EF4-FFF2-40B4-BE49-F238E27FC236}">
                    <a16:creationId xmlns:a16="http://schemas.microsoft.com/office/drawing/2014/main" id="{832C0D49-8598-4F79-8DEE-4FA8DA8838C7}"/>
                  </a:ext>
                </a:extLst>
              </p:cNvPr>
              <p:cNvSpPr/>
              <p:nvPr/>
            </p:nvSpPr>
            <p:spPr bwMode="auto">
              <a:xfrm>
                <a:off x="2988" y="1414"/>
                <a:ext cx="120" cy="73"/>
              </a:xfrm>
              <a:custGeom>
                <a:avLst/>
                <a:gdLst>
                  <a:gd name="T0" fmla="*/ 0 w 51"/>
                  <a:gd name="T1" fmla="*/ 0 h 31"/>
                  <a:gd name="T2" fmla="*/ 51 w 51"/>
                  <a:gd name="T3" fmla="*/ 0 h 31"/>
                  <a:gd name="T4" fmla="*/ 49 w 51"/>
                  <a:gd name="T5" fmla="*/ 31 h 31"/>
                  <a:gd name="T6" fmla="*/ 4 w 51"/>
                  <a:gd name="T7" fmla="*/ 16 h 31"/>
                  <a:gd name="T8" fmla="*/ 0 w 5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1">
                    <a:moveTo>
                      <a:pt x="0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45" y="16"/>
                      <a:pt x="49" y="31"/>
                    </a:cubicBezTo>
                    <a:cubicBezTo>
                      <a:pt x="49" y="31"/>
                      <a:pt x="19" y="28"/>
                      <a:pt x="4" y="16"/>
                    </a:cubicBezTo>
                    <a:cubicBezTo>
                      <a:pt x="4" y="16"/>
                      <a:pt x="3" y="9"/>
                      <a:pt x="0" y="0"/>
                    </a:cubicBezTo>
                    <a:close/>
                  </a:path>
                </a:pathLst>
              </a:custGeom>
              <a:solidFill>
                <a:srgbClr val="D49F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0" name="íṩľïďê">
                <a:extLst>
                  <a:ext uri="{FF2B5EF4-FFF2-40B4-BE49-F238E27FC236}">
                    <a16:creationId xmlns:a16="http://schemas.microsoft.com/office/drawing/2014/main" id="{61AB9E46-38CF-4713-8A88-A5F078EFB9AE}"/>
                  </a:ext>
                </a:extLst>
              </p:cNvPr>
              <p:cNvSpPr/>
              <p:nvPr/>
            </p:nvSpPr>
            <p:spPr bwMode="auto">
              <a:xfrm>
                <a:off x="3231" y="1156"/>
                <a:ext cx="50" cy="87"/>
              </a:xfrm>
              <a:custGeom>
                <a:avLst/>
                <a:gdLst>
                  <a:gd name="T0" fmla="*/ 19 w 21"/>
                  <a:gd name="T1" fmla="*/ 20 h 37"/>
                  <a:gd name="T2" fmla="*/ 7 w 21"/>
                  <a:gd name="T3" fmla="*/ 36 h 37"/>
                  <a:gd name="T4" fmla="*/ 2 w 21"/>
                  <a:gd name="T5" fmla="*/ 17 h 37"/>
                  <a:gd name="T6" fmla="*/ 14 w 21"/>
                  <a:gd name="T7" fmla="*/ 1 h 37"/>
                  <a:gd name="T8" fmla="*/ 19 w 21"/>
                  <a:gd name="T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7">
                    <a:moveTo>
                      <a:pt x="19" y="20"/>
                    </a:moveTo>
                    <a:cubicBezTo>
                      <a:pt x="17" y="30"/>
                      <a:pt x="11" y="37"/>
                      <a:pt x="7" y="36"/>
                    </a:cubicBezTo>
                    <a:cubicBezTo>
                      <a:pt x="2" y="35"/>
                      <a:pt x="0" y="26"/>
                      <a:pt x="2" y="17"/>
                    </a:cubicBezTo>
                    <a:cubicBezTo>
                      <a:pt x="4" y="7"/>
                      <a:pt x="9" y="0"/>
                      <a:pt x="14" y="1"/>
                    </a:cubicBezTo>
                    <a:cubicBezTo>
                      <a:pt x="19" y="2"/>
                      <a:pt x="21" y="10"/>
                      <a:pt x="19" y="20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1" name="iṡľíḑé">
                <a:extLst>
                  <a:ext uri="{FF2B5EF4-FFF2-40B4-BE49-F238E27FC236}">
                    <a16:creationId xmlns:a16="http://schemas.microsoft.com/office/drawing/2014/main" id="{1BA4E77E-BE37-411E-83CE-53433DB6871E}"/>
                  </a:ext>
                </a:extLst>
              </p:cNvPr>
              <p:cNvSpPr/>
              <p:nvPr/>
            </p:nvSpPr>
            <p:spPr bwMode="auto">
              <a:xfrm>
                <a:off x="3219" y="1163"/>
                <a:ext cx="50" cy="73"/>
              </a:xfrm>
              <a:custGeom>
                <a:avLst/>
                <a:gdLst>
                  <a:gd name="T0" fmla="*/ 19 w 21"/>
                  <a:gd name="T1" fmla="*/ 17 h 31"/>
                  <a:gd name="T2" fmla="*/ 8 w 21"/>
                  <a:gd name="T3" fmla="*/ 30 h 31"/>
                  <a:gd name="T4" fmla="*/ 2 w 21"/>
                  <a:gd name="T5" fmla="*/ 14 h 31"/>
                  <a:gd name="T6" fmla="*/ 14 w 21"/>
                  <a:gd name="T7" fmla="*/ 1 h 31"/>
                  <a:gd name="T8" fmla="*/ 19 w 21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1">
                    <a:moveTo>
                      <a:pt x="19" y="17"/>
                    </a:moveTo>
                    <a:cubicBezTo>
                      <a:pt x="17" y="25"/>
                      <a:pt x="12" y="31"/>
                      <a:pt x="8" y="30"/>
                    </a:cubicBezTo>
                    <a:cubicBezTo>
                      <a:pt x="3" y="29"/>
                      <a:pt x="0" y="22"/>
                      <a:pt x="2" y="14"/>
                    </a:cubicBezTo>
                    <a:cubicBezTo>
                      <a:pt x="4" y="6"/>
                      <a:pt x="9" y="0"/>
                      <a:pt x="14" y="1"/>
                    </a:cubicBezTo>
                    <a:cubicBezTo>
                      <a:pt x="18" y="2"/>
                      <a:pt x="21" y="9"/>
                      <a:pt x="19" y="17"/>
                    </a:cubicBezTo>
                    <a:close/>
                  </a:path>
                </a:pathLst>
              </a:custGeom>
              <a:solidFill>
                <a:srgbClr val="E7B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2" name="í$líḑê">
                <a:extLst>
                  <a:ext uri="{FF2B5EF4-FFF2-40B4-BE49-F238E27FC236}">
                    <a16:creationId xmlns:a16="http://schemas.microsoft.com/office/drawing/2014/main" id="{78BCBAC8-F35F-4CC9-886E-1A86B067B914}"/>
                  </a:ext>
                </a:extLst>
              </p:cNvPr>
              <p:cNvSpPr/>
              <p:nvPr/>
            </p:nvSpPr>
            <p:spPr bwMode="auto">
              <a:xfrm>
                <a:off x="2824" y="1163"/>
                <a:ext cx="50" cy="87"/>
              </a:xfrm>
              <a:custGeom>
                <a:avLst/>
                <a:gdLst>
                  <a:gd name="T0" fmla="*/ 2 w 21"/>
                  <a:gd name="T1" fmla="*/ 20 h 37"/>
                  <a:gd name="T2" fmla="*/ 15 w 21"/>
                  <a:gd name="T3" fmla="*/ 36 h 37"/>
                  <a:gd name="T4" fmla="*/ 19 w 21"/>
                  <a:gd name="T5" fmla="*/ 17 h 37"/>
                  <a:gd name="T6" fmla="*/ 7 w 21"/>
                  <a:gd name="T7" fmla="*/ 1 h 37"/>
                  <a:gd name="T8" fmla="*/ 2 w 21"/>
                  <a:gd name="T9" fmla="*/ 2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7">
                    <a:moveTo>
                      <a:pt x="2" y="20"/>
                    </a:moveTo>
                    <a:cubicBezTo>
                      <a:pt x="4" y="30"/>
                      <a:pt x="10" y="37"/>
                      <a:pt x="15" y="36"/>
                    </a:cubicBezTo>
                    <a:cubicBezTo>
                      <a:pt x="19" y="35"/>
                      <a:pt x="21" y="26"/>
                      <a:pt x="19" y="17"/>
                    </a:cubicBezTo>
                    <a:cubicBezTo>
                      <a:pt x="17" y="7"/>
                      <a:pt x="12" y="0"/>
                      <a:pt x="7" y="1"/>
                    </a:cubicBezTo>
                    <a:cubicBezTo>
                      <a:pt x="3" y="2"/>
                      <a:pt x="0" y="10"/>
                      <a:pt x="2" y="20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3" name="îṩ1îďê">
                <a:extLst>
                  <a:ext uri="{FF2B5EF4-FFF2-40B4-BE49-F238E27FC236}">
                    <a16:creationId xmlns:a16="http://schemas.microsoft.com/office/drawing/2014/main" id="{A5A485BF-A8A6-459C-BAA0-29FABDDD39BA}"/>
                  </a:ext>
                </a:extLst>
              </p:cNvPr>
              <p:cNvSpPr/>
              <p:nvPr/>
            </p:nvSpPr>
            <p:spPr bwMode="auto">
              <a:xfrm>
                <a:off x="2836" y="1170"/>
                <a:ext cx="50" cy="73"/>
              </a:xfrm>
              <a:custGeom>
                <a:avLst/>
                <a:gdLst>
                  <a:gd name="T0" fmla="*/ 2 w 21"/>
                  <a:gd name="T1" fmla="*/ 17 h 31"/>
                  <a:gd name="T2" fmla="*/ 14 w 21"/>
                  <a:gd name="T3" fmla="*/ 30 h 31"/>
                  <a:gd name="T4" fmla="*/ 19 w 21"/>
                  <a:gd name="T5" fmla="*/ 14 h 31"/>
                  <a:gd name="T6" fmla="*/ 7 w 21"/>
                  <a:gd name="T7" fmla="*/ 1 h 31"/>
                  <a:gd name="T8" fmla="*/ 2 w 21"/>
                  <a:gd name="T9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1">
                    <a:moveTo>
                      <a:pt x="2" y="17"/>
                    </a:moveTo>
                    <a:cubicBezTo>
                      <a:pt x="4" y="25"/>
                      <a:pt x="9" y="31"/>
                      <a:pt x="14" y="30"/>
                    </a:cubicBezTo>
                    <a:cubicBezTo>
                      <a:pt x="18" y="29"/>
                      <a:pt x="21" y="22"/>
                      <a:pt x="19" y="14"/>
                    </a:cubicBezTo>
                    <a:cubicBezTo>
                      <a:pt x="17" y="6"/>
                      <a:pt x="12" y="0"/>
                      <a:pt x="7" y="1"/>
                    </a:cubicBezTo>
                    <a:cubicBezTo>
                      <a:pt x="3" y="2"/>
                      <a:pt x="0" y="9"/>
                      <a:pt x="2" y="17"/>
                    </a:cubicBezTo>
                    <a:close/>
                  </a:path>
                </a:pathLst>
              </a:custGeom>
              <a:solidFill>
                <a:srgbClr val="E7B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4" name="iśļiḍe">
                <a:extLst>
                  <a:ext uri="{FF2B5EF4-FFF2-40B4-BE49-F238E27FC236}">
                    <a16:creationId xmlns:a16="http://schemas.microsoft.com/office/drawing/2014/main" id="{E3180287-355B-4FB5-93FE-D8403C28ACC1}"/>
                  </a:ext>
                </a:extLst>
              </p:cNvPr>
              <p:cNvSpPr/>
              <p:nvPr/>
            </p:nvSpPr>
            <p:spPr bwMode="auto">
              <a:xfrm>
                <a:off x="2794" y="871"/>
                <a:ext cx="489" cy="574"/>
              </a:xfrm>
              <a:custGeom>
                <a:avLst/>
                <a:gdLst>
                  <a:gd name="T0" fmla="*/ 193 w 207"/>
                  <a:gd name="T1" fmla="*/ 129 h 242"/>
                  <a:gd name="T2" fmla="*/ 177 w 207"/>
                  <a:gd name="T3" fmla="*/ 189 h 242"/>
                  <a:gd name="T4" fmla="*/ 120 w 207"/>
                  <a:gd name="T5" fmla="*/ 240 h 242"/>
                  <a:gd name="T6" fmla="*/ 110 w 207"/>
                  <a:gd name="T7" fmla="*/ 242 h 242"/>
                  <a:gd name="T8" fmla="*/ 110 w 207"/>
                  <a:gd name="T9" fmla="*/ 242 h 242"/>
                  <a:gd name="T10" fmla="*/ 109 w 207"/>
                  <a:gd name="T11" fmla="*/ 242 h 242"/>
                  <a:gd name="T12" fmla="*/ 100 w 207"/>
                  <a:gd name="T13" fmla="*/ 240 h 242"/>
                  <a:gd name="T14" fmla="*/ 42 w 207"/>
                  <a:gd name="T15" fmla="*/ 189 h 242"/>
                  <a:gd name="T16" fmla="*/ 26 w 207"/>
                  <a:gd name="T17" fmla="*/ 129 h 242"/>
                  <a:gd name="T18" fmla="*/ 113 w 207"/>
                  <a:gd name="T19" fmla="*/ 5 h 242"/>
                  <a:gd name="T20" fmla="*/ 193 w 207"/>
                  <a:gd name="T21" fmla="*/ 129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7" h="242">
                    <a:moveTo>
                      <a:pt x="193" y="129"/>
                    </a:moveTo>
                    <a:cubicBezTo>
                      <a:pt x="191" y="149"/>
                      <a:pt x="187" y="170"/>
                      <a:pt x="177" y="189"/>
                    </a:cubicBezTo>
                    <a:cubicBezTo>
                      <a:pt x="167" y="208"/>
                      <a:pt x="140" y="232"/>
                      <a:pt x="120" y="240"/>
                    </a:cubicBezTo>
                    <a:cubicBezTo>
                      <a:pt x="116" y="242"/>
                      <a:pt x="113" y="242"/>
                      <a:pt x="110" y="242"/>
                    </a:cubicBezTo>
                    <a:cubicBezTo>
                      <a:pt x="110" y="242"/>
                      <a:pt x="110" y="242"/>
                      <a:pt x="110" y="242"/>
                    </a:cubicBezTo>
                    <a:cubicBezTo>
                      <a:pt x="109" y="242"/>
                      <a:pt x="109" y="242"/>
                      <a:pt x="109" y="242"/>
                    </a:cubicBezTo>
                    <a:cubicBezTo>
                      <a:pt x="107" y="242"/>
                      <a:pt x="103" y="242"/>
                      <a:pt x="100" y="240"/>
                    </a:cubicBezTo>
                    <a:cubicBezTo>
                      <a:pt x="79" y="232"/>
                      <a:pt x="52" y="208"/>
                      <a:pt x="42" y="189"/>
                    </a:cubicBezTo>
                    <a:cubicBezTo>
                      <a:pt x="32" y="170"/>
                      <a:pt x="29" y="149"/>
                      <a:pt x="26" y="129"/>
                    </a:cubicBezTo>
                    <a:cubicBezTo>
                      <a:pt x="26" y="129"/>
                      <a:pt x="0" y="0"/>
                      <a:pt x="113" y="5"/>
                    </a:cubicBezTo>
                    <a:cubicBezTo>
                      <a:pt x="113" y="5"/>
                      <a:pt x="207" y="0"/>
                      <a:pt x="193" y="129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5" name="ïṡ1îḑé">
                <a:extLst>
                  <a:ext uri="{FF2B5EF4-FFF2-40B4-BE49-F238E27FC236}">
                    <a16:creationId xmlns:a16="http://schemas.microsoft.com/office/drawing/2014/main" id="{2E93B1F8-B7E2-4219-829A-326A5E94C9A2}"/>
                  </a:ext>
                </a:extLst>
              </p:cNvPr>
              <p:cNvSpPr/>
              <p:nvPr/>
            </p:nvSpPr>
            <p:spPr bwMode="auto">
              <a:xfrm>
                <a:off x="2718" y="1516"/>
                <a:ext cx="664" cy="196"/>
              </a:xfrm>
              <a:custGeom>
                <a:avLst/>
                <a:gdLst>
                  <a:gd name="T0" fmla="*/ 277 w 281"/>
                  <a:gd name="T1" fmla="*/ 57 h 83"/>
                  <a:gd name="T2" fmla="*/ 223 w 281"/>
                  <a:gd name="T3" fmla="*/ 12 h 83"/>
                  <a:gd name="T4" fmla="*/ 141 w 281"/>
                  <a:gd name="T5" fmla="*/ 0 h 83"/>
                  <a:gd name="T6" fmla="*/ 58 w 281"/>
                  <a:gd name="T7" fmla="*/ 12 h 83"/>
                  <a:gd name="T8" fmla="*/ 4 w 281"/>
                  <a:gd name="T9" fmla="*/ 57 h 83"/>
                  <a:gd name="T10" fmla="*/ 0 w 281"/>
                  <a:gd name="T11" fmla="*/ 83 h 83"/>
                  <a:gd name="T12" fmla="*/ 141 w 281"/>
                  <a:gd name="T13" fmla="*/ 83 h 83"/>
                  <a:gd name="T14" fmla="*/ 281 w 281"/>
                  <a:gd name="T15" fmla="*/ 83 h 83"/>
                  <a:gd name="T16" fmla="*/ 277 w 281"/>
                  <a:gd name="T17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1" h="83">
                    <a:moveTo>
                      <a:pt x="277" y="57"/>
                    </a:moveTo>
                    <a:cubicBezTo>
                      <a:pt x="270" y="33"/>
                      <a:pt x="249" y="14"/>
                      <a:pt x="223" y="12"/>
                    </a:cubicBezTo>
                    <a:cubicBezTo>
                      <a:pt x="196" y="9"/>
                      <a:pt x="168" y="4"/>
                      <a:pt x="141" y="0"/>
                    </a:cubicBezTo>
                    <a:cubicBezTo>
                      <a:pt x="113" y="4"/>
                      <a:pt x="85" y="9"/>
                      <a:pt x="58" y="12"/>
                    </a:cubicBezTo>
                    <a:cubicBezTo>
                      <a:pt x="32" y="14"/>
                      <a:pt x="11" y="33"/>
                      <a:pt x="4" y="57"/>
                    </a:cubicBezTo>
                    <a:cubicBezTo>
                      <a:pt x="1" y="66"/>
                      <a:pt x="0" y="75"/>
                      <a:pt x="0" y="83"/>
                    </a:cubicBezTo>
                    <a:cubicBezTo>
                      <a:pt x="141" y="83"/>
                      <a:pt x="141" y="83"/>
                      <a:pt x="141" y="83"/>
                    </a:cubicBezTo>
                    <a:cubicBezTo>
                      <a:pt x="281" y="83"/>
                      <a:pt x="281" y="83"/>
                      <a:pt x="281" y="83"/>
                    </a:cubicBezTo>
                    <a:cubicBezTo>
                      <a:pt x="281" y="75"/>
                      <a:pt x="280" y="66"/>
                      <a:pt x="277" y="57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6" name="iSļïḍê">
                <a:extLst>
                  <a:ext uri="{FF2B5EF4-FFF2-40B4-BE49-F238E27FC236}">
                    <a16:creationId xmlns:a16="http://schemas.microsoft.com/office/drawing/2014/main" id="{30097DA9-9657-4364-B5CE-BD3BC1FB3366}"/>
                  </a:ext>
                </a:extLst>
              </p:cNvPr>
              <p:cNvSpPr/>
              <p:nvPr/>
            </p:nvSpPr>
            <p:spPr bwMode="auto">
              <a:xfrm>
                <a:off x="2524" y="1717"/>
                <a:ext cx="322" cy="334"/>
              </a:xfrm>
              <a:custGeom>
                <a:avLst/>
                <a:gdLst>
                  <a:gd name="T0" fmla="*/ 58 w 136"/>
                  <a:gd name="T1" fmla="*/ 112 h 141"/>
                  <a:gd name="T2" fmla="*/ 0 w 136"/>
                  <a:gd name="T3" fmla="*/ 113 h 141"/>
                  <a:gd name="T4" fmla="*/ 68 w 136"/>
                  <a:gd name="T5" fmla="*/ 0 h 141"/>
                  <a:gd name="T6" fmla="*/ 136 w 136"/>
                  <a:gd name="T7" fmla="*/ 26 h 141"/>
                  <a:gd name="T8" fmla="*/ 58 w 136"/>
                  <a:gd name="T9" fmla="*/ 112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41">
                    <a:moveTo>
                      <a:pt x="58" y="112"/>
                    </a:moveTo>
                    <a:cubicBezTo>
                      <a:pt x="11" y="141"/>
                      <a:pt x="0" y="113"/>
                      <a:pt x="0" y="113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136" y="26"/>
                      <a:pt x="136" y="26"/>
                      <a:pt x="136" y="26"/>
                    </a:cubicBezTo>
                    <a:cubicBezTo>
                      <a:pt x="136" y="26"/>
                      <a:pt x="108" y="89"/>
                      <a:pt x="58" y="112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7" name="ïṥľíḋe">
                <a:extLst>
                  <a:ext uri="{FF2B5EF4-FFF2-40B4-BE49-F238E27FC236}">
                    <a16:creationId xmlns:a16="http://schemas.microsoft.com/office/drawing/2014/main" id="{2B032D23-99BA-4672-9DAB-00B65BD988F7}"/>
                  </a:ext>
                </a:extLst>
              </p:cNvPr>
              <p:cNvSpPr/>
              <p:nvPr/>
            </p:nvSpPr>
            <p:spPr bwMode="auto">
              <a:xfrm>
                <a:off x="2841" y="1712"/>
                <a:ext cx="418" cy="510"/>
              </a:xfrm>
              <a:custGeom>
                <a:avLst/>
                <a:gdLst>
                  <a:gd name="T0" fmla="*/ 9 w 177"/>
                  <a:gd name="T1" fmla="*/ 0 h 215"/>
                  <a:gd name="T2" fmla="*/ 173 w 177"/>
                  <a:gd name="T3" fmla="*/ 0 h 215"/>
                  <a:gd name="T4" fmla="*/ 177 w 177"/>
                  <a:gd name="T5" fmla="*/ 215 h 215"/>
                  <a:gd name="T6" fmla="*/ 0 w 177"/>
                  <a:gd name="T7" fmla="*/ 215 h 215"/>
                  <a:gd name="T8" fmla="*/ 9 w 177"/>
                  <a:gd name="T9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215">
                    <a:moveTo>
                      <a:pt x="9" y="0"/>
                    </a:moveTo>
                    <a:cubicBezTo>
                      <a:pt x="173" y="0"/>
                      <a:pt x="173" y="0"/>
                      <a:pt x="173" y="0"/>
                    </a:cubicBezTo>
                    <a:cubicBezTo>
                      <a:pt x="173" y="0"/>
                      <a:pt x="130" y="132"/>
                      <a:pt x="177" y="215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215"/>
                      <a:pt x="40" y="152"/>
                      <a:pt x="9" y="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8" name="ï$ľiḓe">
                <a:extLst>
                  <a:ext uri="{FF2B5EF4-FFF2-40B4-BE49-F238E27FC236}">
                    <a16:creationId xmlns:a16="http://schemas.microsoft.com/office/drawing/2014/main" id="{7B09CB2C-B489-4736-A8C2-8E8FA190B89C}"/>
                  </a:ext>
                </a:extLst>
              </p:cNvPr>
              <p:cNvSpPr/>
              <p:nvPr/>
            </p:nvSpPr>
            <p:spPr bwMode="auto">
              <a:xfrm>
                <a:off x="2491" y="2132"/>
                <a:ext cx="1128" cy="454"/>
              </a:xfrm>
              <a:custGeom>
                <a:avLst/>
                <a:gdLst>
                  <a:gd name="T0" fmla="*/ 150 w 477"/>
                  <a:gd name="T1" fmla="*/ 0 h 192"/>
                  <a:gd name="T2" fmla="*/ 318 w 477"/>
                  <a:gd name="T3" fmla="*/ 0 h 192"/>
                  <a:gd name="T4" fmla="*/ 235 w 477"/>
                  <a:gd name="T5" fmla="*/ 134 h 192"/>
                  <a:gd name="T6" fmla="*/ 150 w 477"/>
                  <a:gd name="T7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7" h="192">
                    <a:moveTo>
                      <a:pt x="150" y="0"/>
                    </a:moveTo>
                    <a:cubicBezTo>
                      <a:pt x="318" y="0"/>
                      <a:pt x="318" y="0"/>
                      <a:pt x="318" y="0"/>
                    </a:cubicBezTo>
                    <a:cubicBezTo>
                      <a:pt x="318" y="0"/>
                      <a:pt x="477" y="175"/>
                      <a:pt x="235" y="134"/>
                    </a:cubicBezTo>
                    <a:cubicBezTo>
                      <a:pt x="235" y="134"/>
                      <a:pt x="0" y="192"/>
                      <a:pt x="150" y="0"/>
                    </a:cubicBezTo>
                    <a:close/>
                  </a:path>
                </a:pathLst>
              </a:custGeom>
              <a:solidFill>
                <a:srgbClr val="002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9" name="íšļíḓé">
                <a:extLst>
                  <a:ext uri="{FF2B5EF4-FFF2-40B4-BE49-F238E27FC236}">
                    <a16:creationId xmlns:a16="http://schemas.microsoft.com/office/drawing/2014/main" id="{4345A57D-D904-4E0D-B7EB-4E68AD6A87B7}"/>
                  </a:ext>
                </a:extLst>
              </p:cNvPr>
              <p:cNvSpPr/>
              <p:nvPr/>
            </p:nvSpPr>
            <p:spPr bwMode="auto">
              <a:xfrm>
                <a:off x="2945" y="3183"/>
                <a:ext cx="137" cy="252"/>
              </a:xfrm>
              <a:custGeom>
                <a:avLst/>
                <a:gdLst>
                  <a:gd name="T0" fmla="*/ 0 w 58"/>
                  <a:gd name="T1" fmla="*/ 8 h 106"/>
                  <a:gd name="T2" fmla="*/ 36 w 58"/>
                  <a:gd name="T3" fmla="*/ 0 h 106"/>
                  <a:gd name="T4" fmla="*/ 49 w 58"/>
                  <a:gd name="T5" fmla="*/ 54 h 106"/>
                  <a:gd name="T6" fmla="*/ 37 w 58"/>
                  <a:gd name="T7" fmla="*/ 106 h 106"/>
                  <a:gd name="T8" fmla="*/ 10 w 58"/>
                  <a:gd name="T9" fmla="*/ 64 h 106"/>
                  <a:gd name="T10" fmla="*/ 0 w 58"/>
                  <a:gd name="T11" fmla="*/ 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106">
                    <a:moveTo>
                      <a:pt x="0" y="8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9" y="54"/>
                      <a:pt x="49" y="54"/>
                      <a:pt x="49" y="54"/>
                    </a:cubicBezTo>
                    <a:cubicBezTo>
                      <a:pt x="49" y="54"/>
                      <a:pt x="58" y="96"/>
                      <a:pt x="37" y="106"/>
                    </a:cubicBezTo>
                    <a:cubicBezTo>
                      <a:pt x="37" y="106"/>
                      <a:pt x="17" y="103"/>
                      <a:pt x="10" y="64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0" name="íş1íḋè">
                <a:extLst>
                  <a:ext uri="{FF2B5EF4-FFF2-40B4-BE49-F238E27FC236}">
                    <a16:creationId xmlns:a16="http://schemas.microsoft.com/office/drawing/2014/main" id="{9935D5A9-AAE4-474F-9CEA-DFF15993EADB}"/>
                  </a:ext>
                </a:extLst>
              </p:cNvPr>
              <p:cNvSpPr/>
              <p:nvPr/>
            </p:nvSpPr>
            <p:spPr bwMode="auto">
              <a:xfrm>
                <a:off x="2969" y="3309"/>
                <a:ext cx="158" cy="180"/>
              </a:xfrm>
              <a:custGeom>
                <a:avLst/>
                <a:gdLst>
                  <a:gd name="T0" fmla="*/ 0 w 67"/>
                  <a:gd name="T1" fmla="*/ 8 h 76"/>
                  <a:gd name="T2" fmla="*/ 39 w 67"/>
                  <a:gd name="T3" fmla="*/ 0 h 76"/>
                  <a:gd name="T4" fmla="*/ 32 w 67"/>
                  <a:gd name="T5" fmla="*/ 73 h 76"/>
                  <a:gd name="T6" fmla="*/ 0 w 67"/>
                  <a:gd name="T7" fmla="*/ 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76">
                    <a:moveTo>
                      <a:pt x="0" y="8"/>
                    </a:moveTo>
                    <a:cubicBezTo>
                      <a:pt x="0" y="8"/>
                      <a:pt x="20" y="8"/>
                      <a:pt x="39" y="0"/>
                    </a:cubicBezTo>
                    <a:cubicBezTo>
                      <a:pt x="39" y="0"/>
                      <a:pt x="67" y="66"/>
                      <a:pt x="32" y="73"/>
                    </a:cubicBezTo>
                    <a:cubicBezTo>
                      <a:pt x="32" y="73"/>
                      <a:pt x="2" y="76"/>
                      <a:pt x="0" y="8"/>
                    </a:cubicBezTo>
                    <a:close/>
                  </a:path>
                </a:pathLst>
              </a:custGeom>
              <a:solidFill>
                <a:srgbClr val="2C29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1" name="îṧḷîḍé">
                <a:extLst>
                  <a:ext uri="{FF2B5EF4-FFF2-40B4-BE49-F238E27FC236}">
                    <a16:creationId xmlns:a16="http://schemas.microsoft.com/office/drawing/2014/main" id="{0D420606-3C8B-48FD-AC3C-A00762BB34C4}"/>
                  </a:ext>
                </a:extLst>
              </p:cNvPr>
              <p:cNvSpPr/>
              <p:nvPr/>
            </p:nvSpPr>
            <p:spPr bwMode="auto">
              <a:xfrm>
                <a:off x="2973" y="3368"/>
                <a:ext cx="121" cy="121"/>
              </a:xfrm>
              <a:custGeom>
                <a:avLst/>
                <a:gdLst>
                  <a:gd name="T0" fmla="*/ 29 w 51"/>
                  <a:gd name="T1" fmla="*/ 42 h 51"/>
                  <a:gd name="T2" fmla="*/ 0 w 51"/>
                  <a:gd name="T3" fmla="*/ 9 h 51"/>
                  <a:gd name="T4" fmla="*/ 30 w 51"/>
                  <a:gd name="T5" fmla="*/ 49 h 51"/>
                  <a:gd name="T6" fmla="*/ 45 w 51"/>
                  <a:gd name="T7" fmla="*/ 0 h 51"/>
                  <a:gd name="T8" fmla="*/ 29 w 51"/>
                  <a:gd name="T9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51">
                    <a:moveTo>
                      <a:pt x="29" y="42"/>
                    </a:moveTo>
                    <a:cubicBezTo>
                      <a:pt x="29" y="42"/>
                      <a:pt x="9" y="44"/>
                      <a:pt x="0" y="9"/>
                    </a:cubicBezTo>
                    <a:cubicBezTo>
                      <a:pt x="8" y="51"/>
                      <a:pt x="30" y="49"/>
                      <a:pt x="30" y="49"/>
                    </a:cubicBezTo>
                    <a:cubicBezTo>
                      <a:pt x="51" y="44"/>
                      <a:pt x="49" y="20"/>
                      <a:pt x="45" y="0"/>
                    </a:cubicBezTo>
                    <a:cubicBezTo>
                      <a:pt x="48" y="18"/>
                      <a:pt x="47" y="38"/>
                      <a:pt x="29" y="4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2" name="iš1íḓè">
                <a:extLst>
                  <a:ext uri="{FF2B5EF4-FFF2-40B4-BE49-F238E27FC236}">
                    <a16:creationId xmlns:a16="http://schemas.microsoft.com/office/drawing/2014/main" id="{29EB2417-D238-4C55-ABED-B90E25CAE637}"/>
                  </a:ext>
                </a:extLst>
              </p:cNvPr>
              <p:cNvSpPr/>
              <p:nvPr/>
            </p:nvSpPr>
            <p:spPr bwMode="auto">
              <a:xfrm>
                <a:off x="2997" y="3347"/>
                <a:ext cx="12" cy="9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4 h 4"/>
                  <a:gd name="T4" fmla="*/ 1 w 5"/>
                  <a:gd name="T5" fmla="*/ 2 h 4"/>
                  <a:gd name="T6" fmla="*/ 3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5" y="4"/>
                      <a:pt x="3" y="4"/>
                    </a:cubicBezTo>
                    <a:cubicBezTo>
                      <a:pt x="2" y="4"/>
                      <a:pt x="1" y="4"/>
                      <a:pt x="1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0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3" name="îṣ1îḋe">
                <a:extLst>
                  <a:ext uri="{FF2B5EF4-FFF2-40B4-BE49-F238E27FC236}">
                    <a16:creationId xmlns:a16="http://schemas.microsoft.com/office/drawing/2014/main" id="{FCEBDA9D-E9C8-4E15-8ABB-3F88D6815B34}"/>
                  </a:ext>
                </a:extLst>
              </p:cNvPr>
              <p:cNvSpPr/>
              <p:nvPr/>
            </p:nvSpPr>
            <p:spPr bwMode="auto">
              <a:xfrm>
                <a:off x="3030" y="3340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4 h 5"/>
                  <a:gd name="T4" fmla="*/ 0 w 5"/>
                  <a:gd name="T5" fmla="*/ 3 h 5"/>
                  <a:gd name="T6" fmla="*/ 2 w 5"/>
                  <a:gd name="T7" fmla="*/ 0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5" y="0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4" name="ïṧļïdé">
                <a:extLst>
                  <a:ext uri="{FF2B5EF4-FFF2-40B4-BE49-F238E27FC236}">
                    <a16:creationId xmlns:a16="http://schemas.microsoft.com/office/drawing/2014/main" id="{47F2E3EF-215B-401E-8C2E-21ACE7432AEE}"/>
                  </a:ext>
                </a:extLst>
              </p:cNvPr>
              <p:cNvSpPr/>
              <p:nvPr/>
            </p:nvSpPr>
            <p:spPr bwMode="auto">
              <a:xfrm>
                <a:off x="3002" y="3366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5 h 5"/>
                  <a:gd name="T4" fmla="*/ 1 w 5"/>
                  <a:gd name="T5" fmla="*/ 3 h 5"/>
                  <a:gd name="T6" fmla="*/ 2 w 5"/>
                  <a:gd name="T7" fmla="*/ 1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4"/>
                      <a:pt x="4" y="5"/>
                      <a:pt x="3" y="5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5" name="ïṣlïḍè">
                <a:extLst>
                  <a:ext uri="{FF2B5EF4-FFF2-40B4-BE49-F238E27FC236}">
                    <a16:creationId xmlns:a16="http://schemas.microsoft.com/office/drawing/2014/main" id="{5C12FBEE-8900-4129-8A42-9E7D9002E3DE}"/>
                  </a:ext>
                </a:extLst>
              </p:cNvPr>
              <p:cNvSpPr/>
              <p:nvPr/>
            </p:nvSpPr>
            <p:spPr bwMode="auto">
              <a:xfrm>
                <a:off x="3035" y="3361"/>
                <a:ext cx="12" cy="10"/>
              </a:xfrm>
              <a:custGeom>
                <a:avLst/>
                <a:gdLst>
                  <a:gd name="T0" fmla="*/ 5 w 5"/>
                  <a:gd name="T1" fmla="*/ 1 h 4"/>
                  <a:gd name="T2" fmla="*/ 3 w 5"/>
                  <a:gd name="T3" fmla="*/ 4 h 4"/>
                  <a:gd name="T4" fmla="*/ 0 w 5"/>
                  <a:gd name="T5" fmla="*/ 2 h 4"/>
                  <a:gd name="T6" fmla="*/ 2 w 5"/>
                  <a:gd name="T7" fmla="*/ 0 h 4"/>
                  <a:gd name="T8" fmla="*/ 5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1"/>
                    </a:moveTo>
                    <a:cubicBezTo>
                      <a:pt x="5" y="3"/>
                      <a:pt x="4" y="4"/>
                      <a:pt x="3" y="4"/>
                    </a:cubicBezTo>
                    <a:cubicBezTo>
                      <a:pt x="2" y="4"/>
                      <a:pt x="0" y="4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6" name="îṣliḓè">
                <a:extLst>
                  <a:ext uri="{FF2B5EF4-FFF2-40B4-BE49-F238E27FC236}">
                    <a16:creationId xmlns:a16="http://schemas.microsoft.com/office/drawing/2014/main" id="{2407A38A-1A29-48C1-9478-9FF5DF374873}"/>
                  </a:ext>
                </a:extLst>
              </p:cNvPr>
              <p:cNvSpPr/>
              <p:nvPr/>
            </p:nvSpPr>
            <p:spPr bwMode="auto">
              <a:xfrm>
                <a:off x="3006" y="3385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5 h 5"/>
                  <a:gd name="T4" fmla="*/ 0 w 5"/>
                  <a:gd name="T5" fmla="*/ 3 h 5"/>
                  <a:gd name="T6" fmla="*/ 2 w 5"/>
                  <a:gd name="T7" fmla="*/ 0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3"/>
                      <a:pt x="4" y="4"/>
                      <a:pt x="3" y="5"/>
                    </a:cubicBezTo>
                    <a:cubicBezTo>
                      <a:pt x="2" y="5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3" y="0"/>
                      <a:pt x="4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7" name="í$ḷïďê">
                <a:extLst>
                  <a:ext uri="{FF2B5EF4-FFF2-40B4-BE49-F238E27FC236}">
                    <a16:creationId xmlns:a16="http://schemas.microsoft.com/office/drawing/2014/main" id="{9FD8E0EA-7E92-4280-8733-B1CD7ED72706}"/>
                  </a:ext>
                </a:extLst>
              </p:cNvPr>
              <p:cNvSpPr/>
              <p:nvPr/>
            </p:nvSpPr>
            <p:spPr bwMode="auto">
              <a:xfrm>
                <a:off x="3037" y="3378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5 h 5"/>
                  <a:gd name="T4" fmla="*/ 1 w 5"/>
                  <a:gd name="T5" fmla="*/ 3 h 5"/>
                  <a:gd name="T6" fmla="*/ 3 w 5"/>
                  <a:gd name="T7" fmla="*/ 1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3"/>
                      <a:pt x="5" y="5"/>
                      <a:pt x="3" y="5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1" y="1"/>
                      <a:pt x="3" y="1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8" name="islíďe">
                <a:extLst>
                  <a:ext uri="{FF2B5EF4-FFF2-40B4-BE49-F238E27FC236}">
                    <a16:creationId xmlns:a16="http://schemas.microsoft.com/office/drawing/2014/main" id="{897C738E-F3DB-4CB8-A0BF-3F6F1CF3F51A}"/>
                  </a:ext>
                </a:extLst>
              </p:cNvPr>
              <p:cNvSpPr/>
              <p:nvPr/>
            </p:nvSpPr>
            <p:spPr bwMode="auto">
              <a:xfrm>
                <a:off x="3009" y="3404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4 h 5"/>
                  <a:gd name="T4" fmla="*/ 1 w 5"/>
                  <a:gd name="T5" fmla="*/ 3 h 5"/>
                  <a:gd name="T6" fmla="*/ 2 w 5"/>
                  <a:gd name="T7" fmla="*/ 0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3"/>
                      <a:pt x="5" y="4"/>
                      <a:pt x="3" y="4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9" name="îŝḷïḑé">
                <a:extLst>
                  <a:ext uri="{FF2B5EF4-FFF2-40B4-BE49-F238E27FC236}">
                    <a16:creationId xmlns:a16="http://schemas.microsoft.com/office/drawing/2014/main" id="{ECE3B463-AA7F-4997-9701-1702D98321D1}"/>
                  </a:ext>
                </a:extLst>
              </p:cNvPr>
              <p:cNvSpPr/>
              <p:nvPr/>
            </p:nvSpPr>
            <p:spPr bwMode="auto">
              <a:xfrm>
                <a:off x="3042" y="3397"/>
                <a:ext cx="12" cy="12"/>
              </a:xfrm>
              <a:custGeom>
                <a:avLst/>
                <a:gdLst>
                  <a:gd name="T0" fmla="*/ 5 w 5"/>
                  <a:gd name="T1" fmla="*/ 2 h 5"/>
                  <a:gd name="T2" fmla="*/ 3 w 5"/>
                  <a:gd name="T3" fmla="*/ 5 h 5"/>
                  <a:gd name="T4" fmla="*/ 0 w 5"/>
                  <a:gd name="T5" fmla="*/ 3 h 5"/>
                  <a:gd name="T6" fmla="*/ 2 w 5"/>
                  <a:gd name="T7" fmla="*/ 0 h 5"/>
                  <a:gd name="T8" fmla="*/ 5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2"/>
                    </a:moveTo>
                    <a:cubicBezTo>
                      <a:pt x="5" y="3"/>
                      <a:pt x="4" y="4"/>
                      <a:pt x="3" y="5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3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0" name="îšḷiḓê">
                <a:extLst>
                  <a:ext uri="{FF2B5EF4-FFF2-40B4-BE49-F238E27FC236}">
                    <a16:creationId xmlns:a16="http://schemas.microsoft.com/office/drawing/2014/main" id="{9BBA1060-FE65-4BEE-AD61-4A000877133E}"/>
                  </a:ext>
                </a:extLst>
              </p:cNvPr>
              <p:cNvSpPr/>
              <p:nvPr/>
            </p:nvSpPr>
            <p:spPr bwMode="auto">
              <a:xfrm>
                <a:off x="3002" y="3342"/>
                <a:ext cx="35" cy="12"/>
              </a:xfrm>
              <a:custGeom>
                <a:avLst/>
                <a:gdLst>
                  <a:gd name="T0" fmla="*/ 15 w 15"/>
                  <a:gd name="T1" fmla="*/ 1 h 5"/>
                  <a:gd name="T2" fmla="*/ 15 w 15"/>
                  <a:gd name="T3" fmla="*/ 2 h 5"/>
                  <a:gd name="T4" fmla="*/ 1 w 15"/>
                  <a:gd name="T5" fmla="*/ 5 h 5"/>
                  <a:gd name="T6" fmla="*/ 0 w 15"/>
                  <a:gd name="T7" fmla="*/ 4 h 5"/>
                  <a:gd name="T8" fmla="*/ 0 w 15"/>
                  <a:gd name="T9" fmla="*/ 3 h 5"/>
                  <a:gd name="T10" fmla="*/ 15 w 15"/>
                  <a:gd name="T11" fmla="*/ 0 h 5"/>
                  <a:gd name="T12" fmla="*/ 15 w 1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5" y="1"/>
                      <a:pt x="15" y="2"/>
                      <a:pt x="15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1" name="íṡľîḑe">
                <a:extLst>
                  <a:ext uri="{FF2B5EF4-FFF2-40B4-BE49-F238E27FC236}">
                    <a16:creationId xmlns:a16="http://schemas.microsoft.com/office/drawing/2014/main" id="{8D09633B-525A-42B9-B50F-9684359D0558}"/>
                  </a:ext>
                </a:extLst>
              </p:cNvPr>
              <p:cNvSpPr/>
              <p:nvPr/>
            </p:nvSpPr>
            <p:spPr bwMode="auto">
              <a:xfrm>
                <a:off x="3006" y="3364"/>
                <a:ext cx="36" cy="11"/>
              </a:xfrm>
              <a:custGeom>
                <a:avLst/>
                <a:gdLst>
                  <a:gd name="T0" fmla="*/ 15 w 15"/>
                  <a:gd name="T1" fmla="*/ 1 h 5"/>
                  <a:gd name="T2" fmla="*/ 15 w 15"/>
                  <a:gd name="T3" fmla="*/ 2 h 5"/>
                  <a:gd name="T4" fmla="*/ 1 w 15"/>
                  <a:gd name="T5" fmla="*/ 5 h 5"/>
                  <a:gd name="T6" fmla="*/ 0 w 15"/>
                  <a:gd name="T7" fmla="*/ 4 h 5"/>
                  <a:gd name="T8" fmla="*/ 0 w 15"/>
                  <a:gd name="T9" fmla="*/ 3 h 5"/>
                  <a:gd name="T10" fmla="*/ 15 w 15"/>
                  <a:gd name="T11" fmla="*/ 0 h 5"/>
                  <a:gd name="T12" fmla="*/ 15 w 15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5">
                    <a:moveTo>
                      <a:pt x="15" y="1"/>
                    </a:moveTo>
                    <a:cubicBezTo>
                      <a:pt x="15" y="1"/>
                      <a:pt x="15" y="1"/>
                      <a:pt x="15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2" name="iṩḷîḋê">
                <a:extLst>
                  <a:ext uri="{FF2B5EF4-FFF2-40B4-BE49-F238E27FC236}">
                    <a16:creationId xmlns:a16="http://schemas.microsoft.com/office/drawing/2014/main" id="{8E6BDB6D-182A-4A7E-A1F7-A9EEFD34B87F}"/>
                  </a:ext>
                </a:extLst>
              </p:cNvPr>
              <p:cNvSpPr/>
              <p:nvPr/>
            </p:nvSpPr>
            <p:spPr bwMode="auto">
              <a:xfrm>
                <a:off x="3009" y="3382"/>
                <a:ext cx="38" cy="10"/>
              </a:xfrm>
              <a:custGeom>
                <a:avLst/>
                <a:gdLst>
                  <a:gd name="T0" fmla="*/ 16 w 16"/>
                  <a:gd name="T1" fmla="*/ 0 h 4"/>
                  <a:gd name="T2" fmla="*/ 15 w 16"/>
                  <a:gd name="T3" fmla="*/ 1 h 4"/>
                  <a:gd name="T4" fmla="*/ 1 w 16"/>
                  <a:gd name="T5" fmla="*/ 4 h 4"/>
                  <a:gd name="T6" fmla="*/ 0 w 16"/>
                  <a:gd name="T7" fmla="*/ 4 h 4"/>
                  <a:gd name="T8" fmla="*/ 1 w 16"/>
                  <a:gd name="T9" fmla="*/ 3 h 4"/>
                  <a:gd name="T10" fmla="*/ 15 w 16"/>
                  <a:gd name="T11" fmla="*/ 0 h 4"/>
                  <a:gd name="T12" fmla="*/ 16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6" y="0"/>
                    </a:moveTo>
                    <a:cubicBezTo>
                      <a:pt x="16" y="1"/>
                      <a:pt x="16" y="1"/>
                      <a:pt x="15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3" name="íšḻïḓê">
                <a:extLst>
                  <a:ext uri="{FF2B5EF4-FFF2-40B4-BE49-F238E27FC236}">
                    <a16:creationId xmlns:a16="http://schemas.microsoft.com/office/drawing/2014/main" id="{8105356B-A890-40FA-BF84-4DB025712F80}"/>
                  </a:ext>
                </a:extLst>
              </p:cNvPr>
              <p:cNvSpPr/>
              <p:nvPr/>
            </p:nvSpPr>
            <p:spPr bwMode="auto">
              <a:xfrm>
                <a:off x="3014" y="3401"/>
                <a:ext cx="37" cy="10"/>
              </a:xfrm>
              <a:custGeom>
                <a:avLst/>
                <a:gdLst>
                  <a:gd name="T0" fmla="*/ 15 w 16"/>
                  <a:gd name="T1" fmla="*/ 0 h 4"/>
                  <a:gd name="T2" fmla="*/ 15 w 16"/>
                  <a:gd name="T3" fmla="*/ 1 h 4"/>
                  <a:gd name="T4" fmla="*/ 1 w 16"/>
                  <a:gd name="T5" fmla="*/ 4 h 4"/>
                  <a:gd name="T6" fmla="*/ 0 w 16"/>
                  <a:gd name="T7" fmla="*/ 3 h 4"/>
                  <a:gd name="T8" fmla="*/ 0 w 16"/>
                  <a:gd name="T9" fmla="*/ 3 h 4"/>
                  <a:gd name="T10" fmla="*/ 15 w 16"/>
                  <a:gd name="T11" fmla="*/ 0 h 4"/>
                  <a:gd name="T12" fmla="*/ 15 w 1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5" y="0"/>
                    </a:moveTo>
                    <a:cubicBezTo>
                      <a:pt x="16" y="1"/>
                      <a:pt x="15" y="1"/>
                      <a:pt x="15" y="1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4" name="íṣḷiḋê">
                <a:extLst>
                  <a:ext uri="{FF2B5EF4-FFF2-40B4-BE49-F238E27FC236}">
                    <a16:creationId xmlns:a16="http://schemas.microsoft.com/office/drawing/2014/main" id="{EF56F596-D8FF-4DEC-AD64-FB0CBC4CB4F8}"/>
                  </a:ext>
                </a:extLst>
              </p:cNvPr>
              <p:cNvSpPr/>
              <p:nvPr/>
            </p:nvSpPr>
            <p:spPr bwMode="auto">
              <a:xfrm>
                <a:off x="3002" y="3349"/>
                <a:ext cx="40" cy="19"/>
              </a:xfrm>
              <a:custGeom>
                <a:avLst/>
                <a:gdLst>
                  <a:gd name="T0" fmla="*/ 17 w 17"/>
                  <a:gd name="T1" fmla="*/ 7 h 8"/>
                  <a:gd name="T2" fmla="*/ 16 w 17"/>
                  <a:gd name="T3" fmla="*/ 8 h 8"/>
                  <a:gd name="T4" fmla="*/ 0 w 17"/>
                  <a:gd name="T5" fmla="*/ 2 h 8"/>
                  <a:gd name="T6" fmla="*/ 0 w 17"/>
                  <a:gd name="T7" fmla="*/ 1 h 8"/>
                  <a:gd name="T8" fmla="*/ 1 w 17"/>
                  <a:gd name="T9" fmla="*/ 0 h 8"/>
                  <a:gd name="T10" fmla="*/ 17 w 17"/>
                  <a:gd name="T11" fmla="*/ 6 h 8"/>
                  <a:gd name="T12" fmla="*/ 17 w 17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17" y="7"/>
                    </a:moveTo>
                    <a:cubicBezTo>
                      <a:pt x="17" y="8"/>
                      <a:pt x="17" y="8"/>
                      <a:pt x="16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5" name="îṧ1îḍê">
                <a:extLst>
                  <a:ext uri="{FF2B5EF4-FFF2-40B4-BE49-F238E27FC236}">
                    <a16:creationId xmlns:a16="http://schemas.microsoft.com/office/drawing/2014/main" id="{59146AFC-8906-45E9-B418-57D17E3B170B}"/>
                  </a:ext>
                </a:extLst>
              </p:cNvPr>
              <p:cNvSpPr/>
              <p:nvPr/>
            </p:nvSpPr>
            <p:spPr bwMode="auto">
              <a:xfrm>
                <a:off x="3006" y="3342"/>
                <a:ext cx="31" cy="31"/>
              </a:xfrm>
              <a:custGeom>
                <a:avLst/>
                <a:gdLst>
                  <a:gd name="T0" fmla="*/ 0 w 31"/>
                  <a:gd name="T1" fmla="*/ 31 h 31"/>
                  <a:gd name="T2" fmla="*/ 0 w 31"/>
                  <a:gd name="T3" fmla="*/ 29 h 31"/>
                  <a:gd name="T4" fmla="*/ 29 w 31"/>
                  <a:gd name="T5" fmla="*/ 0 h 31"/>
                  <a:gd name="T6" fmla="*/ 31 w 31"/>
                  <a:gd name="T7" fmla="*/ 0 h 31"/>
                  <a:gd name="T8" fmla="*/ 31 w 31"/>
                  <a:gd name="T9" fmla="*/ 5 h 31"/>
                  <a:gd name="T10" fmla="*/ 3 w 31"/>
                  <a:gd name="T11" fmla="*/ 31 h 31"/>
                  <a:gd name="T12" fmla="*/ 0 w 31"/>
                  <a:gd name="T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31">
                    <a:moveTo>
                      <a:pt x="0" y="31"/>
                    </a:moveTo>
                    <a:lnTo>
                      <a:pt x="0" y="29"/>
                    </a:lnTo>
                    <a:lnTo>
                      <a:pt x="29" y="0"/>
                    </a:lnTo>
                    <a:lnTo>
                      <a:pt x="31" y="0"/>
                    </a:lnTo>
                    <a:lnTo>
                      <a:pt x="31" y="5"/>
                    </a:lnTo>
                    <a:lnTo>
                      <a:pt x="3" y="31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6" name="ï$ļïḑé">
                <a:extLst>
                  <a:ext uri="{FF2B5EF4-FFF2-40B4-BE49-F238E27FC236}">
                    <a16:creationId xmlns:a16="http://schemas.microsoft.com/office/drawing/2014/main" id="{FF3EBE8B-AC8E-4AEF-A1FD-8B22B5D0A71A}"/>
                  </a:ext>
                </a:extLst>
              </p:cNvPr>
              <p:cNvSpPr/>
              <p:nvPr/>
            </p:nvSpPr>
            <p:spPr bwMode="auto">
              <a:xfrm>
                <a:off x="3006" y="3368"/>
                <a:ext cx="41" cy="19"/>
              </a:xfrm>
              <a:custGeom>
                <a:avLst/>
                <a:gdLst>
                  <a:gd name="T0" fmla="*/ 17 w 17"/>
                  <a:gd name="T1" fmla="*/ 7 h 8"/>
                  <a:gd name="T2" fmla="*/ 16 w 17"/>
                  <a:gd name="T3" fmla="*/ 8 h 8"/>
                  <a:gd name="T4" fmla="*/ 0 w 17"/>
                  <a:gd name="T5" fmla="*/ 2 h 8"/>
                  <a:gd name="T6" fmla="*/ 0 w 17"/>
                  <a:gd name="T7" fmla="*/ 1 h 8"/>
                  <a:gd name="T8" fmla="*/ 1 w 17"/>
                  <a:gd name="T9" fmla="*/ 0 h 8"/>
                  <a:gd name="T10" fmla="*/ 17 w 17"/>
                  <a:gd name="T11" fmla="*/ 6 h 8"/>
                  <a:gd name="T12" fmla="*/ 17 w 17"/>
                  <a:gd name="T13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17" y="7"/>
                    </a:moveTo>
                    <a:cubicBezTo>
                      <a:pt x="17" y="8"/>
                      <a:pt x="16" y="8"/>
                      <a:pt x="16" y="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7"/>
                      <a:pt x="17" y="7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7" name="íṩļiḋè">
                <a:extLst>
                  <a:ext uri="{FF2B5EF4-FFF2-40B4-BE49-F238E27FC236}">
                    <a16:creationId xmlns:a16="http://schemas.microsoft.com/office/drawing/2014/main" id="{54B75485-D7D2-451A-AD74-3B626A1C0D4A}"/>
                  </a:ext>
                </a:extLst>
              </p:cNvPr>
              <p:cNvSpPr/>
              <p:nvPr/>
            </p:nvSpPr>
            <p:spPr bwMode="auto">
              <a:xfrm>
                <a:off x="3009" y="3364"/>
                <a:ext cx="33" cy="28"/>
              </a:xfrm>
              <a:custGeom>
                <a:avLst/>
                <a:gdLst>
                  <a:gd name="T0" fmla="*/ 0 w 33"/>
                  <a:gd name="T1" fmla="*/ 28 h 28"/>
                  <a:gd name="T2" fmla="*/ 0 w 33"/>
                  <a:gd name="T3" fmla="*/ 26 h 28"/>
                  <a:gd name="T4" fmla="*/ 28 w 33"/>
                  <a:gd name="T5" fmla="*/ 0 h 28"/>
                  <a:gd name="T6" fmla="*/ 33 w 33"/>
                  <a:gd name="T7" fmla="*/ 0 h 28"/>
                  <a:gd name="T8" fmla="*/ 33 w 33"/>
                  <a:gd name="T9" fmla="*/ 2 h 28"/>
                  <a:gd name="T10" fmla="*/ 5 w 33"/>
                  <a:gd name="T11" fmla="*/ 28 h 28"/>
                  <a:gd name="T12" fmla="*/ 0 w 3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0" y="28"/>
                    </a:moveTo>
                    <a:lnTo>
                      <a:pt x="0" y="26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5" y="28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8" name="íSľïḑé">
                <a:extLst>
                  <a:ext uri="{FF2B5EF4-FFF2-40B4-BE49-F238E27FC236}">
                    <a16:creationId xmlns:a16="http://schemas.microsoft.com/office/drawing/2014/main" id="{090E0145-CCB9-4749-AD64-F855B5AB9ACD}"/>
                  </a:ext>
                </a:extLst>
              </p:cNvPr>
              <p:cNvSpPr/>
              <p:nvPr/>
            </p:nvSpPr>
            <p:spPr bwMode="auto">
              <a:xfrm>
                <a:off x="3009" y="3390"/>
                <a:ext cx="40" cy="14"/>
              </a:xfrm>
              <a:custGeom>
                <a:avLst/>
                <a:gdLst>
                  <a:gd name="T0" fmla="*/ 17 w 17"/>
                  <a:gd name="T1" fmla="*/ 6 h 6"/>
                  <a:gd name="T2" fmla="*/ 16 w 17"/>
                  <a:gd name="T3" fmla="*/ 6 h 6"/>
                  <a:gd name="T4" fmla="*/ 1 w 17"/>
                  <a:gd name="T5" fmla="*/ 1 h 6"/>
                  <a:gd name="T6" fmla="*/ 0 w 17"/>
                  <a:gd name="T7" fmla="*/ 0 h 6"/>
                  <a:gd name="T8" fmla="*/ 1 w 17"/>
                  <a:gd name="T9" fmla="*/ 0 h 6"/>
                  <a:gd name="T10" fmla="*/ 17 w 17"/>
                  <a:gd name="T11" fmla="*/ 5 h 6"/>
                  <a:gd name="T12" fmla="*/ 17 w 1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6">
                    <a:moveTo>
                      <a:pt x="17" y="6"/>
                    </a:moveTo>
                    <a:cubicBezTo>
                      <a:pt x="17" y="6"/>
                      <a:pt x="17" y="6"/>
                      <a:pt x="16" y="6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7" y="6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9" name="îṧ1îḑe">
                <a:extLst>
                  <a:ext uri="{FF2B5EF4-FFF2-40B4-BE49-F238E27FC236}">
                    <a16:creationId xmlns:a16="http://schemas.microsoft.com/office/drawing/2014/main" id="{08A47899-860E-4CB4-9ECA-A02BCFAA80BA}"/>
                  </a:ext>
                </a:extLst>
              </p:cNvPr>
              <p:cNvSpPr/>
              <p:nvPr/>
            </p:nvSpPr>
            <p:spPr bwMode="auto">
              <a:xfrm>
                <a:off x="3014" y="3382"/>
                <a:ext cx="30" cy="29"/>
              </a:xfrm>
              <a:custGeom>
                <a:avLst/>
                <a:gdLst>
                  <a:gd name="T0" fmla="*/ 0 w 30"/>
                  <a:gd name="T1" fmla="*/ 29 h 29"/>
                  <a:gd name="T2" fmla="*/ 0 w 30"/>
                  <a:gd name="T3" fmla="*/ 27 h 29"/>
                  <a:gd name="T4" fmla="*/ 28 w 30"/>
                  <a:gd name="T5" fmla="*/ 0 h 29"/>
                  <a:gd name="T6" fmla="*/ 30 w 30"/>
                  <a:gd name="T7" fmla="*/ 0 h 29"/>
                  <a:gd name="T8" fmla="*/ 30 w 30"/>
                  <a:gd name="T9" fmla="*/ 3 h 29"/>
                  <a:gd name="T10" fmla="*/ 2 w 30"/>
                  <a:gd name="T11" fmla="*/ 29 h 29"/>
                  <a:gd name="T12" fmla="*/ 0 w 30"/>
                  <a:gd name="T13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">
                    <a:moveTo>
                      <a:pt x="0" y="29"/>
                    </a:moveTo>
                    <a:lnTo>
                      <a:pt x="0" y="27"/>
                    </a:lnTo>
                    <a:lnTo>
                      <a:pt x="28" y="0"/>
                    </a:lnTo>
                    <a:lnTo>
                      <a:pt x="30" y="0"/>
                    </a:lnTo>
                    <a:lnTo>
                      <a:pt x="30" y="3"/>
                    </a:lnTo>
                    <a:lnTo>
                      <a:pt x="2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0" name="i$1îďê">
                <a:extLst>
                  <a:ext uri="{FF2B5EF4-FFF2-40B4-BE49-F238E27FC236}">
                    <a16:creationId xmlns:a16="http://schemas.microsoft.com/office/drawing/2014/main" id="{26CE28E6-ADA5-47C9-899A-D4685196E632}"/>
                  </a:ext>
                </a:extLst>
              </p:cNvPr>
              <p:cNvSpPr/>
              <p:nvPr/>
            </p:nvSpPr>
            <p:spPr bwMode="auto">
              <a:xfrm>
                <a:off x="2697" y="2290"/>
                <a:ext cx="373" cy="1043"/>
              </a:xfrm>
              <a:custGeom>
                <a:avLst/>
                <a:gdLst>
                  <a:gd name="T0" fmla="*/ 4 w 158"/>
                  <a:gd name="T1" fmla="*/ 29 h 440"/>
                  <a:gd name="T2" fmla="*/ 26 w 158"/>
                  <a:gd name="T3" fmla="*/ 5 h 440"/>
                  <a:gd name="T4" fmla="*/ 51 w 158"/>
                  <a:gd name="T5" fmla="*/ 1 h 440"/>
                  <a:gd name="T6" fmla="*/ 97 w 158"/>
                  <a:gd name="T7" fmla="*/ 63 h 440"/>
                  <a:gd name="T8" fmla="*/ 122 w 158"/>
                  <a:gd name="T9" fmla="*/ 178 h 440"/>
                  <a:gd name="T10" fmla="*/ 135 w 158"/>
                  <a:gd name="T11" fmla="*/ 260 h 440"/>
                  <a:gd name="T12" fmla="*/ 158 w 158"/>
                  <a:gd name="T13" fmla="*/ 429 h 440"/>
                  <a:gd name="T14" fmla="*/ 104 w 158"/>
                  <a:gd name="T15" fmla="*/ 440 h 440"/>
                  <a:gd name="T16" fmla="*/ 61 w 158"/>
                  <a:gd name="T17" fmla="*/ 305 h 440"/>
                  <a:gd name="T18" fmla="*/ 15 w 158"/>
                  <a:gd name="T19" fmla="*/ 126 h 440"/>
                  <a:gd name="T20" fmla="*/ 5 w 158"/>
                  <a:gd name="T21" fmla="*/ 76 h 440"/>
                  <a:gd name="T22" fmla="*/ 4 w 158"/>
                  <a:gd name="T23" fmla="*/ 2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8" h="440">
                    <a:moveTo>
                      <a:pt x="4" y="29"/>
                    </a:moveTo>
                    <a:cubicBezTo>
                      <a:pt x="6" y="21"/>
                      <a:pt x="15" y="10"/>
                      <a:pt x="26" y="5"/>
                    </a:cubicBezTo>
                    <a:cubicBezTo>
                      <a:pt x="33" y="1"/>
                      <a:pt x="43" y="0"/>
                      <a:pt x="51" y="1"/>
                    </a:cubicBezTo>
                    <a:cubicBezTo>
                      <a:pt x="84" y="3"/>
                      <a:pt x="92" y="36"/>
                      <a:pt x="97" y="63"/>
                    </a:cubicBezTo>
                    <a:cubicBezTo>
                      <a:pt x="104" y="102"/>
                      <a:pt x="115" y="139"/>
                      <a:pt x="122" y="178"/>
                    </a:cubicBezTo>
                    <a:cubicBezTo>
                      <a:pt x="127" y="205"/>
                      <a:pt x="131" y="233"/>
                      <a:pt x="135" y="260"/>
                    </a:cubicBezTo>
                    <a:cubicBezTo>
                      <a:pt x="141" y="300"/>
                      <a:pt x="154" y="389"/>
                      <a:pt x="158" y="429"/>
                    </a:cubicBezTo>
                    <a:cubicBezTo>
                      <a:pt x="104" y="440"/>
                      <a:pt x="104" y="440"/>
                      <a:pt x="104" y="440"/>
                    </a:cubicBezTo>
                    <a:cubicBezTo>
                      <a:pt x="80" y="384"/>
                      <a:pt x="70" y="334"/>
                      <a:pt x="61" y="305"/>
                    </a:cubicBezTo>
                    <a:cubicBezTo>
                      <a:pt x="44" y="248"/>
                      <a:pt x="25" y="185"/>
                      <a:pt x="15" y="126"/>
                    </a:cubicBezTo>
                    <a:cubicBezTo>
                      <a:pt x="11" y="109"/>
                      <a:pt x="8" y="94"/>
                      <a:pt x="5" y="76"/>
                    </a:cubicBezTo>
                    <a:cubicBezTo>
                      <a:pt x="3" y="61"/>
                      <a:pt x="0" y="45"/>
                      <a:pt x="4" y="29"/>
                    </a:cubicBezTo>
                    <a:close/>
                  </a:path>
                </a:pathLst>
              </a:custGeom>
              <a:solidFill>
                <a:srgbClr val="0019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1" name="ïṡḻïďe">
                <a:extLst>
                  <a:ext uri="{FF2B5EF4-FFF2-40B4-BE49-F238E27FC236}">
                    <a16:creationId xmlns:a16="http://schemas.microsoft.com/office/drawing/2014/main" id="{B0980325-BAFA-44F8-AF3C-055892DA3651}"/>
                  </a:ext>
                </a:extLst>
              </p:cNvPr>
              <p:cNvSpPr/>
              <p:nvPr/>
            </p:nvSpPr>
            <p:spPr bwMode="auto">
              <a:xfrm>
                <a:off x="3080" y="3103"/>
                <a:ext cx="127" cy="249"/>
              </a:xfrm>
              <a:custGeom>
                <a:avLst/>
                <a:gdLst>
                  <a:gd name="T0" fmla="*/ 17 w 54"/>
                  <a:gd name="T1" fmla="*/ 0 h 105"/>
                  <a:gd name="T2" fmla="*/ 54 w 54"/>
                  <a:gd name="T3" fmla="*/ 6 h 105"/>
                  <a:gd name="T4" fmla="*/ 46 w 54"/>
                  <a:gd name="T5" fmla="*/ 61 h 105"/>
                  <a:gd name="T6" fmla="*/ 17 w 54"/>
                  <a:gd name="T7" fmla="*/ 105 h 105"/>
                  <a:gd name="T8" fmla="*/ 7 w 54"/>
                  <a:gd name="T9" fmla="*/ 57 h 105"/>
                  <a:gd name="T10" fmla="*/ 17 w 54"/>
                  <a:gd name="T11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05">
                    <a:moveTo>
                      <a:pt x="17" y="0"/>
                    </a:moveTo>
                    <a:cubicBezTo>
                      <a:pt x="54" y="6"/>
                      <a:pt x="54" y="6"/>
                      <a:pt x="54" y="6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6" y="61"/>
                      <a:pt x="40" y="104"/>
                      <a:pt x="17" y="105"/>
                    </a:cubicBezTo>
                    <a:cubicBezTo>
                      <a:pt x="17" y="105"/>
                      <a:pt x="0" y="96"/>
                      <a:pt x="7" y="57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2" name="íṡliḍe">
                <a:extLst>
                  <a:ext uri="{FF2B5EF4-FFF2-40B4-BE49-F238E27FC236}">
                    <a16:creationId xmlns:a16="http://schemas.microsoft.com/office/drawing/2014/main" id="{74D5E711-34E1-4E20-97F1-F6EC891FB069}"/>
                  </a:ext>
                </a:extLst>
              </p:cNvPr>
              <p:cNvSpPr/>
              <p:nvPr/>
            </p:nvSpPr>
            <p:spPr bwMode="auto">
              <a:xfrm>
                <a:off x="3042" y="3240"/>
                <a:ext cx="154" cy="185"/>
              </a:xfrm>
              <a:custGeom>
                <a:avLst/>
                <a:gdLst>
                  <a:gd name="T0" fmla="*/ 23 w 65"/>
                  <a:gd name="T1" fmla="*/ 0 h 78"/>
                  <a:gd name="T2" fmla="*/ 62 w 65"/>
                  <a:gd name="T3" fmla="*/ 6 h 78"/>
                  <a:gd name="T4" fmla="*/ 30 w 65"/>
                  <a:gd name="T5" fmla="*/ 72 h 78"/>
                  <a:gd name="T6" fmla="*/ 23 w 65"/>
                  <a:gd name="T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78">
                    <a:moveTo>
                      <a:pt x="23" y="0"/>
                    </a:moveTo>
                    <a:cubicBezTo>
                      <a:pt x="23" y="0"/>
                      <a:pt x="41" y="7"/>
                      <a:pt x="62" y="6"/>
                    </a:cubicBezTo>
                    <a:cubicBezTo>
                      <a:pt x="62" y="6"/>
                      <a:pt x="65" y="78"/>
                      <a:pt x="30" y="72"/>
                    </a:cubicBezTo>
                    <a:cubicBezTo>
                      <a:pt x="30" y="72"/>
                      <a:pt x="0" y="65"/>
                      <a:pt x="23" y="0"/>
                    </a:cubicBezTo>
                    <a:close/>
                  </a:path>
                </a:pathLst>
              </a:custGeom>
              <a:solidFill>
                <a:srgbClr val="2C29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3" name="íṡľíḑe">
                <a:extLst>
                  <a:ext uri="{FF2B5EF4-FFF2-40B4-BE49-F238E27FC236}">
                    <a16:creationId xmlns:a16="http://schemas.microsoft.com/office/drawing/2014/main" id="{6051A039-7B15-4C55-A408-FABA7C67201F}"/>
                  </a:ext>
                </a:extLst>
              </p:cNvPr>
              <p:cNvSpPr/>
              <p:nvPr/>
            </p:nvSpPr>
            <p:spPr bwMode="auto">
              <a:xfrm>
                <a:off x="3061" y="3300"/>
                <a:ext cx="123" cy="120"/>
              </a:xfrm>
              <a:custGeom>
                <a:avLst/>
                <a:gdLst>
                  <a:gd name="T0" fmla="*/ 23 w 52"/>
                  <a:gd name="T1" fmla="*/ 41 h 51"/>
                  <a:gd name="T2" fmla="*/ 8 w 52"/>
                  <a:gd name="T3" fmla="*/ 0 h 51"/>
                  <a:gd name="T4" fmla="*/ 21 w 52"/>
                  <a:gd name="T5" fmla="*/ 48 h 51"/>
                  <a:gd name="T6" fmla="*/ 52 w 52"/>
                  <a:gd name="T7" fmla="*/ 8 h 51"/>
                  <a:gd name="T8" fmla="*/ 23 w 52"/>
                  <a:gd name="T9" fmla="*/ 4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23" y="41"/>
                    </a:moveTo>
                    <a:cubicBezTo>
                      <a:pt x="23" y="41"/>
                      <a:pt x="3" y="36"/>
                      <a:pt x="8" y="0"/>
                    </a:cubicBezTo>
                    <a:cubicBezTo>
                      <a:pt x="0" y="42"/>
                      <a:pt x="21" y="48"/>
                      <a:pt x="21" y="48"/>
                    </a:cubicBezTo>
                    <a:cubicBezTo>
                      <a:pt x="42" y="51"/>
                      <a:pt x="50" y="28"/>
                      <a:pt x="52" y="8"/>
                    </a:cubicBezTo>
                    <a:cubicBezTo>
                      <a:pt x="49" y="26"/>
                      <a:pt x="41" y="44"/>
                      <a:pt x="23" y="4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4" name="íṧlídé">
                <a:extLst>
                  <a:ext uri="{FF2B5EF4-FFF2-40B4-BE49-F238E27FC236}">
                    <a16:creationId xmlns:a16="http://schemas.microsoft.com/office/drawing/2014/main" id="{0193ADC0-92FB-401B-B4DE-3ED608BA49E4}"/>
                  </a:ext>
                </a:extLst>
              </p:cNvPr>
              <p:cNvSpPr/>
              <p:nvPr/>
            </p:nvSpPr>
            <p:spPr bwMode="auto">
              <a:xfrm>
                <a:off x="3115" y="3269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5 h 5"/>
                  <a:gd name="T4" fmla="*/ 0 w 5"/>
                  <a:gd name="T5" fmla="*/ 3 h 5"/>
                  <a:gd name="T6" fmla="*/ 3 w 5"/>
                  <a:gd name="T7" fmla="*/ 1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5" name="ïSļîďè">
                <a:extLst>
                  <a:ext uri="{FF2B5EF4-FFF2-40B4-BE49-F238E27FC236}">
                    <a16:creationId xmlns:a16="http://schemas.microsoft.com/office/drawing/2014/main" id="{6B261E8F-C5A3-4157-9741-AFF830F06733}"/>
                  </a:ext>
                </a:extLst>
              </p:cNvPr>
              <p:cNvSpPr/>
              <p:nvPr/>
            </p:nvSpPr>
            <p:spPr bwMode="auto">
              <a:xfrm>
                <a:off x="3148" y="3276"/>
                <a:ext cx="10" cy="9"/>
              </a:xfrm>
              <a:custGeom>
                <a:avLst/>
                <a:gdLst>
                  <a:gd name="T0" fmla="*/ 4 w 4"/>
                  <a:gd name="T1" fmla="*/ 2 h 4"/>
                  <a:gd name="T2" fmla="*/ 2 w 4"/>
                  <a:gd name="T3" fmla="*/ 4 h 4"/>
                  <a:gd name="T4" fmla="*/ 0 w 4"/>
                  <a:gd name="T5" fmla="*/ 2 h 4"/>
                  <a:gd name="T6" fmla="*/ 2 w 4"/>
                  <a:gd name="T7" fmla="*/ 0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0"/>
                      <a:pt x="4" y="1"/>
                      <a:pt x="4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6" name="íṧľïdê">
                <a:extLst>
                  <a:ext uri="{FF2B5EF4-FFF2-40B4-BE49-F238E27FC236}">
                    <a16:creationId xmlns:a16="http://schemas.microsoft.com/office/drawing/2014/main" id="{E076D813-8701-410D-8A26-A9E14DDC429B}"/>
                  </a:ext>
                </a:extLst>
              </p:cNvPr>
              <p:cNvSpPr/>
              <p:nvPr/>
            </p:nvSpPr>
            <p:spPr bwMode="auto">
              <a:xfrm>
                <a:off x="3110" y="3290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5 h 5"/>
                  <a:gd name="T4" fmla="*/ 1 w 5"/>
                  <a:gd name="T5" fmla="*/ 2 h 5"/>
                  <a:gd name="T6" fmla="*/ 3 w 5"/>
                  <a:gd name="T7" fmla="*/ 1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4"/>
                      <a:pt x="4" y="5"/>
                      <a:pt x="2" y="5"/>
                    </a:cubicBezTo>
                    <a:cubicBezTo>
                      <a:pt x="1" y="5"/>
                      <a:pt x="0" y="4"/>
                      <a:pt x="1" y="2"/>
                    </a:cubicBezTo>
                    <a:cubicBezTo>
                      <a:pt x="1" y="1"/>
                      <a:pt x="2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íṩ1íḍe">
                <a:extLst>
                  <a:ext uri="{FF2B5EF4-FFF2-40B4-BE49-F238E27FC236}">
                    <a16:creationId xmlns:a16="http://schemas.microsoft.com/office/drawing/2014/main" id="{9924D286-856C-482D-B21A-5589F8A94FA4}"/>
                  </a:ext>
                </a:extLst>
              </p:cNvPr>
              <p:cNvSpPr/>
              <p:nvPr/>
            </p:nvSpPr>
            <p:spPr bwMode="auto">
              <a:xfrm>
                <a:off x="3144" y="3297"/>
                <a:ext cx="11" cy="10"/>
              </a:xfrm>
              <a:custGeom>
                <a:avLst/>
                <a:gdLst>
                  <a:gd name="T0" fmla="*/ 5 w 5"/>
                  <a:gd name="T1" fmla="*/ 2 h 4"/>
                  <a:gd name="T2" fmla="*/ 2 w 5"/>
                  <a:gd name="T3" fmla="*/ 4 h 4"/>
                  <a:gd name="T4" fmla="*/ 0 w 5"/>
                  <a:gd name="T5" fmla="*/ 2 h 4"/>
                  <a:gd name="T6" fmla="*/ 3 w 5"/>
                  <a:gd name="T7" fmla="*/ 0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0"/>
                      <a:pt x="2" y="0"/>
                      <a:pt x="3" y="0"/>
                    </a:cubicBezTo>
                    <a:cubicBezTo>
                      <a:pt x="4" y="0"/>
                      <a:pt x="5" y="1"/>
                      <a:pt x="5" y="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íṡľïḋe">
                <a:extLst>
                  <a:ext uri="{FF2B5EF4-FFF2-40B4-BE49-F238E27FC236}">
                    <a16:creationId xmlns:a16="http://schemas.microsoft.com/office/drawing/2014/main" id="{D6A9C104-C990-4F11-8C91-7EF172463A00}"/>
                  </a:ext>
                </a:extLst>
              </p:cNvPr>
              <p:cNvSpPr/>
              <p:nvPr/>
            </p:nvSpPr>
            <p:spPr bwMode="auto">
              <a:xfrm>
                <a:off x="3108" y="3309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5 h 5"/>
                  <a:gd name="T4" fmla="*/ 0 w 5"/>
                  <a:gd name="T5" fmla="*/ 2 h 5"/>
                  <a:gd name="T6" fmla="*/ 3 w 5"/>
                  <a:gd name="T7" fmla="*/ 0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4"/>
                      <a:pt x="3" y="5"/>
                      <a:pt x="2" y="5"/>
                    </a:cubicBezTo>
                    <a:cubicBezTo>
                      <a:pt x="1" y="5"/>
                      <a:pt x="0" y="3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îṧļïḋe">
                <a:extLst>
                  <a:ext uri="{FF2B5EF4-FFF2-40B4-BE49-F238E27FC236}">
                    <a16:creationId xmlns:a16="http://schemas.microsoft.com/office/drawing/2014/main" id="{AA895EFC-1FCE-4AC1-9D0D-3D223DD3B822}"/>
                  </a:ext>
                </a:extLst>
              </p:cNvPr>
              <p:cNvSpPr/>
              <p:nvPr/>
            </p:nvSpPr>
            <p:spPr bwMode="auto">
              <a:xfrm>
                <a:off x="3141" y="3314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5 h 5"/>
                  <a:gd name="T4" fmla="*/ 0 w 5"/>
                  <a:gd name="T5" fmla="*/ 2 h 5"/>
                  <a:gd name="T6" fmla="*/ 3 w 5"/>
                  <a:gd name="T7" fmla="*/ 1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4" y="1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îṥlídê">
                <a:extLst>
                  <a:ext uri="{FF2B5EF4-FFF2-40B4-BE49-F238E27FC236}">
                    <a16:creationId xmlns:a16="http://schemas.microsoft.com/office/drawing/2014/main" id="{5FD3B612-A56F-4155-99F8-70524B1CF8F7}"/>
                  </a:ext>
                </a:extLst>
              </p:cNvPr>
              <p:cNvSpPr/>
              <p:nvPr/>
            </p:nvSpPr>
            <p:spPr bwMode="auto">
              <a:xfrm>
                <a:off x="3106" y="3328"/>
                <a:ext cx="12" cy="12"/>
              </a:xfrm>
              <a:custGeom>
                <a:avLst/>
                <a:gdLst>
                  <a:gd name="T0" fmla="*/ 5 w 5"/>
                  <a:gd name="T1" fmla="*/ 3 h 5"/>
                  <a:gd name="T2" fmla="*/ 2 w 5"/>
                  <a:gd name="T3" fmla="*/ 5 h 5"/>
                  <a:gd name="T4" fmla="*/ 0 w 5"/>
                  <a:gd name="T5" fmla="*/ 2 h 5"/>
                  <a:gd name="T6" fmla="*/ 3 w 5"/>
                  <a:gd name="T7" fmla="*/ 0 h 5"/>
                  <a:gd name="T8" fmla="*/ 5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4" y="0"/>
                      <a:pt x="5" y="1"/>
                      <a:pt x="5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íṧľïḓé">
                <a:extLst>
                  <a:ext uri="{FF2B5EF4-FFF2-40B4-BE49-F238E27FC236}">
                    <a16:creationId xmlns:a16="http://schemas.microsoft.com/office/drawing/2014/main" id="{6B2ABDC8-25CA-4DCF-89BF-78D46F972470}"/>
                  </a:ext>
                </a:extLst>
              </p:cNvPr>
              <p:cNvSpPr/>
              <p:nvPr/>
            </p:nvSpPr>
            <p:spPr bwMode="auto">
              <a:xfrm>
                <a:off x="3139" y="3333"/>
                <a:ext cx="12" cy="12"/>
              </a:xfrm>
              <a:custGeom>
                <a:avLst/>
                <a:gdLst>
                  <a:gd name="T0" fmla="*/ 4 w 5"/>
                  <a:gd name="T1" fmla="*/ 3 h 5"/>
                  <a:gd name="T2" fmla="*/ 2 w 5"/>
                  <a:gd name="T3" fmla="*/ 5 h 5"/>
                  <a:gd name="T4" fmla="*/ 0 w 5"/>
                  <a:gd name="T5" fmla="*/ 2 h 5"/>
                  <a:gd name="T6" fmla="*/ 2 w 5"/>
                  <a:gd name="T7" fmla="*/ 0 h 5"/>
                  <a:gd name="T8" fmla="*/ 4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4" y="4"/>
                      <a:pt x="3" y="5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4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îṣlíḓe">
                <a:extLst>
                  <a:ext uri="{FF2B5EF4-FFF2-40B4-BE49-F238E27FC236}">
                    <a16:creationId xmlns:a16="http://schemas.microsoft.com/office/drawing/2014/main" id="{1B46EA9A-8EF4-4753-86D9-7C2594237607}"/>
                  </a:ext>
                </a:extLst>
              </p:cNvPr>
              <p:cNvSpPr/>
              <p:nvPr/>
            </p:nvSpPr>
            <p:spPr bwMode="auto">
              <a:xfrm>
                <a:off x="3118" y="3274"/>
                <a:ext cx="37" cy="9"/>
              </a:xfrm>
              <a:custGeom>
                <a:avLst/>
                <a:gdLst>
                  <a:gd name="T0" fmla="*/ 16 w 16"/>
                  <a:gd name="T1" fmla="*/ 3 h 4"/>
                  <a:gd name="T2" fmla="*/ 15 w 16"/>
                  <a:gd name="T3" fmla="*/ 4 h 4"/>
                  <a:gd name="T4" fmla="*/ 1 w 16"/>
                  <a:gd name="T5" fmla="*/ 1 h 4"/>
                  <a:gd name="T6" fmla="*/ 0 w 16"/>
                  <a:gd name="T7" fmla="*/ 1 h 4"/>
                  <a:gd name="T8" fmla="*/ 1 w 16"/>
                  <a:gd name="T9" fmla="*/ 0 h 4"/>
                  <a:gd name="T10" fmla="*/ 15 w 16"/>
                  <a:gd name="T11" fmla="*/ 2 h 4"/>
                  <a:gd name="T12" fmla="*/ 16 w 16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6" y="3"/>
                    </a:moveTo>
                    <a:cubicBezTo>
                      <a:pt x="16" y="3"/>
                      <a:pt x="15" y="4"/>
                      <a:pt x="15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3"/>
                      <a:pt x="16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ïşlidé">
                <a:extLst>
                  <a:ext uri="{FF2B5EF4-FFF2-40B4-BE49-F238E27FC236}">
                    <a16:creationId xmlns:a16="http://schemas.microsoft.com/office/drawing/2014/main" id="{0D187D6A-1C09-4AD7-95A8-CD0DB37B41DA}"/>
                  </a:ext>
                </a:extLst>
              </p:cNvPr>
              <p:cNvSpPr/>
              <p:nvPr/>
            </p:nvSpPr>
            <p:spPr bwMode="auto">
              <a:xfrm>
                <a:off x="3115" y="3295"/>
                <a:ext cx="38" cy="9"/>
              </a:xfrm>
              <a:custGeom>
                <a:avLst/>
                <a:gdLst>
                  <a:gd name="T0" fmla="*/ 16 w 16"/>
                  <a:gd name="T1" fmla="*/ 3 h 4"/>
                  <a:gd name="T2" fmla="*/ 15 w 16"/>
                  <a:gd name="T3" fmla="*/ 4 h 4"/>
                  <a:gd name="T4" fmla="*/ 0 w 16"/>
                  <a:gd name="T5" fmla="*/ 1 h 4"/>
                  <a:gd name="T6" fmla="*/ 0 w 16"/>
                  <a:gd name="T7" fmla="*/ 1 h 4"/>
                  <a:gd name="T8" fmla="*/ 1 w 16"/>
                  <a:gd name="T9" fmla="*/ 0 h 4"/>
                  <a:gd name="T10" fmla="*/ 15 w 16"/>
                  <a:gd name="T11" fmla="*/ 2 h 4"/>
                  <a:gd name="T12" fmla="*/ 16 w 16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6" y="3"/>
                    </a:moveTo>
                    <a:cubicBezTo>
                      <a:pt x="15" y="3"/>
                      <a:pt x="15" y="4"/>
                      <a:pt x="15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6" y="3"/>
                      <a:pt x="16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išḷíďe">
                <a:extLst>
                  <a:ext uri="{FF2B5EF4-FFF2-40B4-BE49-F238E27FC236}">
                    <a16:creationId xmlns:a16="http://schemas.microsoft.com/office/drawing/2014/main" id="{A8F97717-1C5D-4632-ACE5-1A574E59FA56}"/>
                  </a:ext>
                </a:extLst>
              </p:cNvPr>
              <p:cNvSpPr/>
              <p:nvPr/>
            </p:nvSpPr>
            <p:spPr bwMode="auto">
              <a:xfrm>
                <a:off x="3110" y="3314"/>
                <a:ext cx="38" cy="9"/>
              </a:xfrm>
              <a:custGeom>
                <a:avLst/>
                <a:gdLst>
                  <a:gd name="T0" fmla="*/ 16 w 16"/>
                  <a:gd name="T1" fmla="*/ 3 h 4"/>
                  <a:gd name="T2" fmla="*/ 16 w 16"/>
                  <a:gd name="T3" fmla="*/ 3 h 4"/>
                  <a:gd name="T4" fmla="*/ 1 w 16"/>
                  <a:gd name="T5" fmla="*/ 1 h 4"/>
                  <a:gd name="T6" fmla="*/ 1 w 16"/>
                  <a:gd name="T7" fmla="*/ 0 h 4"/>
                  <a:gd name="T8" fmla="*/ 1 w 16"/>
                  <a:gd name="T9" fmla="*/ 0 h 4"/>
                  <a:gd name="T10" fmla="*/ 16 w 16"/>
                  <a:gd name="T11" fmla="*/ 2 h 4"/>
                  <a:gd name="T12" fmla="*/ 16 w 16"/>
                  <a:gd name="T1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4">
                    <a:moveTo>
                      <a:pt x="16" y="3"/>
                    </a:moveTo>
                    <a:cubicBezTo>
                      <a:pt x="16" y="3"/>
                      <a:pt x="16" y="4"/>
                      <a:pt x="16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3"/>
                      <a:pt x="16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îṩľíḋé">
                <a:extLst>
                  <a:ext uri="{FF2B5EF4-FFF2-40B4-BE49-F238E27FC236}">
                    <a16:creationId xmlns:a16="http://schemas.microsoft.com/office/drawing/2014/main" id="{23EA935C-E704-4174-94A6-CB342A132872}"/>
                  </a:ext>
                </a:extLst>
              </p:cNvPr>
              <p:cNvSpPr/>
              <p:nvPr/>
            </p:nvSpPr>
            <p:spPr bwMode="auto">
              <a:xfrm>
                <a:off x="3108" y="3333"/>
                <a:ext cx="38" cy="7"/>
              </a:xfrm>
              <a:custGeom>
                <a:avLst/>
                <a:gdLst>
                  <a:gd name="T0" fmla="*/ 16 w 16"/>
                  <a:gd name="T1" fmla="*/ 3 h 3"/>
                  <a:gd name="T2" fmla="*/ 15 w 16"/>
                  <a:gd name="T3" fmla="*/ 3 h 3"/>
                  <a:gd name="T4" fmla="*/ 1 w 16"/>
                  <a:gd name="T5" fmla="*/ 1 h 3"/>
                  <a:gd name="T6" fmla="*/ 0 w 16"/>
                  <a:gd name="T7" fmla="*/ 0 h 3"/>
                  <a:gd name="T8" fmla="*/ 1 w 16"/>
                  <a:gd name="T9" fmla="*/ 0 h 3"/>
                  <a:gd name="T10" fmla="*/ 15 w 16"/>
                  <a:gd name="T11" fmla="*/ 2 h 3"/>
                  <a:gd name="T12" fmla="*/ 16 w 16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">
                    <a:moveTo>
                      <a:pt x="16" y="3"/>
                    </a:moveTo>
                    <a:cubicBezTo>
                      <a:pt x="16" y="3"/>
                      <a:pt x="16" y="3"/>
                      <a:pt x="15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6" y="3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î$ľíďé">
                <a:extLst>
                  <a:ext uri="{FF2B5EF4-FFF2-40B4-BE49-F238E27FC236}">
                    <a16:creationId xmlns:a16="http://schemas.microsoft.com/office/drawing/2014/main" id="{559E853F-844C-4F96-8939-06894BE8833B}"/>
                  </a:ext>
                </a:extLst>
              </p:cNvPr>
              <p:cNvSpPr/>
              <p:nvPr/>
            </p:nvSpPr>
            <p:spPr bwMode="auto">
              <a:xfrm>
                <a:off x="3118" y="3274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0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2 w 33"/>
                  <a:gd name="T9" fmla="*/ 0 h 28"/>
                  <a:gd name="T10" fmla="*/ 33 w 33"/>
                  <a:gd name="T11" fmla="*/ 26 h 28"/>
                  <a:gd name="T12" fmla="*/ 33 w 3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33" y="28"/>
                    </a:moveTo>
                    <a:lnTo>
                      <a:pt x="30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îṡļïḋé">
                <a:extLst>
                  <a:ext uri="{FF2B5EF4-FFF2-40B4-BE49-F238E27FC236}">
                    <a16:creationId xmlns:a16="http://schemas.microsoft.com/office/drawing/2014/main" id="{F825860E-A94D-46F4-A9E9-AAEAD234C354}"/>
                  </a:ext>
                </a:extLst>
              </p:cNvPr>
              <p:cNvSpPr/>
              <p:nvPr/>
            </p:nvSpPr>
            <p:spPr bwMode="auto">
              <a:xfrm>
                <a:off x="3115" y="3278"/>
                <a:ext cx="40" cy="19"/>
              </a:xfrm>
              <a:custGeom>
                <a:avLst/>
                <a:gdLst>
                  <a:gd name="T0" fmla="*/ 0 w 17"/>
                  <a:gd name="T1" fmla="*/ 8 h 8"/>
                  <a:gd name="T2" fmla="*/ 0 w 17"/>
                  <a:gd name="T3" fmla="*/ 6 h 8"/>
                  <a:gd name="T4" fmla="*/ 16 w 17"/>
                  <a:gd name="T5" fmla="*/ 0 h 8"/>
                  <a:gd name="T6" fmla="*/ 17 w 17"/>
                  <a:gd name="T7" fmla="*/ 1 h 8"/>
                  <a:gd name="T8" fmla="*/ 17 w 17"/>
                  <a:gd name="T9" fmla="*/ 2 h 8"/>
                  <a:gd name="T10" fmla="*/ 1 w 17"/>
                  <a:gd name="T11" fmla="*/ 8 h 8"/>
                  <a:gd name="T12" fmla="*/ 0 w 1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8">
                    <a:moveTo>
                      <a:pt x="0" y="8"/>
                    </a:moveTo>
                    <a:cubicBezTo>
                      <a:pt x="0" y="7"/>
                      <a:pt x="0" y="7"/>
                      <a:pt x="0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i$1íďè">
                <a:extLst>
                  <a:ext uri="{FF2B5EF4-FFF2-40B4-BE49-F238E27FC236}">
                    <a16:creationId xmlns:a16="http://schemas.microsoft.com/office/drawing/2014/main" id="{36FF54C1-F8AD-4491-B348-C410B0162D7D}"/>
                  </a:ext>
                </a:extLst>
              </p:cNvPr>
              <p:cNvSpPr/>
              <p:nvPr/>
            </p:nvSpPr>
            <p:spPr bwMode="auto">
              <a:xfrm>
                <a:off x="3115" y="3295"/>
                <a:ext cx="33" cy="28"/>
              </a:xfrm>
              <a:custGeom>
                <a:avLst/>
                <a:gdLst>
                  <a:gd name="T0" fmla="*/ 33 w 33"/>
                  <a:gd name="T1" fmla="*/ 28 h 28"/>
                  <a:gd name="T2" fmla="*/ 31 w 33"/>
                  <a:gd name="T3" fmla="*/ 28 h 28"/>
                  <a:gd name="T4" fmla="*/ 0 w 33"/>
                  <a:gd name="T5" fmla="*/ 2 h 28"/>
                  <a:gd name="T6" fmla="*/ 0 w 33"/>
                  <a:gd name="T7" fmla="*/ 0 h 28"/>
                  <a:gd name="T8" fmla="*/ 5 w 33"/>
                  <a:gd name="T9" fmla="*/ 0 h 28"/>
                  <a:gd name="T10" fmla="*/ 33 w 33"/>
                  <a:gd name="T11" fmla="*/ 26 h 28"/>
                  <a:gd name="T12" fmla="*/ 33 w 33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8">
                    <a:moveTo>
                      <a:pt x="33" y="28"/>
                    </a:moveTo>
                    <a:lnTo>
                      <a:pt x="31" y="2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33" y="26"/>
                    </a:lnTo>
                    <a:lnTo>
                      <a:pt x="33" y="28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ïṩľîde">
                <a:extLst>
                  <a:ext uri="{FF2B5EF4-FFF2-40B4-BE49-F238E27FC236}">
                    <a16:creationId xmlns:a16="http://schemas.microsoft.com/office/drawing/2014/main" id="{E36A5307-6A4C-4D12-AD59-05126DD3010E}"/>
                  </a:ext>
                </a:extLst>
              </p:cNvPr>
              <p:cNvSpPr/>
              <p:nvPr/>
            </p:nvSpPr>
            <p:spPr bwMode="auto">
              <a:xfrm>
                <a:off x="3110" y="3300"/>
                <a:ext cx="41" cy="16"/>
              </a:xfrm>
              <a:custGeom>
                <a:avLst/>
                <a:gdLst>
                  <a:gd name="T0" fmla="*/ 1 w 17"/>
                  <a:gd name="T1" fmla="*/ 7 h 7"/>
                  <a:gd name="T2" fmla="*/ 1 w 17"/>
                  <a:gd name="T3" fmla="*/ 6 h 7"/>
                  <a:gd name="T4" fmla="*/ 16 w 17"/>
                  <a:gd name="T5" fmla="*/ 0 h 7"/>
                  <a:gd name="T6" fmla="*/ 17 w 17"/>
                  <a:gd name="T7" fmla="*/ 0 h 7"/>
                  <a:gd name="T8" fmla="*/ 17 w 17"/>
                  <a:gd name="T9" fmla="*/ 1 h 7"/>
                  <a:gd name="T10" fmla="*/ 2 w 17"/>
                  <a:gd name="T11" fmla="*/ 7 h 7"/>
                  <a:gd name="T12" fmla="*/ 1 w 17"/>
                  <a:gd name="T1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1" y="7"/>
                    </a:moveTo>
                    <a:cubicBezTo>
                      <a:pt x="0" y="6"/>
                      <a:pt x="1" y="6"/>
                      <a:pt x="1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1" y="7"/>
                      <a:pt x="1" y="7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iSḻíḋè">
                <a:extLst>
                  <a:ext uri="{FF2B5EF4-FFF2-40B4-BE49-F238E27FC236}">
                    <a16:creationId xmlns:a16="http://schemas.microsoft.com/office/drawing/2014/main" id="{801176EA-1BE1-465C-9DE1-EF933D4084D5}"/>
                  </a:ext>
                </a:extLst>
              </p:cNvPr>
              <p:cNvSpPr/>
              <p:nvPr/>
            </p:nvSpPr>
            <p:spPr bwMode="auto">
              <a:xfrm>
                <a:off x="3113" y="3314"/>
                <a:ext cx="33" cy="26"/>
              </a:xfrm>
              <a:custGeom>
                <a:avLst/>
                <a:gdLst>
                  <a:gd name="T0" fmla="*/ 33 w 33"/>
                  <a:gd name="T1" fmla="*/ 26 h 26"/>
                  <a:gd name="T2" fmla="*/ 31 w 33"/>
                  <a:gd name="T3" fmla="*/ 26 h 26"/>
                  <a:gd name="T4" fmla="*/ 0 w 33"/>
                  <a:gd name="T5" fmla="*/ 2 h 26"/>
                  <a:gd name="T6" fmla="*/ 0 w 33"/>
                  <a:gd name="T7" fmla="*/ 0 h 26"/>
                  <a:gd name="T8" fmla="*/ 2 w 33"/>
                  <a:gd name="T9" fmla="*/ 0 h 26"/>
                  <a:gd name="T10" fmla="*/ 33 w 33"/>
                  <a:gd name="T11" fmla="*/ 23 h 26"/>
                  <a:gd name="T12" fmla="*/ 33 w 3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26">
                    <a:moveTo>
                      <a:pt x="33" y="26"/>
                    </a:moveTo>
                    <a:lnTo>
                      <a:pt x="31" y="2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23"/>
                    </a:lnTo>
                    <a:lnTo>
                      <a:pt x="33" y="26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iṩľîḓé">
                <a:extLst>
                  <a:ext uri="{FF2B5EF4-FFF2-40B4-BE49-F238E27FC236}">
                    <a16:creationId xmlns:a16="http://schemas.microsoft.com/office/drawing/2014/main" id="{6BF65A93-B6D5-47D8-8A0F-023C81327EE6}"/>
                  </a:ext>
                </a:extLst>
              </p:cNvPr>
              <p:cNvSpPr/>
              <p:nvPr/>
            </p:nvSpPr>
            <p:spPr bwMode="auto">
              <a:xfrm>
                <a:off x="3108" y="3319"/>
                <a:ext cx="40" cy="16"/>
              </a:xfrm>
              <a:custGeom>
                <a:avLst/>
                <a:gdLst>
                  <a:gd name="T0" fmla="*/ 0 w 17"/>
                  <a:gd name="T1" fmla="*/ 6 h 7"/>
                  <a:gd name="T2" fmla="*/ 0 w 17"/>
                  <a:gd name="T3" fmla="*/ 5 h 7"/>
                  <a:gd name="T4" fmla="*/ 15 w 17"/>
                  <a:gd name="T5" fmla="*/ 0 h 7"/>
                  <a:gd name="T6" fmla="*/ 16 w 17"/>
                  <a:gd name="T7" fmla="*/ 1 h 7"/>
                  <a:gd name="T8" fmla="*/ 16 w 17"/>
                  <a:gd name="T9" fmla="*/ 1 h 7"/>
                  <a:gd name="T10" fmla="*/ 1 w 17"/>
                  <a:gd name="T11" fmla="*/ 7 h 7"/>
                  <a:gd name="T12" fmla="*/ 0 w 17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7">
                    <a:moveTo>
                      <a:pt x="0" y="6"/>
                    </a:moveTo>
                    <a:cubicBezTo>
                      <a:pt x="0" y="6"/>
                      <a:pt x="0" y="5"/>
                      <a:pt x="0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ïṣ1îḍé">
                <a:extLst>
                  <a:ext uri="{FF2B5EF4-FFF2-40B4-BE49-F238E27FC236}">
                    <a16:creationId xmlns:a16="http://schemas.microsoft.com/office/drawing/2014/main" id="{D38F6449-635A-465D-8791-C3A4DFB750C4}"/>
                  </a:ext>
                </a:extLst>
              </p:cNvPr>
              <p:cNvSpPr/>
              <p:nvPr/>
            </p:nvSpPr>
            <p:spPr bwMode="auto">
              <a:xfrm>
                <a:off x="3084" y="2207"/>
                <a:ext cx="358" cy="1045"/>
              </a:xfrm>
              <a:custGeom>
                <a:avLst/>
                <a:gdLst>
                  <a:gd name="T0" fmla="*/ 64 w 151"/>
                  <a:gd name="T1" fmla="*/ 17 h 441"/>
                  <a:gd name="T2" fmla="*/ 89 w 151"/>
                  <a:gd name="T3" fmla="*/ 2 h 441"/>
                  <a:gd name="T4" fmla="*/ 112 w 151"/>
                  <a:gd name="T5" fmla="*/ 5 h 441"/>
                  <a:gd name="T6" fmla="*/ 144 w 151"/>
                  <a:gd name="T7" fmla="*/ 80 h 441"/>
                  <a:gd name="T8" fmla="*/ 121 w 151"/>
                  <a:gd name="T9" fmla="*/ 194 h 441"/>
                  <a:gd name="T10" fmla="*/ 99 w 151"/>
                  <a:gd name="T11" fmla="*/ 277 h 441"/>
                  <a:gd name="T12" fmla="*/ 55 w 151"/>
                  <a:gd name="T13" fmla="*/ 441 h 441"/>
                  <a:gd name="T14" fmla="*/ 0 w 151"/>
                  <a:gd name="T15" fmla="*/ 435 h 441"/>
                  <a:gd name="T16" fmla="*/ 14 w 151"/>
                  <a:gd name="T17" fmla="*/ 293 h 441"/>
                  <a:gd name="T18" fmla="*/ 37 w 151"/>
                  <a:gd name="T19" fmla="*/ 115 h 441"/>
                  <a:gd name="T20" fmla="*/ 47 w 151"/>
                  <a:gd name="T21" fmla="*/ 64 h 441"/>
                  <a:gd name="T22" fmla="*/ 64 w 151"/>
                  <a:gd name="T23" fmla="*/ 17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1" h="441">
                    <a:moveTo>
                      <a:pt x="64" y="17"/>
                    </a:moveTo>
                    <a:cubicBezTo>
                      <a:pt x="69" y="10"/>
                      <a:pt x="79" y="4"/>
                      <a:pt x="89" y="2"/>
                    </a:cubicBezTo>
                    <a:cubicBezTo>
                      <a:pt x="96" y="0"/>
                      <a:pt x="104" y="3"/>
                      <a:pt x="112" y="5"/>
                    </a:cubicBezTo>
                    <a:cubicBezTo>
                      <a:pt x="151" y="16"/>
                      <a:pt x="149" y="53"/>
                      <a:pt x="144" y="80"/>
                    </a:cubicBezTo>
                    <a:cubicBezTo>
                      <a:pt x="138" y="119"/>
                      <a:pt x="127" y="156"/>
                      <a:pt x="121" y="194"/>
                    </a:cubicBezTo>
                    <a:cubicBezTo>
                      <a:pt x="116" y="222"/>
                      <a:pt x="105" y="250"/>
                      <a:pt x="99" y="277"/>
                    </a:cubicBezTo>
                    <a:cubicBezTo>
                      <a:pt x="90" y="317"/>
                      <a:pt x="65" y="402"/>
                      <a:pt x="55" y="441"/>
                    </a:cubicBezTo>
                    <a:cubicBezTo>
                      <a:pt x="0" y="435"/>
                      <a:pt x="0" y="435"/>
                      <a:pt x="0" y="435"/>
                    </a:cubicBezTo>
                    <a:cubicBezTo>
                      <a:pt x="5" y="409"/>
                      <a:pt x="12" y="323"/>
                      <a:pt x="14" y="293"/>
                    </a:cubicBezTo>
                    <a:cubicBezTo>
                      <a:pt x="18" y="234"/>
                      <a:pt x="26" y="174"/>
                      <a:pt x="37" y="115"/>
                    </a:cubicBezTo>
                    <a:cubicBezTo>
                      <a:pt x="40" y="98"/>
                      <a:pt x="43" y="81"/>
                      <a:pt x="47" y="64"/>
                    </a:cubicBezTo>
                    <a:cubicBezTo>
                      <a:pt x="50" y="49"/>
                      <a:pt x="54" y="31"/>
                      <a:pt x="64" y="17"/>
                    </a:cubicBezTo>
                    <a:close/>
                  </a:path>
                </a:pathLst>
              </a:custGeom>
              <a:solidFill>
                <a:srgbClr val="0019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iśḷiḍé">
                <a:extLst>
                  <a:ext uri="{FF2B5EF4-FFF2-40B4-BE49-F238E27FC236}">
                    <a16:creationId xmlns:a16="http://schemas.microsoft.com/office/drawing/2014/main" id="{23E3805C-C3E3-46C8-9BD5-D5D0559305B6}"/>
                  </a:ext>
                </a:extLst>
              </p:cNvPr>
              <p:cNvSpPr/>
              <p:nvPr/>
            </p:nvSpPr>
            <p:spPr bwMode="auto">
              <a:xfrm>
                <a:off x="2718" y="1535"/>
                <a:ext cx="664" cy="274"/>
              </a:xfrm>
              <a:custGeom>
                <a:avLst/>
                <a:gdLst>
                  <a:gd name="T0" fmla="*/ 202 w 281"/>
                  <a:gd name="T1" fmla="*/ 1 h 116"/>
                  <a:gd name="T2" fmla="*/ 224 w 281"/>
                  <a:gd name="T3" fmla="*/ 3 h 116"/>
                  <a:gd name="T4" fmla="*/ 277 w 281"/>
                  <a:gd name="T5" fmla="*/ 49 h 116"/>
                  <a:gd name="T6" fmla="*/ 281 w 281"/>
                  <a:gd name="T7" fmla="*/ 75 h 116"/>
                  <a:gd name="T8" fmla="*/ 141 w 281"/>
                  <a:gd name="T9" fmla="*/ 75 h 116"/>
                  <a:gd name="T10" fmla="*/ 0 w 281"/>
                  <a:gd name="T11" fmla="*/ 75 h 116"/>
                  <a:gd name="T12" fmla="*/ 4 w 281"/>
                  <a:gd name="T13" fmla="*/ 49 h 116"/>
                  <a:gd name="T14" fmla="*/ 58 w 281"/>
                  <a:gd name="T15" fmla="*/ 4 h 116"/>
                  <a:gd name="T16" fmla="*/ 86 w 281"/>
                  <a:gd name="T17" fmla="*/ 0 h 116"/>
                  <a:gd name="T18" fmla="*/ 138 w 281"/>
                  <a:gd name="T19" fmla="*/ 116 h 116"/>
                  <a:gd name="T20" fmla="*/ 202 w 281"/>
                  <a:gd name="T21" fmla="*/ 1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1" h="116">
                    <a:moveTo>
                      <a:pt x="202" y="1"/>
                    </a:moveTo>
                    <a:cubicBezTo>
                      <a:pt x="214" y="3"/>
                      <a:pt x="212" y="2"/>
                      <a:pt x="224" y="3"/>
                    </a:cubicBezTo>
                    <a:cubicBezTo>
                      <a:pt x="250" y="5"/>
                      <a:pt x="270" y="25"/>
                      <a:pt x="277" y="49"/>
                    </a:cubicBezTo>
                    <a:cubicBezTo>
                      <a:pt x="280" y="58"/>
                      <a:pt x="281" y="67"/>
                      <a:pt x="281" y="75"/>
                    </a:cubicBezTo>
                    <a:cubicBezTo>
                      <a:pt x="141" y="75"/>
                      <a:pt x="141" y="75"/>
                      <a:pt x="14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67"/>
                      <a:pt x="1" y="58"/>
                      <a:pt x="4" y="49"/>
                    </a:cubicBezTo>
                    <a:cubicBezTo>
                      <a:pt x="11" y="25"/>
                      <a:pt x="32" y="6"/>
                      <a:pt x="58" y="4"/>
                    </a:cubicBezTo>
                    <a:cubicBezTo>
                      <a:pt x="69" y="3"/>
                      <a:pt x="75" y="2"/>
                      <a:pt x="86" y="0"/>
                    </a:cubicBezTo>
                    <a:cubicBezTo>
                      <a:pt x="138" y="116"/>
                      <a:pt x="138" y="116"/>
                      <a:pt x="138" y="116"/>
                    </a:cubicBezTo>
                    <a:lnTo>
                      <a:pt x="202" y="1"/>
                    </a:lnTo>
                    <a:close/>
                  </a:path>
                </a:pathLst>
              </a:cu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iśľiḍê">
                <a:extLst>
                  <a:ext uri="{FF2B5EF4-FFF2-40B4-BE49-F238E27FC236}">
                    <a16:creationId xmlns:a16="http://schemas.microsoft.com/office/drawing/2014/main" id="{857689CF-165B-4E16-BF87-DEF93B4FBAE2}"/>
                  </a:ext>
                </a:extLst>
              </p:cNvPr>
              <p:cNvSpPr/>
              <p:nvPr/>
            </p:nvSpPr>
            <p:spPr bwMode="auto">
              <a:xfrm>
                <a:off x="2827" y="1703"/>
                <a:ext cx="442" cy="455"/>
              </a:xfrm>
              <a:custGeom>
                <a:avLst/>
                <a:gdLst>
                  <a:gd name="T0" fmla="*/ 181 w 187"/>
                  <a:gd name="T1" fmla="*/ 0 h 192"/>
                  <a:gd name="T2" fmla="*/ 8 w 187"/>
                  <a:gd name="T3" fmla="*/ 0 h 192"/>
                  <a:gd name="T4" fmla="*/ 8 w 187"/>
                  <a:gd name="T5" fmla="*/ 73 h 192"/>
                  <a:gd name="T6" fmla="*/ 0 w 187"/>
                  <a:gd name="T7" fmla="*/ 192 h 192"/>
                  <a:gd name="T8" fmla="*/ 187 w 187"/>
                  <a:gd name="T9" fmla="*/ 192 h 192"/>
                  <a:gd name="T10" fmla="*/ 183 w 187"/>
                  <a:gd name="T11" fmla="*/ 74 h 192"/>
                  <a:gd name="T12" fmla="*/ 181 w 187"/>
                  <a:gd name="T1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192">
                    <a:moveTo>
                      <a:pt x="18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4"/>
                      <a:pt x="8" y="73"/>
                    </a:cubicBezTo>
                    <a:cubicBezTo>
                      <a:pt x="8" y="132"/>
                      <a:pt x="0" y="192"/>
                      <a:pt x="0" y="192"/>
                    </a:cubicBezTo>
                    <a:cubicBezTo>
                      <a:pt x="187" y="192"/>
                      <a:pt x="187" y="192"/>
                      <a:pt x="187" y="192"/>
                    </a:cubicBezTo>
                    <a:cubicBezTo>
                      <a:pt x="183" y="121"/>
                      <a:pt x="182" y="38"/>
                      <a:pt x="183" y="74"/>
                    </a:cubicBezTo>
                    <a:cubicBezTo>
                      <a:pt x="183" y="74"/>
                      <a:pt x="182" y="37"/>
                      <a:pt x="181" y="0"/>
                    </a:cubicBezTo>
                    <a:close/>
                  </a:path>
                </a:pathLst>
              </a:cu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is1iḋê">
                <a:extLst>
                  <a:ext uri="{FF2B5EF4-FFF2-40B4-BE49-F238E27FC236}">
                    <a16:creationId xmlns:a16="http://schemas.microsoft.com/office/drawing/2014/main" id="{18ED434F-6F88-441B-9116-CF274CF30EAF}"/>
                  </a:ext>
                </a:extLst>
              </p:cNvPr>
              <p:cNvSpPr/>
              <p:nvPr/>
            </p:nvSpPr>
            <p:spPr bwMode="auto">
              <a:xfrm>
                <a:off x="2576" y="1608"/>
                <a:ext cx="322" cy="346"/>
              </a:xfrm>
              <a:custGeom>
                <a:avLst/>
                <a:gdLst>
                  <a:gd name="T0" fmla="*/ 73 w 136"/>
                  <a:gd name="T1" fmla="*/ 0 h 146"/>
                  <a:gd name="T2" fmla="*/ 0 w 136"/>
                  <a:gd name="T3" fmla="*/ 122 h 146"/>
                  <a:gd name="T4" fmla="*/ 73 w 136"/>
                  <a:gd name="T5" fmla="*/ 146 h 146"/>
                  <a:gd name="T6" fmla="*/ 125 w 136"/>
                  <a:gd name="T7" fmla="*/ 59 h 146"/>
                  <a:gd name="T8" fmla="*/ 73 w 136"/>
                  <a:gd name="T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46">
                    <a:moveTo>
                      <a:pt x="73" y="0"/>
                    </a:moveTo>
                    <a:cubicBezTo>
                      <a:pt x="73" y="0"/>
                      <a:pt x="35" y="40"/>
                      <a:pt x="0" y="122"/>
                    </a:cubicBezTo>
                    <a:cubicBezTo>
                      <a:pt x="73" y="146"/>
                      <a:pt x="73" y="146"/>
                      <a:pt x="73" y="146"/>
                    </a:cubicBezTo>
                    <a:cubicBezTo>
                      <a:pt x="125" y="59"/>
                      <a:pt x="125" y="59"/>
                      <a:pt x="125" y="59"/>
                    </a:cubicBezTo>
                    <a:cubicBezTo>
                      <a:pt x="125" y="59"/>
                      <a:pt x="136" y="6"/>
                      <a:pt x="73" y="0"/>
                    </a:cubicBezTo>
                    <a:close/>
                  </a:path>
                </a:pathLst>
              </a:cu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ïṡ1íḓê">
                <a:extLst>
                  <a:ext uri="{FF2B5EF4-FFF2-40B4-BE49-F238E27FC236}">
                    <a16:creationId xmlns:a16="http://schemas.microsoft.com/office/drawing/2014/main" id="{B15BF7CD-AA22-4BA9-86B9-1155260A844A}"/>
                  </a:ext>
                </a:extLst>
              </p:cNvPr>
              <p:cNvSpPr/>
              <p:nvPr/>
            </p:nvSpPr>
            <p:spPr bwMode="auto">
              <a:xfrm>
                <a:off x="3207" y="1615"/>
                <a:ext cx="327" cy="356"/>
              </a:xfrm>
              <a:custGeom>
                <a:avLst/>
                <a:gdLst>
                  <a:gd name="T0" fmla="*/ 64 w 138"/>
                  <a:gd name="T1" fmla="*/ 0 h 150"/>
                  <a:gd name="T2" fmla="*/ 138 w 138"/>
                  <a:gd name="T3" fmla="*/ 120 h 150"/>
                  <a:gd name="T4" fmla="*/ 61 w 138"/>
                  <a:gd name="T5" fmla="*/ 150 h 150"/>
                  <a:gd name="T6" fmla="*/ 8 w 138"/>
                  <a:gd name="T7" fmla="*/ 59 h 150"/>
                  <a:gd name="T8" fmla="*/ 64 w 138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50">
                    <a:moveTo>
                      <a:pt x="64" y="0"/>
                    </a:moveTo>
                    <a:cubicBezTo>
                      <a:pt x="64" y="0"/>
                      <a:pt x="103" y="38"/>
                      <a:pt x="138" y="120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0" y="7"/>
                      <a:pt x="64" y="0"/>
                    </a:cubicBezTo>
                    <a:close/>
                  </a:path>
                </a:pathLst>
              </a:cu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íṩľíḑè">
                <a:extLst>
                  <a:ext uri="{FF2B5EF4-FFF2-40B4-BE49-F238E27FC236}">
                    <a16:creationId xmlns:a16="http://schemas.microsoft.com/office/drawing/2014/main" id="{575F92DA-3BF9-434E-B465-66059F3B049D}"/>
                  </a:ext>
                </a:extLst>
              </p:cNvPr>
              <p:cNvSpPr/>
              <p:nvPr/>
            </p:nvSpPr>
            <p:spPr bwMode="auto">
              <a:xfrm>
                <a:off x="2787" y="862"/>
                <a:ext cx="475" cy="324"/>
              </a:xfrm>
              <a:custGeom>
                <a:avLst/>
                <a:gdLst>
                  <a:gd name="T0" fmla="*/ 111 w 201"/>
                  <a:gd name="T1" fmla="*/ 82 h 137"/>
                  <a:gd name="T2" fmla="*/ 27 w 201"/>
                  <a:gd name="T3" fmla="*/ 128 h 137"/>
                  <a:gd name="T4" fmla="*/ 95 w 201"/>
                  <a:gd name="T5" fmla="*/ 16 h 137"/>
                  <a:gd name="T6" fmla="*/ 200 w 201"/>
                  <a:gd name="T7" fmla="*/ 88 h 137"/>
                  <a:gd name="T8" fmla="*/ 195 w 201"/>
                  <a:gd name="T9" fmla="*/ 137 h 137"/>
                  <a:gd name="T10" fmla="*/ 111 w 201"/>
                  <a:gd name="T11" fmla="*/ 8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1" h="137">
                    <a:moveTo>
                      <a:pt x="111" y="82"/>
                    </a:moveTo>
                    <a:cubicBezTo>
                      <a:pt x="111" y="82"/>
                      <a:pt x="49" y="41"/>
                      <a:pt x="27" y="128"/>
                    </a:cubicBezTo>
                    <a:cubicBezTo>
                      <a:pt x="27" y="128"/>
                      <a:pt x="0" y="36"/>
                      <a:pt x="95" y="16"/>
                    </a:cubicBezTo>
                    <a:cubicBezTo>
                      <a:pt x="95" y="16"/>
                      <a:pt x="201" y="0"/>
                      <a:pt x="200" y="88"/>
                    </a:cubicBezTo>
                    <a:cubicBezTo>
                      <a:pt x="200" y="88"/>
                      <a:pt x="200" y="114"/>
                      <a:pt x="195" y="137"/>
                    </a:cubicBezTo>
                    <a:cubicBezTo>
                      <a:pt x="195" y="137"/>
                      <a:pt x="178" y="40"/>
                      <a:pt x="111" y="82"/>
                    </a:cubicBezTo>
                    <a:close/>
                  </a:path>
                </a:pathLst>
              </a:custGeom>
              <a:solidFill>
                <a:srgbClr val="200E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iś1îḑê">
                <a:extLst>
                  <a:ext uri="{FF2B5EF4-FFF2-40B4-BE49-F238E27FC236}">
                    <a16:creationId xmlns:a16="http://schemas.microsoft.com/office/drawing/2014/main" id="{6DDF1162-73DD-459E-A473-35E38C91E59C}"/>
                  </a:ext>
                </a:extLst>
              </p:cNvPr>
              <p:cNvSpPr/>
              <p:nvPr/>
            </p:nvSpPr>
            <p:spPr bwMode="auto">
              <a:xfrm>
                <a:off x="2831" y="769"/>
                <a:ext cx="485" cy="455"/>
              </a:xfrm>
              <a:custGeom>
                <a:avLst/>
                <a:gdLst>
                  <a:gd name="T0" fmla="*/ 176 w 205"/>
                  <a:gd name="T1" fmla="*/ 192 h 192"/>
                  <a:gd name="T2" fmla="*/ 196 w 205"/>
                  <a:gd name="T3" fmla="*/ 121 h 192"/>
                  <a:gd name="T4" fmla="*/ 181 w 205"/>
                  <a:gd name="T5" fmla="*/ 127 h 192"/>
                  <a:gd name="T6" fmla="*/ 205 w 205"/>
                  <a:gd name="T7" fmla="*/ 76 h 192"/>
                  <a:gd name="T8" fmla="*/ 176 w 205"/>
                  <a:gd name="T9" fmla="*/ 97 h 192"/>
                  <a:gd name="T10" fmla="*/ 200 w 205"/>
                  <a:gd name="T11" fmla="*/ 54 h 192"/>
                  <a:gd name="T12" fmla="*/ 162 w 205"/>
                  <a:gd name="T13" fmla="*/ 75 h 192"/>
                  <a:gd name="T14" fmla="*/ 183 w 205"/>
                  <a:gd name="T15" fmla="*/ 9 h 192"/>
                  <a:gd name="T16" fmla="*/ 132 w 205"/>
                  <a:gd name="T17" fmla="*/ 46 h 192"/>
                  <a:gd name="T18" fmla="*/ 113 w 205"/>
                  <a:gd name="T19" fmla="*/ 0 h 192"/>
                  <a:gd name="T20" fmla="*/ 113 w 205"/>
                  <a:gd name="T21" fmla="*/ 38 h 192"/>
                  <a:gd name="T22" fmla="*/ 0 w 205"/>
                  <a:gd name="T23" fmla="*/ 90 h 192"/>
                  <a:gd name="T24" fmla="*/ 25 w 205"/>
                  <a:gd name="T25" fmla="*/ 79 h 192"/>
                  <a:gd name="T26" fmla="*/ 0 w 205"/>
                  <a:gd name="T27" fmla="*/ 128 h 192"/>
                  <a:gd name="T28" fmla="*/ 14 w 205"/>
                  <a:gd name="T29" fmla="*/ 115 h 192"/>
                  <a:gd name="T30" fmla="*/ 83 w 205"/>
                  <a:gd name="T31" fmla="*/ 90 h 192"/>
                  <a:gd name="T32" fmla="*/ 130 w 205"/>
                  <a:gd name="T33" fmla="*/ 103 h 192"/>
                  <a:gd name="T34" fmla="*/ 154 w 205"/>
                  <a:gd name="T35" fmla="*/ 104 h 192"/>
                  <a:gd name="T36" fmla="*/ 176 w 205"/>
                  <a:gd name="T37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5" h="192">
                    <a:moveTo>
                      <a:pt x="176" y="192"/>
                    </a:moveTo>
                    <a:cubicBezTo>
                      <a:pt x="176" y="192"/>
                      <a:pt x="170" y="160"/>
                      <a:pt x="196" y="121"/>
                    </a:cubicBezTo>
                    <a:cubicBezTo>
                      <a:pt x="181" y="127"/>
                      <a:pt x="181" y="127"/>
                      <a:pt x="181" y="127"/>
                    </a:cubicBezTo>
                    <a:cubicBezTo>
                      <a:pt x="181" y="127"/>
                      <a:pt x="182" y="83"/>
                      <a:pt x="205" y="76"/>
                    </a:cubicBezTo>
                    <a:cubicBezTo>
                      <a:pt x="176" y="97"/>
                      <a:pt x="176" y="97"/>
                      <a:pt x="176" y="97"/>
                    </a:cubicBezTo>
                    <a:cubicBezTo>
                      <a:pt x="176" y="97"/>
                      <a:pt x="169" y="84"/>
                      <a:pt x="200" y="54"/>
                    </a:cubicBezTo>
                    <a:cubicBezTo>
                      <a:pt x="200" y="54"/>
                      <a:pt x="167" y="62"/>
                      <a:pt x="162" y="75"/>
                    </a:cubicBezTo>
                    <a:cubicBezTo>
                      <a:pt x="162" y="75"/>
                      <a:pt x="145" y="41"/>
                      <a:pt x="183" y="9"/>
                    </a:cubicBezTo>
                    <a:cubicBezTo>
                      <a:pt x="183" y="9"/>
                      <a:pt x="149" y="3"/>
                      <a:pt x="132" y="46"/>
                    </a:cubicBezTo>
                    <a:cubicBezTo>
                      <a:pt x="132" y="46"/>
                      <a:pt x="133" y="20"/>
                      <a:pt x="113" y="0"/>
                    </a:cubicBezTo>
                    <a:cubicBezTo>
                      <a:pt x="113" y="0"/>
                      <a:pt x="126" y="22"/>
                      <a:pt x="113" y="38"/>
                    </a:cubicBezTo>
                    <a:cubicBezTo>
                      <a:pt x="113" y="38"/>
                      <a:pt x="37" y="10"/>
                      <a:pt x="0" y="90"/>
                    </a:cubicBezTo>
                    <a:cubicBezTo>
                      <a:pt x="0" y="90"/>
                      <a:pt x="14" y="76"/>
                      <a:pt x="25" y="79"/>
                    </a:cubicBezTo>
                    <a:cubicBezTo>
                      <a:pt x="25" y="79"/>
                      <a:pt x="5" y="81"/>
                      <a:pt x="0" y="128"/>
                    </a:cubicBezTo>
                    <a:cubicBezTo>
                      <a:pt x="14" y="115"/>
                      <a:pt x="14" y="115"/>
                      <a:pt x="14" y="115"/>
                    </a:cubicBezTo>
                    <a:cubicBezTo>
                      <a:pt x="83" y="90"/>
                      <a:pt x="83" y="90"/>
                      <a:pt x="83" y="90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54" y="104"/>
                      <a:pt x="154" y="104"/>
                      <a:pt x="154" y="104"/>
                    </a:cubicBezTo>
                    <a:lnTo>
                      <a:pt x="176" y="192"/>
                    </a:lnTo>
                    <a:close/>
                  </a:path>
                </a:pathLst>
              </a:custGeom>
              <a:solidFill>
                <a:srgbClr val="200E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îSḷiḋê">
                <a:extLst>
                  <a:ext uri="{FF2B5EF4-FFF2-40B4-BE49-F238E27FC236}">
                    <a16:creationId xmlns:a16="http://schemas.microsoft.com/office/drawing/2014/main" id="{A52172CF-896D-4B32-8A4F-CD2205CFEA7D}"/>
                  </a:ext>
                </a:extLst>
              </p:cNvPr>
              <p:cNvSpPr/>
              <p:nvPr/>
            </p:nvSpPr>
            <p:spPr bwMode="auto">
              <a:xfrm>
                <a:off x="3207" y="1075"/>
                <a:ext cx="50" cy="149"/>
              </a:xfrm>
              <a:custGeom>
                <a:avLst/>
                <a:gdLst>
                  <a:gd name="T0" fmla="*/ 0 w 21"/>
                  <a:gd name="T1" fmla="*/ 0 h 63"/>
                  <a:gd name="T2" fmla="*/ 0 w 21"/>
                  <a:gd name="T3" fmla="*/ 42 h 63"/>
                  <a:gd name="T4" fmla="*/ 17 w 21"/>
                  <a:gd name="T5" fmla="*/ 63 h 63"/>
                  <a:gd name="T6" fmla="*/ 21 w 21"/>
                  <a:gd name="T7" fmla="*/ 27 h 63"/>
                  <a:gd name="T8" fmla="*/ 0 w 21"/>
                  <a:gd name="T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63">
                    <a:moveTo>
                      <a:pt x="0" y="0"/>
                    </a:moveTo>
                    <a:cubicBezTo>
                      <a:pt x="0" y="0"/>
                      <a:pt x="11" y="19"/>
                      <a:pt x="0" y="42"/>
                    </a:cubicBezTo>
                    <a:cubicBezTo>
                      <a:pt x="0" y="42"/>
                      <a:pt x="4" y="56"/>
                      <a:pt x="17" y="63"/>
                    </a:cubicBezTo>
                    <a:cubicBezTo>
                      <a:pt x="21" y="27"/>
                      <a:pt x="21" y="27"/>
                      <a:pt x="21" y="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E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ïš1îḍé">
                <a:extLst>
                  <a:ext uri="{FF2B5EF4-FFF2-40B4-BE49-F238E27FC236}">
                    <a16:creationId xmlns:a16="http://schemas.microsoft.com/office/drawing/2014/main" id="{9FA07A3B-0BD2-4FC4-A59E-AEBC4B75ECBC}"/>
                  </a:ext>
                </a:extLst>
              </p:cNvPr>
              <p:cNvSpPr/>
              <p:nvPr/>
            </p:nvSpPr>
            <p:spPr bwMode="auto">
              <a:xfrm>
                <a:off x="2846" y="1073"/>
                <a:ext cx="47" cy="147"/>
              </a:xfrm>
              <a:custGeom>
                <a:avLst/>
                <a:gdLst>
                  <a:gd name="T0" fmla="*/ 20 w 20"/>
                  <a:gd name="T1" fmla="*/ 0 h 62"/>
                  <a:gd name="T2" fmla="*/ 20 w 20"/>
                  <a:gd name="T3" fmla="*/ 41 h 62"/>
                  <a:gd name="T4" fmla="*/ 2 w 20"/>
                  <a:gd name="T5" fmla="*/ 62 h 62"/>
                  <a:gd name="T6" fmla="*/ 0 w 20"/>
                  <a:gd name="T7" fmla="*/ 23 h 62"/>
                  <a:gd name="T8" fmla="*/ 20 w 2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62">
                    <a:moveTo>
                      <a:pt x="20" y="0"/>
                    </a:moveTo>
                    <a:cubicBezTo>
                      <a:pt x="20" y="0"/>
                      <a:pt x="8" y="18"/>
                      <a:pt x="20" y="41"/>
                    </a:cubicBezTo>
                    <a:cubicBezTo>
                      <a:pt x="20" y="41"/>
                      <a:pt x="16" y="55"/>
                      <a:pt x="2" y="62"/>
                    </a:cubicBezTo>
                    <a:cubicBezTo>
                      <a:pt x="0" y="23"/>
                      <a:pt x="0" y="23"/>
                      <a:pt x="0" y="23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200E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" name="išlïďè">
              <a:extLst>
                <a:ext uri="{FF2B5EF4-FFF2-40B4-BE49-F238E27FC236}">
                  <a16:creationId xmlns:a16="http://schemas.microsoft.com/office/drawing/2014/main" id="{A11AD1F1-7A5C-46A1-BFA5-EEF4F0B3EF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47" y="938"/>
              <a:ext cx="5782" cy="2617"/>
              <a:chOff x="947" y="938"/>
              <a:chExt cx="5782" cy="2617"/>
            </a:xfrm>
          </p:grpSpPr>
          <p:sp>
            <p:nvSpPr>
              <p:cNvPr id="101" name="îŝľíḓê">
                <a:extLst>
                  <a:ext uri="{FF2B5EF4-FFF2-40B4-BE49-F238E27FC236}">
                    <a16:creationId xmlns:a16="http://schemas.microsoft.com/office/drawing/2014/main" id="{2321C910-2F2B-4585-B689-302B7C3E7245}"/>
                  </a:ext>
                </a:extLst>
              </p:cNvPr>
              <p:cNvSpPr/>
              <p:nvPr/>
            </p:nvSpPr>
            <p:spPr bwMode="auto">
              <a:xfrm>
                <a:off x="2973" y="1599"/>
                <a:ext cx="147" cy="191"/>
              </a:xfrm>
              <a:custGeom>
                <a:avLst/>
                <a:gdLst>
                  <a:gd name="T0" fmla="*/ 0 w 147"/>
                  <a:gd name="T1" fmla="*/ 56 h 191"/>
                  <a:gd name="T2" fmla="*/ 71 w 147"/>
                  <a:gd name="T3" fmla="*/ 191 h 191"/>
                  <a:gd name="T4" fmla="*/ 147 w 147"/>
                  <a:gd name="T5" fmla="*/ 47 h 191"/>
                  <a:gd name="T6" fmla="*/ 81 w 147"/>
                  <a:gd name="T7" fmla="*/ 0 h 191"/>
                  <a:gd name="T8" fmla="*/ 0 w 147"/>
                  <a:gd name="T9" fmla="*/ 56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91">
                    <a:moveTo>
                      <a:pt x="0" y="56"/>
                    </a:moveTo>
                    <a:lnTo>
                      <a:pt x="71" y="191"/>
                    </a:lnTo>
                    <a:lnTo>
                      <a:pt x="147" y="47"/>
                    </a:lnTo>
                    <a:lnTo>
                      <a:pt x="81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ŝļïḓê">
                <a:extLst>
                  <a:ext uri="{FF2B5EF4-FFF2-40B4-BE49-F238E27FC236}">
                    <a16:creationId xmlns:a16="http://schemas.microsoft.com/office/drawing/2014/main" id="{3D62A8A0-A4EF-4CCC-823F-4AC047DC0BCA}"/>
                  </a:ext>
                </a:extLst>
              </p:cNvPr>
              <p:cNvSpPr/>
              <p:nvPr/>
            </p:nvSpPr>
            <p:spPr bwMode="auto">
              <a:xfrm>
                <a:off x="2898" y="1535"/>
                <a:ext cx="146" cy="303"/>
              </a:xfrm>
              <a:custGeom>
                <a:avLst/>
                <a:gdLst>
                  <a:gd name="T0" fmla="*/ 23 w 146"/>
                  <a:gd name="T1" fmla="*/ 0 h 303"/>
                  <a:gd name="T2" fmla="*/ 146 w 146"/>
                  <a:gd name="T3" fmla="*/ 255 h 303"/>
                  <a:gd name="T4" fmla="*/ 146 w 146"/>
                  <a:gd name="T5" fmla="*/ 303 h 303"/>
                  <a:gd name="T6" fmla="*/ 0 w 146"/>
                  <a:gd name="T7" fmla="*/ 4 h 303"/>
                  <a:gd name="T8" fmla="*/ 23 w 146"/>
                  <a:gd name="T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303">
                    <a:moveTo>
                      <a:pt x="23" y="0"/>
                    </a:moveTo>
                    <a:lnTo>
                      <a:pt x="146" y="255"/>
                    </a:lnTo>
                    <a:lnTo>
                      <a:pt x="146" y="303"/>
                    </a:lnTo>
                    <a:lnTo>
                      <a:pt x="0" y="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íṣḷiďe">
                <a:extLst>
                  <a:ext uri="{FF2B5EF4-FFF2-40B4-BE49-F238E27FC236}">
                    <a16:creationId xmlns:a16="http://schemas.microsoft.com/office/drawing/2014/main" id="{DC6D1013-C05E-40C9-8CDC-70EC477B3F92}"/>
                  </a:ext>
                </a:extLst>
              </p:cNvPr>
              <p:cNvSpPr/>
              <p:nvPr/>
            </p:nvSpPr>
            <p:spPr bwMode="auto">
              <a:xfrm>
                <a:off x="3044" y="1535"/>
                <a:ext cx="149" cy="303"/>
              </a:xfrm>
              <a:custGeom>
                <a:avLst/>
                <a:gdLst>
                  <a:gd name="T0" fmla="*/ 126 w 149"/>
                  <a:gd name="T1" fmla="*/ 0 h 303"/>
                  <a:gd name="T2" fmla="*/ 0 w 149"/>
                  <a:gd name="T3" fmla="*/ 255 h 303"/>
                  <a:gd name="T4" fmla="*/ 0 w 149"/>
                  <a:gd name="T5" fmla="*/ 303 h 303"/>
                  <a:gd name="T6" fmla="*/ 149 w 149"/>
                  <a:gd name="T7" fmla="*/ 4 h 303"/>
                  <a:gd name="T8" fmla="*/ 126 w 149"/>
                  <a:gd name="T9" fmla="*/ 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303">
                    <a:moveTo>
                      <a:pt x="126" y="0"/>
                    </a:moveTo>
                    <a:lnTo>
                      <a:pt x="0" y="255"/>
                    </a:lnTo>
                    <a:lnTo>
                      <a:pt x="0" y="303"/>
                    </a:lnTo>
                    <a:lnTo>
                      <a:pt x="149" y="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ṩļíḑe">
                <a:extLst>
                  <a:ext uri="{FF2B5EF4-FFF2-40B4-BE49-F238E27FC236}">
                    <a16:creationId xmlns:a16="http://schemas.microsoft.com/office/drawing/2014/main" id="{2625E953-4810-44BA-A025-9B17CB7822D6}"/>
                  </a:ext>
                </a:extLst>
              </p:cNvPr>
              <p:cNvSpPr/>
              <p:nvPr/>
            </p:nvSpPr>
            <p:spPr bwMode="auto">
              <a:xfrm>
                <a:off x="2905" y="1511"/>
                <a:ext cx="149" cy="175"/>
              </a:xfrm>
              <a:custGeom>
                <a:avLst/>
                <a:gdLst>
                  <a:gd name="T0" fmla="*/ 0 w 149"/>
                  <a:gd name="T1" fmla="*/ 19 h 175"/>
                  <a:gd name="T2" fmla="*/ 85 w 149"/>
                  <a:gd name="T3" fmla="*/ 0 h 175"/>
                  <a:gd name="T4" fmla="*/ 149 w 149"/>
                  <a:gd name="T5" fmla="*/ 88 h 175"/>
                  <a:gd name="T6" fmla="*/ 26 w 149"/>
                  <a:gd name="T7" fmla="*/ 175 h 175"/>
                  <a:gd name="T8" fmla="*/ 0 w 149"/>
                  <a:gd name="T9" fmla="*/ 1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75">
                    <a:moveTo>
                      <a:pt x="0" y="19"/>
                    </a:moveTo>
                    <a:lnTo>
                      <a:pt x="85" y="0"/>
                    </a:lnTo>
                    <a:lnTo>
                      <a:pt x="149" y="88"/>
                    </a:lnTo>
                    <a:lnTo>
                      <a:pt x="26" y="17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ṣ1íḍê">
                <a:extLst>
                  <a:ext uri="{FF2B5EF4-FFF2-40B4-BE49-F238E27FC236}">
                    <a16:creationId xmlns:a16="http://schemas.microsoft.com/office/drawing/2014/main" id="{5D78C166-8F25-46EC-AD23-34DCC82A4131}"/>
                  </a:ext>
                </a:extLst>
              </p:cNvPr>
              <p:cNvSpPr/>
              <p:nvPr/>
            </p:nvSpPr>
            <p:spPr bwMode="auto">
              <a:xfrm>
                <a:off x="3054" y="1511"/>
                <a:ext cx="149" cy="175"/>
              </a:xfrm>
              <a:custGeom>
                <a:avLst/>
                <a:gdLst>
                  <a:gd name="T0" fmla="*/ 149 w 149"/>
                  <a:gd name="T1" fmla="*/ 19 h 175"/>
                  <a:gd name="T2" fmla="*/ 54 w 149"/>
                  <a:gd name="T3" fmla="*/ 0 h 175"/>
                  <a:gd name="T4" fmla="*/ 0 w 149"/>
                  <a:gd name="T5" fmla="*/ 88 h 175"/>
                  <a:gd name="T6" fmla="*/ 120 w 149"/>
                  <a:gd name="T7" fmla="*/ 175 h 175"/>
                  <a:gd name="T8" fmla="*/ 149 w 149"/>
                  <a:gd name="T9" fmla="*/ 19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75">
                    <a:moveTo>
                      <a:pt x="149" y="19"/>
                    </a:moveTo>
                    <a:lnTo>
                      <a:pt x="54" y="0"/>
                    </a:lnTo>
                    <a:lnTo>
                      <a:pt x="0" y="88"/>
                    </a:lnTo>
                    <a:lnTo>
                      <a:pt x="120" y="175"/>
                    </a:lnTo>
                    <a:lnTo>
                      <a:pt x="149" y="19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ïŝḻïďê">
                <a:extLst>
                  <a:ext uri="{FF2B5EF4-FFF2-40B4-BE49-F238E27FC236}">
                    <a16:creationId xmlns:a16="http://schemas.microsoft.com/office/drawing/2014/main" id="{7D80F11B-9C5C-493A-BBC5-FCAB27741688}"/>
                  </a:ext>
                </a:extLst>
              </p:cNvPr>
              <p:cNvSpPr/>
              <p:nvPr/>
            </p:nvSpPr>
            <p:spPr bwMode="auto">
              <a:xfrm>
                <a:off x="2900" y="1151"/>
                <a:ext cx="151" cy="114"/>
              </a:xfrm>
              <a:custGeom>
                <a:avLst/>
                <a:gdLst>
                  <a:gd name="T0" fmla="*/ 29 w 64"/>
                  <a:gd name="T1" fmla="*/ 0 h 48"/>
                  <a:gd name="T2" fmla="*/ 1 w 64"/>
                  <a:gd name="T3" fmla="*/ 22 h 48"/>
                  <a:gd name="T4" fmla="*/ 26 w 64"/>
                  <a:gd name="T5" fmla="*/ 47 h 48"/>
                  <a:gd name="T6" fmla="*/ 55 w 64"/>
                  <a:gd name="T7" fmla="*/ 25 h 48"/>
                  <a:gd name="T8" fmla="*/ 29 w 64"/>
                  <a:gd name="T9" fmla="*/ 0 h 48"/>
                  <a:gd name="T10" fmla="*/ 52 w 64"/>
                  <a:gd name="T11" fmla="*/ 25 h 48"/>
                  <a:gd name="T12" fmla="*/ 26 w 64"/>
                  <a:gd name="T13" fmla="*/ 43 h 48"/>
                  <a:gd name="T14" fmla="*/ 5 w 64"/>
                  <a:gd name="T15" fmla="*/ 22 h 48"/>
                  <a:gd name="T16" fmla="*/ 29 w 64"/>
                  <a:gd name="T17" fmla="*/ 4 h 48"/>
                  <a:gd name="T18" fmla="*/ 52 w 64"/>
                  <a:gd name="T19" fmla="*/ 25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8">
                    <a:moveTo>
                      <a:pt x="29" y="0"/>
                    </a:moveTo>
                    <a:cubicBezTo>
                      <a:pt x="14" y="1"/>
                      <a:pt x="0" y="0"/>
                      <a:pt x="1" y="22"/>
                    </a:cubicBezTo>
                    <a:cubicBezTo>
                      <a:pt x="2" y="35"/>
                      <a:pt x="11" y="46"/>
                      <a:pt x="26" y="47"/>
                    </a:cubicBezTo>
                    <a:cubicBezTo>
                      <a:pt x="40" y="48"/>
                      <a:pt x="51" y="38"/>
                      <a:pt x="55" y="25"/>
                    </a:cubicBezTo>
                    <a:cubicBezTo>
                      <a:pt x="58" y="14"/>
                      <a:pt x="64" y="0"/>
                      <a:pt x="29" y="0"/>
                    </a:cubicBezTo>
                    <a:close/>
                    <a:moveTo>
                      <a:pt x="52" y="25"/>
                    </a:moveTo>
                    <a:cubicBezTo>
                      <a:pt x="48" y="36"/>
                      <a:pt x="38" y="44"/>
                      <a:pt x="26" y="43"/>
                    </a:cubicBezTo>
                    <a:cubicBezTo>
                      <a:pt x="14" y="43"/>
                      <a:pt x="6" y="33"/>
                      <a:pt x="5" y="22"/>
                    </a:cubicBezTo>
                    <a:cubicBezTo>
                      <a:pt x="4" y="3"/>
                      <a:pt x="16" y="4"/>
                      <a:pt x="29" y="4"/>
                    </a:cubicBezTo>
                    <a:cubicBezTo>
                      <a:pt x="59" y="3"/>
                      <a:pt x="54" y="15"/>
                      <a:pt x="52" y="2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šľidê">
                <a:extLst>
                  <a:ext uri="{FF2B5EF4-FFF2-40B4-BE49-F238E27FC236}">
                    <a16:creationId xmlns:a16="http://schemas.microsoft.com/office/drawing/2014/main" id="{C7F2DF02-8F39-4969-A32E-513168E70EAA}"/>
                  </a:ext>
                </a:extLst>
              </p:cNvPr>
              <p:cNvSpPr/>
              <p:nvPr/>
            </p:nvSpPr>
            <p:spPr bwMode="auto">
              <a:xfrm>
                <a:off x="3044" y="1148"/>
                <a:ext cx="152" cy="117"/>
              </a:xfrm>
              <a:custGeom>
                <a:avLst/>
                <a:gdLst>
                  <a:gd name="T0" fmla="*/ 10 w 64"/>
                  <a:gd name="T1" fmla="*/ 28 h 49"/>
                  <a:gd name="T2" fmla="*/ 40 w 64"/>
                  <a:gd name="T3" fmla="*/ 47 h 49"/>
                  <a:gd name="T4" fmla="*/ 63 w 64"/>
                  <a:gd name="T5" fmla="*/ 22 h 49"/>
                  <a:gd name="T6" fmla="*/ 35 w 64"/>
                  <a:gd name="T7" fmla="*/ 1 h 49"/>
                  <a:gd name="T8" fmla="*/ 10 w 64"/>
                  <a:gd name="T9" fmla="*/ 28 h 49"/>
                  <a:gd name="T10" fmla="*/ 35 w 64"/>
                  <a:gd name="T11" fmla="*/ 5 h 49"/>
                  <a:gd name="T12" fmla="*/ 60 w 64"/>
                  <a:gd name="T13" fmla="*/ 22 h 49"/>
                  <a:gd name="T14" fmla="*/ 40 w 64"/>
                  <a:gd name="T15" fmla="*/ 44 h 49"/>
                  <a:gd name="T16" fmla="*/ 14 w 64"/>
                  <a:gd name="T17" fmla="*/ 27 h 49"/>
                  <a:gd name="T18" fmla="*/ 35 w 64"/>
                  <a:gd name="T19" fmla="*/ 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49">
                    <a:moveTo>
                      <a:pt x="10" y="28"/>
                    </a:moveTo>
                    <a:cubicBezTo>
                      <a:pt x="15" y="40"/>
                      <a:pt x="26" y="49"/>
                      <a:pt x="40" y="47"/>
                    </a:cubicBezTo>
                    <a:cubicBezTo>
                      <a:pt x="55" y="46"/>
                      <a:pt x="63" y="34"/>
                      <a:pt x="63" y="22"/>
                    </a:cubicBezTo>
                    <a:cubicBezTo>
                      <a:pt x="64" y="0"/>
                      <a:pt x="50" y="1"/>
                      <a:pt x="35" y="1"/>
                    </a:cubicBezTo>
                    <a:cubicBezTo>
                      <a:pt x="0" y="3"/>
                      <a:pt x="7" y="16"/>
                      <a:pt x="10" y="28"/>
                    </a:cubicBezTo>
                    <a:close/>
                    <a:moveTo>
                      <a:pt x="35" y="5"/>
                    </a:moveTo>
                    <a:cubicBezTo>
                      <a:pt x="48" y="4"/>
                      <a:pt x="60" y="3"/>
                      <a:pt x="60" y="22"/>
                    </a:cubicBezTo>
                    <a:cubicBezTo>
                      <a:pt x="60" y="33"/>
                      <a:pt x="52" y="43"/>
                      <a:pt x="40" y="44"/>
                    </a:cubicBezTo>
                    <a:cubicBezTo>
                      <a:pt x="28" y="46"/>
                      <a:pt x="18" y="38"/>
                      <a:pt x="14" y="27"/>
                    </a:cubicBezTo>
                    <a:cubicBezTo>
                      <a:pt x="11" y="17"/>
                      <a:pt x="5" y="6"/>
                      <a:pt x="35" y="5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ṣlïďé">
                <a:extLst>
                  <a:ext uri="{FF2B5EF4-FFF2-40B4-BE49-F238E27FC236}">
                    <a16:creationId xmlns:a16="http://schemas.microsoft.com/office/drawing/2014/main" id="{714BD85A-5B9B-427A-B7C2-456A69DCD1DC}"/>
                  </a:ext>
                </a:extLst>
              </p:cNvPr>
              <p:cNvSpPr/>
              <p:nvPr/>
            </p:nvSpPr>
            <p:spPr bwMode="auto">
              <a:xfrm>
                <a:off x="3030" y="1158"/>
                <a:ext cx="43" cy="28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12 h 12"/>
                  <a:gd name="T4" fmla="*/ 18 w 18"/>
                  <a:gd name="T5" fmla="*/ 4 h 12"/>
                  <a:gd name="T6" fmla="*/ 0 w 18"/>
                  <a:gd name="T7" fmla="*/ 4 h 12"/>
                  <a:gd name="T8" fmla="*/ 2 w 18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cubicBezTo>
                      <a:pt x="2" y="12"/>
                      <a:pt x="9" y="7"/>
                      <a:pt x="16" y="12"/>
                    </a:cubicBezTo>
                    <a:cubicBezTo>
                      <a:pt x="16" y="12"/>
                      <a:pt x="15" y="7"/>
                      <a:pt x="18" y="4"/>
                    </a:cubicBezTo>
                    <a:cubicBezTo>
                      <a:pt x="18" y="4"/>
                      <a:pt x="10" y="0"/>
                      <a:pt x="0" y="4"/>
                    </a:cubicBezTo>
                    <a:cubicBezTo>
                      <a:pt x="0" y="4"/>
                      <a:pt x="2" y="9"/>
                      <a:pt x="2" y="12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iŝḻïďê">
                <a:extLst>
                  <a:ext uri="{FF2B5EF4-FFF2-40B4-BE49-F238E27FC236}">
                    <a16:creationId xmlns:a16="http://schemas.microsoft.com/office/drawing/2014/main" id="{E7389153-D803-455B-8E86-F7A1151A6898}"/>
                  </a:ext>
                </a:extLst>
              </p:cNvPr>
              <p:cNvSpPr/>
              <p:nvPr/>
            </p:nvSpPr>
            <p:spPr bwMode="auto">
              <a:xfrm>
                <a:off x="2883" y="1158"/>
                <a:ext cx="38" cy="54"/>
              </a:xfrm>
              <a:custGeom>
                <a:avLst/>
                <a:gdLst>
                  <a:gd name="T0" fmla="*/ 16 w 16"/>
                  <a:gd name="T1" fmla="*/ 0 h 23"/>
                  <a:gd name="T2" fmla="*/ 1 w 16"/>
                  <a:gd name="T3" fmla="*/ 2 h 23"/>
                  <a:gd name="T4" fmla="*/ 0 w 16"/>
                  <a:gd name="T5" fmla="*/ 16 h 23"/>
                  <a:gd name="T6" fmla="*/ 11 w 16"/>
                  <a:gd name="T7" fmla="*/ 23 h 23"/>
                  <a:gd name="T8" fmla="*/ 16 w 16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3">
                    <a:moveTo>
                      <a:pt x="16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8" y="9"/>
                      <a:pt x="16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iśliḋe">
                <a:extLst>
                  <a:ext uri="{FF2B5EF4-FFF2-40B4-BE49-F238E27FC236}">
                    <a16:creationId xmlns:a16="http://schemas.microsoft.com/office/drawing/2014/main" id="{C50B9644-178E-4FC1-AD56-7D1978C93AA4}"/>
                  </a:ext>
                </a:extLst>
              </p:cNvPr>
              <p:cNvSpPr/>
              <p:nvPr/>
            </p:nvSpPr>
            <p:spPr bwMode="auto">
              <a:xfrm>
                <a:off x="3179" y="1160"/>
                <a:ext cx="38" cy="52"/>
              </a:xfrm>
              <a:custGeom>
                <a:avLst/>
                <a:gdLst>
                  <a:gd name="T0" fmla="*/ 0 w 16"/>
                  <a:gd name="T1" fmla="*/ 0 h 22"/>
                  <a:gd name="T2" fmla="*/ 15 w 16"/>
                  <a:gd name="T3" fmla="*/ 1 h 22"/>
                  <a:gd name="T4" fmla="*/ 16 w 16"/>
                  <a:gd name="T5" fmla="*/ 15 h 22"/>
                  <a:gd name="T6" fmla="*/ 6 w 16"/>
                  <a:gd name="T7" fmla="*/ 22 h 22"/>
                  <a:gd name="T8" fmla="*/ 0 w 16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2">
                    <a:moveTo>
                      <a:pt x="0" y="0"/>
                    </a:moveTo>
                    <a:cubicBezTo>
                      <a:pt x="15" y="1"/>
                      <a:pt x="15" y="1"/>
                      <a:pt x="15" y="1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8" y="9"/>
                      <a:pt x="0" y="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ïṡlîde">
                <a:extLst>
                  <a:ext uri="{FF2B5EF4-FFF2-40B4-BE49-F238E27FC236}">
                    <a16:creationId xmlns:a16="http://schemas.microsoft.com/office/drawing/2014/main" id="{5198ED80-B566-4CDC-9829-B162EA5000BF}"/>
                  </a:ext>
                </a:extLst>
              </p:cNvPr>
              <p:cNvSpPr/>
              <p:nvPr/>
            </p:nvSpPr>
            <p:spPr bwMode="auto">
              <a:xfrm>
                <a:off x="2503" y="1937"/>
                <a:ext cx="532" cy="171"/>
              </a:xfrm>
              <a:custGeom>
                <a:avLst/>
                <a:gdLst>
                  <a:gd name="T0" fmla="*/ 219 w 225"/>
                  <a:gd name="T1" fmla="*/ 44 h 72"/>
                  <a:gd name="T2" fmla="*/ 225 w 225"/>
                  <a:gd name="T3" fmla="*/ 72 h 72"/>
                  <a:gd name="T4" fmla="*/ 102 w 225"/>
                  <a:gd name="T5" fmla="*/ 60 h 72"/>
                  <a:gd name="T6" fmla="*/ 48 w 225"/>
                  <a:gd name="T7" fmla="*/ 54 h 72"/>
                  <a:gd name="T8" fmla="*/ 7 w 225"/>
                  <a:gd name="T9" fmla="*/ 24 h 72"/>
                  <a:gd name="T10" fmla="*/ 67 w 225"/>
                  <a:gd name="T11" fmla="*/ 1 h 72"/>
                  <a:gd name="T12" fmla="*/ 219 w 225"/>
                  <a:gd name="T13" fmla="*/ 4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72">
                    <a:moveTo>
                      <a:pt x="219" y="44"/>
                    </a:moveTo>
                    <a:cubicBezTo>
                      <a:pt x="225" y="72"/>
                      <a:pt x="225" y="72"/>
                      <a:pt x="225" y="72"/>
                    </a:cubicBezTo>
                    <a:cubicBezTo>
                      <a:pt x="184" y="68"/>
                      <a:pt x="143" y="65"/>
                      <a:pt x="102" y="60"/>
                    </a:cubicBezTo>
                    <a:cubicBezTo>
                      <a:pt x="84" y="59"/>
                      <a:pt x="66" y="56"/>
                      <a:pt x="48" y="54"/>
                    </a:cubicBezTo>
                    <a:cubicBezTo>
                      <a:pt x="31" y="53"/>
                      <a:pt x="0" y="49"/>
                      <a:pt x="7" y="24"/>
                    </a:cubicBezTo>
                    <a:cubicBezTo>
                      <a:pt x="13" y="3"/>
                      <a:pt x="50" y="0"/>
                      <a:pt x="67" y="1"/>
                    </a:cubicBezTo>
                    <a:cubicBezTo>
                      <a:pt x="67" y="1"/>
                      <a:pt x="191" y="15"/>
                      <a:pt x="219" y="44"/>
                    </a:cubicBezTo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ṩḷïḋe">
                <a:extLst>
                  <a:ext uri="{FF2B5EF4-FFF2-40B4-BE49-F238E27FC236}">
                    <a16:creationId xmlns:a16="http://schemas.microsoft.com/office/drawing/2014/main" id="{69C98CC5-1578-4E05-AEE8-B3D6A0282A6F}"/>
                  </a:ext>
                </a:extLst>
              </p:cNvPr>
              <p:cNvSpPr/>
              <p:nvPr/>
            </p:nvSpPr>
            <p:spPr bwMode="auto">
              <a:xfrm>
                <a:off x="2486" y="1838"/>
                <a:ext cx="570" cy="279"/>
              </a:xfrm>
              <a:custGeom>
                <a:avLst/>
                <a:gdLst>
                  <a:gd name="T0" fmla="*/ 49 w 241"/>
                  <a:gd name="T1" fmla="*/ 0 h 118"/>
                  <a:gd name="T2" fmla="*/ 241 w 241"/>
                  <a:gd name="T3" fmla="*/ 79 h 118"/>
                  <a:gd name="T4" fmla="*/ 236 w 241"/>
                  <a:gd name="T5" fmla="*/ 118 h 118"/>
                  <a:gd name="T6" fmla="*/ 27 w 241"/>
                  <a:gd name="T7" fmla="*/ 96 h 118"/>
                  <a:gd name="T8" fmla="*/ 20 w 241"/>
                  <a:gd name="T9" fmla="*/ 49 h 118"/>
                  <a:gd name="T10" fmla="*/ 49 w 241"/>
                  <a:gd name="T11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1" h="118">
                    <a:moveTo>
                      <a:pt x="49" y="0"/>
                    </a:moveTo>
                    <a:cubicBezTo>
                      <a:pt x="241" y="79"/>
                      <a:pt x="241" y="79"/>
                      <a:pt x="241" y="79"/>
                    </a:cubicBezTo>
                    <a:cubicBezTo>
                      <a:pt x="236" y="118"/>
                      <a:pt x="236" y="118"/>
                      <a:pt x="236" y="118"/>
                    </a:cubicBezTo>
                    <a:cubicBezTo>
                      <a:pt x="27" y="96"/>
                      <a:pt x="27" y="96"/>
                      <a:pt x="27" y="96"/>
                    </a:cubicBezTo>
                    <a:cubicBezTo>
                      <a:pt x="27" y="96"/>
                      <a:pt x="0" y="86"/>
                      <a:pt x="20" y="49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2C29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îṩľïďê">
                <a:extLst>
                  <a:ext uri="{FF2B5EF4-FFF2-40B4-BE49-F238E27FC236}">
                    <a16:creationId xmlns:a16="http://schemas.microsoft.com/office/drawing/2014/main" id="{D27249F0-82AD-4DF6-AFE7-74E263E009BC}"/>
                  </a:ext>
                </a:extLst>
              </p:cNvPr>
              <p:cNvSpPr/>
              <p:nvPr/>
            </p:nvSpPr>
            <p:spPr bwMode="auto">
              <a:xfrm>
                <a:off x="3080" y="1954"/>
                <a:ext cx="532" cy="171"/>
              </a:xfrm>
              <a:custGeom>
                <a:avLst/>
                <a:gdLst>
                  <a:gd name="T0" fmla="*/ 5 w 225"/>
                  <a:gd name="T1" fmla="*/ 44 h 72"/>
                  <a:gd name="T2" fmla="*/ 0 w 225"/>
                  <a:gd name="T3" fmla="*/ 72 h 72"/>
                  <a:gd name="T4" fmla="*/ 122 w 225"/>
                  <a:gd name="T5" fmla="*/ 60 h 72"/>
                  <a:gd name="T6" fmla="*/ 177 w 225"/>
                  <a:gd name="T7" fmla="*/ 54 h 72"/>
                  <a:gd name="T8" fmla="*/ 218 w 225"/>
                  <a:gd name="T9" fmla="*/ 24 h 72"/>
                  <a:gd name="T10" fmla="*/ 158 w 225"/>
                  <a:gd name="T11" fmla="*/ 1 h 72"/>
                  <a:gd name="T12" fmla="*/ 5 w 225"/>
                  <a:gd name="T13" fmla="*/ 4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72">
                    <a:moveTo>
                      <a:pt x="5" y="44"/>
                    </a:moveTo>
                    <a:cubicBezTo>
                      <a:pt x="0" y="72"/>
                      <a:pt x="0" y="72"/>
                      <a:pt x="0" y="72"/>
                    </a:cubicBezTo>
                    <a:cubicBezTo>
                      <a:pt x="41" y="67"/>
                      <a:pt x="82" y="64"/>
                      <a:pt x="122" y="60"/>
                    </a:cubicBezTo>
                    <a:cubicBezTo>
                      <a:pt x="141" y="58"/>
                      <a:pt x="159" y="55"/>
                      <a:pt x="177" y="54"/>
                    </a:cubicBezTo>
                    <a:cubicBezTo>
                      <a:pt x="194" y="52"/>
                      <a:pt x="225" y="49"/>
                      <a:pt x="218" y="24"/>
                    </a:cubicBezTo>
                    <a:cubicBezTo>
                      <a:pt x="212" y="3"/>
                      <a:pt x="174" y="0"/>
                      <a:pt x="158" y="1"/>
                    </a:cubicBezTo>
                    <a:cubicBezTo>
                      <a:pt x="158" y="1"/>
                      <a:pt x="34" y="14"/>
                      <a:pt x="5" y="44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ï$ḷídê">
                <a:extLst>
                  <a:ext uri="{FF2B5EF4-FFF2-40B4-BE49-F238E27FC236}">
                    <a16:creationId xmlns:a16="http://schemas.microsoft.com/office/drawing/2014/main" id="{0C71D048-D4F1-4018-B1CE-D7543E297FB3}"/>
                  </a:ext>
                </a:extLst>
              </p:cNvPr>
              <p:cNvSpPr/>
              <p:nvPr/>
            </p:nvSpPr>
            <p:spPr bwMode="auto">
              <a:xfrm>
                <a:off x="3058" y="1854"/>
                <a:ext cx="573" cy="278"/>
              </a:xfrm>
              <a:custGeom>
                <a:avLst/>
                <a:gdLst>
                  <a:gd name="T0" fmla="*/ 192 w 242"/>
                  <a:gd name="T1" fmla="*/ 0 h 117"/>
                  <a:gd name="T2" fmla="*/ 0 w 242"/>
                  <a:gd name="T3" fmla="*/ 79 h 117"/>
                  <a:gd name="T4" fmla="*/ 5 w 242"/>
                  <a:gd name="T5" fmla="*/ 117 h 117"/>
                  <a:gd name="T6" fmla="*/ 215 w 242"/>
                  <a:gd name="T7" fmla="*/ 95 h 117"/>
                  <a:gd name="T8" fmla="*/ 222 w 242"/>
                  <a:gd name="T9" fmla="*/ 49 h 117"/>
                  <a:gd name="T10" fmla="*/ 192 w 242"/>
                  <a:gd name="T11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2" h="117">
                    <a:moveTo>
                      <a:pt x="192" y="0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5" y="117"/>
                      <a:pt x="5" y="117"/>
                      <a:pt x="5" y="117"/>
                    </a:cubicBezTo>
                    <a:cubicBezTo>
                      <a:pt x="215" y="95"/>
                      <a:pt x="215" y="95"/>
                      <a:pt x="215" y="95"/>
                    </a:cubicBezTo>
                    <a:cubicBezTo>
                      <a:pt x="215" y="95"/>
                      <a:pt x="242" y="86"/>
                      <a:pt x="222" y="49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2C29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işḷiḓé">
                <a:extLst>
                  <a:ext uri="{FF2B5EF4-FFF2-40B4-BE49-F238E27FC236}">
                    <a16:creationId xmlns:a16="http://schemas.microsoft.com/office/drawing/2014/main" id="{F85E1676-901E-4E5F-83E0-89BD494D6010}"/>
                  </a:ext>
                </a:extLst>
              </p:cNvPr>
              <p:cNvSpPr/>
              <p:nvPr/>
            </p:nvSpPr>
            <p:spPr bwMode="auto">
              <a:xfrm>
                <a:off x="2730" y="1762"/>
                <a:ext cx="619" cy="372"/>
              </a:xfrm>
              <a:custGeom>
                <a:avLst/>
                <a:gdLst>
                  <a:gd name="T0" fmla="*/ 248 w 262"/>
                  <a:gd name="T1" fmla="*/ 141 h 157"/>
                  <a:gd name="T2" fmla="*/ 232 w 262"/>
                  <a:gd name="T3" fmla="*/ 157 h 157"/>
                  <a:gd name="T4" fmla="*/ 30 w 262"/>
                  <a:gd name="T5" fmla="*/ 157 h 157"/>
                  <a:gd name="T6" fmla="*/ 14 w 262"/>
                  <a:gd name="T7" fmla="*/ 141 h 157"/>
                  <a:gd name="T8" fmla="*/ 0 w 262"/>
                  <a:gd name="T9" fmla="*/ 16 h 157"/>
                  <a:gd name="T10" fmla="*/ 16 w 262"/>
                  <a:gd name="T11" fmla="*/ 0 h 157"/>
                  <a:gd name="T12" fmla="*/ 246 w 262"/>
                  <a:gd name="T13" fmla="*/ 0 h 157"/>
                  <a:gd name="T14" fmla="*/ 262 w 262"/>
                  <a:gd name="T15" fmla="*/ 16 h 157"/>
                  <a:gd name="T16" fmla="*/ 248 w 262"/>
                  <a:gd name="T17" fmla="*/ 14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2" h="157">
                    <a:moveTo>
                      <a:pt x="248" y="141"/>
                    </a:moveTo>
                    <a:cubicBezTo>
                      <a:pt x="248" y="150"/>
                      <a:pt x="241" y="157"/>
                      <a:pt x="232" y="157"/>
                    </a:cubicBezTo>
                    <a:cubicBezTo>
                      <a:pt x="30" y="157"/>
                      <a:pt x="30" y="157"/>
                      <a:pt x="30" y="157"/>
                    </a:cubicBezTo>
                    <a:cubicBezTo>
                      <a:pt x="21" y="157"/>
                      <a:pt x="14" y="150"/>
                      <a:pt x="14" y="141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55" y="0"/>
                      <a:pt x="262" y="7"/>
                      <a:pt x="262" y="16"/>
                    </a:cubicBezTo>
                    <a:lnTo>
                      <a:pt x="248" y="141"/>
                    </a:lnTo>
                    <a:close/>
                  </a:path>
                </a:pathLst>
              </a:custGeom>
              <a:solidFill>
                <a:srgbClr val="BBBD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ŝḷiḋé">
                <a:extLst>
                  <a:ext uri="{FF2B5EF4-FFF2-40B4-BE49-F238E27FC236}">
                    <a16:creationId xmlns:a16="http://schemas.microsoft.com/office/drawing/2014/main" id="{FB447679-5C69-4AAD-A28B-F1C587C5B564}"/>
                  </a:ext>
                </a:extLst>
              </p:cNvPr>
              <p:cNvSpPr/>
              <p:nvPr/>
            </p:nvSpPr>
            <p:spPr bwMode="auto">
              <a:xfrm>
                <a:off x="2751" y="1790"/>
                <a:ext cx="577" cy="344"/>
              </a:xfrm>
              <a:custGeom>
                <a:avLst/>
                <a:gdLst>
                  <a:gd name="T0" fmla="*/ 231 w 244"/>
                  <a:gd name="T1" fmla="*/ 130 h 145"/>
                  <a:gd name="T2" fmla="*/ 216 w 244"/>
                  <a:gd name="T3" fmla="*/ 145 h 145"/>
                  <a:gd name="T4" fmla="*/ 28 w 244"/>
                  <a:gd name="T5" fmla="*/ 145 h 145"/>
                  <a:gd name="T6" fmla="*/ 13 w 244"/>
                  <a:gd name="T7" fmla="*/ 130 h 145"/>
                  <a:gd name="T8" fmla="*/ 0 w 244"/>
                  <a:gd name="T9" fmla="*/ 15 h 145"/>
                  <a:gd name="T10" fmla="*/ 15 w 244"/>
                  <a:gd name="T11" fmla="*/ 0 h 145"/>
                  <a:gd name="T12" fmla="*/ 229 w 244"/>
                  <a:gd name="T13" fmla="*/ 0 h 145"/>
                  <a:gd name="T14" fmla="*/ 244 w 244"/>
                  <a:gd name="T15" fmla="*/ 15 h 145"/>
                  <a:gd name="T16" fmla="*/ 231 w 244"/>
                  <a:gd name="T17" fmla="*/ 13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4" h="145">
                    <a:moveTo>
                      <a:pt x="231" y="130"/>
                    </a:moveTo>
                    <a:cubicBezTo>
                      <a:pt x="231" y="138"/>
                      <a:pt x="224" y="145"/>
                      <a:pt x="216" y="145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20" y="145"/>
                      <a:pt x="13" y="138"/>
                      <a:pt x="13" y="1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238" y="0"/>
                      <a:pt x="244" y="7"/>
                      <a:pt x="244" y="15"/>
                    </a:cubicBezTo>
                    <a:lnTo>
                      <a:pt x="231" y="130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îŝľiďè">
                <a:extLst>
                  <a:ext uri="{FF2B5EF4-FFF2-40B4-BE49-F238E27FC236}">
                    <a16:creationId xmlns:a16="http://schemas.microsoft.com/office/drawing/2014/main" id="{51EF7489-7B66-4859-87CC-82FACA0856CD}"/>
                  </a:ext>
                </a:extLst>
              </p:cNvPr>
              <p:cNvSpPr/>
              <p:nvPr/>
            </p:nvSpPr>
            <p:spPr bwMode="auto">
              <a:xfrm>
                <a:off x="2985" y="1899"/>
                <a:ext cx="130" cy="133"/>
              </a:xfrm>
              <a:custGeom>
                <a:avLst/>
                <a:gdLst>
                  <a:gd name="T0" fmla="*/ 28 w 55"/>
                  <a:gd name="T1" fmla="*/ 0 h 56"/>
                  <a:gd name="T2" fmla="*/ 0 w 55"/>
                  <a:gd name="T3" fmla="*/ 28 h 56"/>
                  <a:gd name="T4" fmla="*/ 28 w 55"/>
                  <a:gd name="T5" fmla="*/ 56 h 56"/>
                  <a:gd name="T6" fmla="*/ 55 w 55"/>
                  <a:gd name="T7" fmla="*/ 28 h 56"/>
                  <a:gd name="T8" fmla="*/ 28 w 55"/>
                  <a:gd name="T9" fmla="*/ 0 h 56"/>
                  <a:gd name="T10" fmla="*/ 28 w 55"/>
                  <a:gd name="T11" fmla="*/ 49 h 56"/>
                  <a:gd name="T12" fmla="*/ 6 w 55"/>
                  <a:gd name="T13" fmla="*/ 28 h 56"/>
                  <a:gd name="T14" fmla="*/ 28 w 55"/>
                  <a:gd name="T15" fmla="*/ 7 h 56"/>
                  <a:gd name="T16" fmla="*/ 49 w 55"/>
                  <a:gd name="T17" fmla="*/ 28 h 56"/>
                  <a:gd name="T18" fmla="*/ 28 w 55"/>
                  <a:gd name="T19" fmla="*/ 49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56">
                    <a:moveTo>
                      <a:pt x="28" y="0"/>
                    </a:moveTo>
                    <a:cubicBezTo>
                      <a:pt x="12" y="0"/>
                      <a:pt x="0" y="13"/>
                      <a:pt x="0" y="28"/>
                    </a:cubicBez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5" y="43"/>
                      <a:pt x="55" y="28"/>
                    </a:cubicBezTo>
                    <a:cubicBezTo>
                      <a:pt x="55" y="13"/>
                      <a:pt x="43" y="0"/>
                      <a:pt x="28" y="0"/>
                    </a:cubicBezTo>
                    <a:close/>
                    <a:moveTo>
                      <a:pt x="28" y="49"/>
                    </a:moveTo>
                    <a:cubicBezTo>
                      <a:pt x="16" y="49"/>
                      <a:pt x="6" y="40"/>
                      <a:pt x="6" y="28"/>
                    </a:cubicBezTo>
                    <a:cubicBezTo>
                      <a:pt x="6" y="16"/>
                      <a:pt x="16" y="7"/>
                      <a:pt x="28" y="7"/>
                    </a:cubicBezTo>
                    <a:cubicBezTo>
                      <a:pt x="40" y="7"/>
                      <a:pt x="49" y="16"/>
                      <a:pt x="49" y="28"/>
                    </a:cubicBezTo>
                    <a:cubicBezTo>
                      <a:pt x="49" y="40"/>
                      <a:pt x="40" y="49"/>
                      <a:pt x="28" y="49"/>
                    </a:cubicBez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śľïdé">
                <a:extLst>
                  <a:ext uri="{FF2B5EF4-FFF2-40B4-BE49-F238E27FC236}">
                    <a16:creationId xmlns:a16="http://schemas.microsoft.com/office/drawing/2014/main" id="{B196E14D-258D-4F0E-848F-FA722041B1A2}"/>
                  </a:ext>
                </a:extLst>
              </p:cNvPr>
              <p:cNvSpPr/>
              <p:nvPr/>
            </p:nvSpPr>
            <p:spPr bwMode="auto">
              <a:xfrm>
                <a:off x="3014" y="1947"/>
                <a:ext cx="33" cy="35"/>
              </a:xfrm>
              <a:custGeom>
                <a:avLst/>
                <a:gdLst>
                  <a:gd name="T0" fmla="*/ 10 w 14"/>
                  <a:gd name="T1" fmla="*/ 0 h 15"/>
                  <a:gd name="T2" fmla="*/ 14 w 14"/>
                  <a:gd name="T3" fmla="*/ 3 h 15"/>
                  <a:gd name="T4" fmla="*/ 14 w 14"/>
                  <a:gd name="T5" fmla="*/ 8 h 15"/>
                  <a:gd name="T6" fmla="*/ 10 w 14"/>
                  <a:gd name="T7" fmla="*/ 11 h 15"/>
                  <a:gd name="T8" fmla="*/ 2 w 14"/>
                  <a:gd name="T9" fmla="*/ 11 h 15"/>
                  <a:gd name="T10" fmla="*/ 2 w 14"/>
                  <a:gd name="T11" fmla="*/ 14 h 15"/>
                  <a:gd name="T12" fmla="*/ 1 w 14"/>
                  <a:gd name="T13" fmla="*/ 15 h 15"/>
                  <a:gd name="T14" fmla="*/ 0 w 14"/>
                  <a:gd name="T15" fmla="*/ 14 h 15"/>
                  <a:gd name="T16" fmla="*/ 0 w 14"/>
                  <a:gd name="T17" fmla="*/ 3 h 15"/>
                  <a:gd name="T18" fmla="*/ 3 w 14"/>
                  <a:gd name="T19" fmla="*/ 0 h 15"/>
                  <a:gd name="T20" fmla="*/ 10 w 14"/>
                  <a:gd name="T21" fmla="*/ 0 h 15"/>
                  <a:gd name="T22" fmla="*/ 2 w 14"/>
                  <a:gd name="T23" fmla="*/ 9 h 15"/>
                  <a:gd name="T24" fmla="*/ 10 w 14"/>
                  <a:gd name="T25" fmla="*/ 9 h 15"/>
                  <a:gd name="T26" fmla="*/ 12 w 14"/>
                  <a:gd name="T27" fmla="*/ 8 h 15"/>
                  <a:gd name="T28" fmla="*/ 12 w 14"/>
                  <a:gd name="T29" fmla="*/ 3 h 15"/>
                  <a:gd name="T30" fmla="*/ 10 w 14"/>
                  <a:gd name="T31" fmla="*/ 2 h 15"/>
                  <a:gd name="T32" fmla="*/ 3 w 14"/>
                  <a:gd name="T33" fmla="*/ 2 h 15"/>
                  <a:gd name="T34" fmla="*/ 2 w 14"/>
                  <a:gd name="T35" fmla="*/ 3 h 15"/>
                  <a:gd name="T36" fmla="*/ 2 w 14"/>
                  <a:gd name="T3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0" y="0"/>
                    </a:moveTo>
                    <a:cubicBezTo>
                      <a:pt x="12" y="0"/>
                      <a:pt x="14" y="1"/>
                      <a:pt x="14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2" y="11"/>
                      <a:pt x="10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0" y="0"/>
                    </a:lnTo>
                    <a:close/>
                    <a:moveTo>
                      <a:pt x="2" y="9"/>
                    </a:move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2" y="9"/>
                      <a:pt x="12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1" y="2"/>
                      <a:pt x="1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îślíḋê">
                <a:extLst>
                  <a:ext uri="{FF2B5EF4-FFF2-40B4-BE49-F238E27FC236}">
                    <a16:creationId xmlns:a16="http://schemas.microsoft.com/office/drawing/2014/main" id="{4BC8B738-59E2-4034-A1E5-B5758DB4C064}"/>
                  </a:ext>
                </a:extLst>
              </p:cNvPr>
              <p:cNvSpPr/>
              <p:nvPr/>
            </p:nvSpPr>
            <p:spPr bwMode="auto">
              <a:xfrm>
                <a:off x="3051" y="1947"/>
                <a:ext cx="31" cy="35"/>
              </a:xfrm>
              <a:custGeom>
                <a:avLst/>
                <a:gdLst>
                  <a:gd name="T0" fmla="*/ 12 w 13"/>
                  <a:gd name="T1" fmla="*/ 0 h 15"/>
                  <a:gd name="T2" fmla="*/ 13 w 13"/>
                  <a:gd name="T3" fmla="*/ 1 h 15"/>
                  <a:gd name="T4" fmla="*/ 12 w 13"/>
                  <a:gd name="T5" fmla="*/ 2 h 15"/>
                  <a:gd name="T6" fmla="*/ 3 w 13"/>
                  <a:gd name="T7" fmla="*/ 2 h 15"/>
                  <a:gd name="T8" fmla="*/ 2 w 13"/>
                  <a:gd name="T9" fmla="*/ 3 h 15"/>
                  <a:gd name="T10" fmla="*/ 2 w 13"/>
                  <a:gd name="T11" fmla="*/ 12 h 15"/>
                  <a:gd name="T12" fmla="*/ 3 w 13"/>
                  <a:gd name="T13" fmla="*/ 13 h 15"/>
                  <a:gd name="T14" fmla="*/ 12 w 13"/>
                  <a:gd name="T15" fmla="*/ 13 h 15"/>
                  <a:gd name="T16" fmla="*/ 13 w 13"/>
                  <a:gd name="T17" fmla="*/ 14 h 15"/>
                  <a:gd name="T18" fmla="*/ 12 w 13"/>
                  <a:gd name="T19" fmla="*/ 15 h 15"/>
                  <a:gd name="T20" fmla="*/ 3 w 13"/>
                  <a:gd name="T21" fmla="*/ 15 h 15"/>
                  <a:gd name="T22" fmla="*/ 0 w 13"/>
                  <a:gd name="T23" fmla="*/ 12 h 15"/>
                  <a:gd name="T24" fmla="*/ 0 w 13"/>
                  <a:gd name="T25" fmla="*/ 3 h 15"/>
                  <a:gd name="T26" fmla="*/ 3 w 13"/>
                  <a:gd name="T27" fmla="*/ 0 h 15"/>
                  <a:gd name="T28" fmla="*/ 12 w 13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5">
                    <a:moveTo>
                      <a:pt x="12" y="0"/>
                    </a:moveTo>
                    <a:cubicBezTo>
                      <a:pt x="12" y="0"/>
                      <a:pt x="13" y="0"/>
                      <a:pt x="13" y="1"/>
                    </a:cubicBezTo>
                    <a:cubicBezTo>
                      <a:pt x="13" y="1"/>
                      <a:pt x="12" y="2"/>
                      <a:pt x="1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3" y="14"/>
                      <a:pt x="13" y="14"/>
                    </a:cubicBezTo>
                    <a:cubicBezTo>
                      <a:pt x="13" y="15"/>
                      <a:pt x="12" y="15"/>
                      <a:pt x="1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íṩlíḑe">
                <a:extLst>
                  <a:ext uri="{FF2B5EF4-FFF2-40B4-BE49-F238E27FC236}">
                    <a16:creationId xmlns:a16="http://schemas.microsoft.com/office/drawing/2014/main" id="{9690C7B5-8C68-4ACE-A8BF-30A5678C327E}"/>
                  </a:ext>
                </a:extLst>
              </p:cNvPr>
              <p:cNvSpPr/>
              <p:nvPr/>
            </p:nvSpPr>
            <p:spPr bwMode="auto">
              <a:xfrm>
                <a:off x="2973" y="1897"/>
                <a:ext cx="133" cy="130"/>
              </a:xfrm>
              <a:custGeom>
                <a:avLst/>
                <a:gdLst>
                  <a:gd name="T0" fmla="*/ 28 w 56"/>
                  <a:gd name="T1" fmla="*/ 0 h 55"/>
                  <a:gd name="T2" fmla="*/ 0 w 56"/>
                  <a:gd name="T3" fmla="*/ 27 h 55"/>
                  <a:gd name="T4" fmla="*/ 28 w 56"/>
                  <a:gd name="T5" fmla="*/ 55 h 55"/>
                  <a:gd name="T6" fmla="*/ 56 w 56"/>
                  <a:gd name="T7" fmla="*/ 27 h 55"/>
                  <a:gd name="T8" fmla="*/ 28 w 56"/>
                  <a:gd name="T9" fmla="*/ 0 h 55"/>
                  <a:gd name="T10" fmla="*/ 28 w 56"/>
                  <a:gd name="T11" fmla="*/ 49 h 55"/>
                  <a:gd name="T12" fmla="*/ 7 w 56"/>
                  <a:gd name="T13" fmla="*/ 27 h 55"/>
                  <a:gd name="T14" fmla="*/ 28 w 56"/>
                  <a:gd name="T15" fmla="*/ 6 h 55"/>
                  <a:gd name="T16" fmla="*/ 49 w 56"/>
                  <a:gd name="T17" fmla="*/ 27 h 55"/>
                  <a:gd name="T18" fmla="*/ 28 w 56"/>
                  <a:gd name="T19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5">
                    <a:moveTo>
                      <a:pt x="28" y="0"/>
                    </a:moveTo>
                    <a:cubicBezTo>
                      <a:pt x="13" y="0"/>
                      <a:pt x="0" y="12"/>
                      <a:pt x="0" y="27"/>
                    </a:cubicBezTo>
                    <a:cubicBezTo>
                      <a:pt x="0" y="43"/>
                      <a:pt x="13" y="55"/>
                      <a:pt x="28" y="55"/>
                    </a:cubicBezTo>
                    <a:cubicBezTo>
                      <a:pt x="43" y="55"/>
                      <a:pt x="56" y="43"/>
                      <a:pt x="56" y="27"/>
                    </a:cubicBezTo>
                    <a:cubicBezTo>
                      <a:pt x="56" y="12"/>
                      <a:pt x="43" y="0"/>
                      <a:pt x="28" y="0"/>
                    </a:cubicBezTo>
                    <a:close/>
                    <a:moveTo>
                      <a:pt x="28" y="49"/>
                    </a:moveTo>
                    <a:cubicBezTo>
                      <a:pt x="16" y="49"/>
                      <a:pt x="7" y="39"/>
                      <a:pt x="7" y="27"/>
                    </a:cubicBezTo>
                    <a:cubicBezTo>
                      <a:pt x="7" y="16"/>
                      <a:pt x="16" y="6"/>
                      <a:pt x="28" y="6"/>
                    </a:cubicBezTo>
                    <a:cubicBezTo>
                      <a:pt x="40" y="6"/>
                      <a:pt x="49" y="16"/>
                      <a:pt x="49" y="27"/>
                    </a:cubicBezTo>
                    <a:cubicBezTo>
                      <a:pt x="49" y="39"/>
                      <a:pt x="40" y="49"/>
                      <a:pt x="28" y="49"/>
                    </a:cubicBez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íšḷidé">
                <a:extLst>
                  <a:ext uri="{FF2B5EF4-FFF2-40B4-BE49-F238E27FC236}">
                    <a16:creationId xmlns:a16="http://schemas.microsoft.com/office/drawing/2014/main" id="{484D1E98-6EAB-4978-AF93-2048B54FC444}"/>
                  </a:ext>
                </a:extLst>
              </p:cNvPr>
              <p:cNvSpPr/>
              <p:nvPr/>
            </p:nvSpPr>
            <p:spPr bwMode="auto">
              <a:xfrm>
                <a:off x="3009" y="1944"/>
                <a:ext cx="33" cy="36"/>
              </a:xfrm>
              <a:custGeom>
                <a:avLst/>
                <a:gdLst>
                  <a:gd name="T0" fmla="*/ 11 w 14"/>
                  <a:gd name="T1" fmla="*/ 0 h 15"/>
                  <a:gd name="T2" fmla="*/ 14 w 14"/>
                  <a:gd name="T3" fmla="*/ 3 h 15"/>
                  <a:gd name="T4" fmla="*/ 14 w 14"/>
                  <a:gd name="T5" fmla="*/ 8 h 15"/>
                  <a:gd name="T6" fmla="*/ 11 w 14"/>
                  <a:gd name="T7" fmla="*/ 11 h 15"/>
                  <a:gd name="T8" fmla="*/ 2 w 14"/>
                  <a:gd name="T9" fmla="*/ 11 h 15"/>
                  <a:gd name="T10" fmla="*/ 2 w 14"/>
                  <a:gd name="T11" fmla="*/ 14 h 15"/>
                  <a:gd name="T12" fmla="*/ 1 w 14"/>
                  <a:gd name="T13" fmla="*/ 15 h 15"/>
                  <a:gd name="T14" fmla="*/ 0 w 14"/>
                  <a:gd name="T15" fmla="*/ 14 h 15"/>
                  <a:gd name="T16" fmla="*/ 0 w 14"/>
                  <a:gd name="T17" fmla="*/ 3 h 15"/>
                  <a:gd name="T18" fmla="*/ 3 w 14"/>
                  <a:gd name="T19" fmla="*/ 0 h 15"/>
                  <a:gd name="T20" fmla="*/ 11 w 14"/>
                  <a:gd name="T21" fmla="*/ 0 h 15"/>
                  <a:gd name="T22" fmla="*/ 2 w 14"/>
                  <a:gd name="T23" fmla="*/ 9 h 15"/>
                  <a:gd name="T24" fmla="*/ 11 w 14"/>
                  <a:gd name="T25" fmla="*/ 9 h 15"/>
                  <a:gd name="T26" fmla="*/ 12 w 14"/>
                  <a:gd name="T27" fmla="*/ 8 h 15"/>
                  <a:gd name="T28" fmla="*/ 12 w 14"/>
                  <a:gd name="T29" fmla="*/ 3 h 15"/>
                  <a:gd name="T30" fmla="*/ 11 w 14"/>
                  <a:gd name="T31" fmla="*/ 2 h 15"/>
                  <a:gd name="T32" fmla="*/ 3 w 14"/>
                  <a:gd name="T33" fmla="*/ 2 h 15"/>
                  <a:gd name="T34" fmla="*/ 2 w 14"/>
                  <a:gd name="T35" fmla="*/ 3 h 15"/>
                  <a:gd name="T36" fmla="*/ 2 w 14"/>
                  <a:gd name="T3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" h="15">
                    <a:moveTo>
                      <a:pt x="11" y="0"/>
                    </a:moveTo>
                    <a:cubicBezTo>
                      <a:pt x="12" y="0"/>
                      <a:pt x="14" y="1"/>
                      <a:pt x="14" y="3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10"/>
                      <a:pt x="12" y="11"/>
                      <a:pt x="1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1" y="0"/>
                    </a:lnTo>
                    <a:close/>
                    <a:moveTo>
                      <a:pt x="2" y="9"/>
                    </a:move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2" y="9"/>
                      <a:pt x="12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íṩ1îḋè">
                <a:extLst>
                  <a:ext uri="{FF2B5EF4-FFF2-40B4-BE49-F238E27FC236}">
                    <a16:creationId xmlns:a16="http://schemas.microsoft.com/office/drawing/2014/main" id="{AFE30394-DF0D-473B-9B10-2705D766415F}"/>
                  </a:ext>
                </a:extLst>
              </p:cNvPr>
              <p:cNvSpPr/>
              <p:nvPr/>
            </p:nvSpPr>
            <p:spPr bwMode="auto">
              <a:xfrm>
                <a:off x="3047" y="1944"/>
                <a:ext cx="30" cy="36"/>
              </a:xfrm>
              <a:custGeom>
                <a:avLst/>
                <a:gdLst>
                  <a:gd name="T0" fmla="*/ 12 w 13"/>
                  <a:gd name="T1" fmla="*/ 0 h 15"/>
                  <a:gd name="T2" fmla="*/ 13 w 13"/>
                  <a:gd name="T3" fmla="*/ 1 h 15"/>
                  <a:gd name="T4" fmla="*/ 12 w 13"/>
                  <a:gd name="T5" fmla="*/ 2 h 15"/>
                  <a:gd name="T6" fmla="*/ 3 w 13"/>
                  <a:gd name="T7" fmla="*/ 2 h 15"/>
                  <a:gd name="T8" fmla="*/ 2 w 13"/>
                  <a:gd name="T9" fmla="*/ 3 h 15"/>
                  <a:gd name="T10" fmla="*/ 2 w 13"/>
                  <a:gd name="T11" fmla="*/ 12 h 15"/>
                  <a:gd name="T12" fmla="*/ 3 w 13"/>
                  <a:gd name="T13" fmla="*/ 13 h 15"/>
                  <a:gd name="T14" fmla="*/ 12 w 13"/>
                  <a:gd name="T15" fmla="*/ 13 h 15"/>
                  <a:gd name="T16" fmla="*/ 13 w 13"/>
                  <a:gd name="T17" fmla="*/ 14 h 15"/>
                  <a:gd name="T18" fmla="*/ 12 w 13"/>
                  <a:gd name="T19" fmla="*/ 15 h 15"/>
                  <a:gd name="T20" fmla="*/ 3 w 13"/>
                  <a:gd name="T21" fmla="*/ 15 h 15"/>
                  <a:gd name="T22" fmla="*/ 0 w 13"/>
                  <a:gd name="T23" fmla="*/ 12 h 15"/>
                  <a:gd name="T24" fmla="*/ 0 w 13"/>
                  <a:gd name="T25" fmla="*/ 3 h 15"/>
                  <a:gd name="T26" fmla="*/ 3 w 13"/>
                  <a:gd name="T27" fmla="*/ 0 h 15"/>
                  <a:gd name="T28" fmla="*/ 12 w 13"/>
                  <a:gd name="T2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15">
                    <a:moveTo>
                      <a:pt x="12" y="0"/>
                    </a:moveTo>
                    <a:cubicBezTo>
                      <a:pt x="12" y="0"/>
                      <a:pt x="13" y="0"/>
                      <a:pt x="13" y="1"/>
                    </a:cubicBezTo>
                    <a:cubicBezTo>
                      <a:pt x="13" y="1"/>
                      <a:pt x="12" y="2"/>
                      <a:pt x="1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3" y="14"/>
                      <a:pt x="13" y="14"/>
                    </a:cubicBezTo>
                    <a:cubicBezTo>
                      <a:pt x="13" y="15"/>
                      <a:pt x="12" y="15"/>
                      <a:pt x="1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294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ṧľíḍê">
                <a:extLst>
                  <a:ext uri="{FF2B5EF4-FFF2-40B4-BE49-F238E27FC236}">
                    <a16:creationId xmlns:a16="http://schemas.microsoft.com/office/drawing/2014/main" id="{2C0D714E-8EE1-4F21-8BC2-D031A13E9489}"/>
                  </a:ext>
                </a:extLst>
              </p:cNvPr>
              <p:cNvSpPr/>
              <p:nvPr/>
            </p:nvSpPr>
            <p:spPr bwMode="auto">
              <a:xfrm>
                <a:off x="1524" y="2181"/>
                <a:ext cx="5205" cy="88"/>
              </a:xfrm>
              <a:custGeom>
                <a:avLst/>
                <a:gdLst>
                  <a:gd name="T0" fmla="*/ 5164 w 5205"/>
                  <a:gd name="T1" fmla="*/ 88 h 88"/>
                  <a:gd name="T2" fmla="*/ 38 w 5205"/>
                  <a:gd name="T3" fmla="*/ 88 h 88"/>
                  <a:gd name="T4" fmla="*/ 0 w 5205"/>
                  <a:gd name="T5" fmla="*/ 0 h 88"/>
                  <a:gd name="T6" fmla="*/ 5205 w 5205"/>
                  <a:gd name="T7" fmla="*/ 0 h 88"/>
                  <a:gd name="T8" fmla="*/ 5164 w 5205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5" h="88">
                    <a:moveTo>
                      <a:pt x="5164" y="88"/>
                    </a:moveTo>
                    <a:lnTo>
                      <a:pt x="38" y="88"/>
                    </a:lnTo>
                    <a:lnTo>
                      <a:pt x="0" y="0"/>
                    </a:lnTo>
                    <a:lnTo>
                      <a:pt x="5205" y="0"/>
                    </a:lnTo>
                    <a:lnTo>
                      <a:pt x="5164" y="88"/>
                    </a:lnTo>
                    <a:close/>
                  </a:path>
                </a:pathLst>
              </a:custGeom>
              <a:solidFill>
                <a:srgbClr val="745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í$ḷiḑè">
                <a:extLst>
                  <a:ext uri="{FF2B5EF4-FFF2-40B4-BE49-F238E27FC236}">
                    <a16:creationId xmlns:a16="http://schemas.microsoft.com/office/drawing/2014/main" id="{C06FCA59-96AE-4F38-9509-A832FEBE0564}"/>
                  </a:ext>
                </a:extLst>
              </p:cNvPr>
              <p:cNvSpPr/>
              <p:nvPr/>
            </p:nvSpPr>
            <p:spPr bwMode="auto">
              <a:xfrm>
                <a:off x="1524" y="2181"/>
                <a:ext cx="5205" cy="88"/>
              </a:xfrm>
              <a:custGeom>
                <a:avLst/>
                <a:gdLst>
                  <a:gd name="T0" fmla="*/ 5164 w 5205"/>
                  <a:gd name="T1" fmla="*/ 88 h 88"/>
                  <a:gd name="T2" fmla="*/ 38 w 5205"/>
                  <a:gd name="T3" fmla="*/ 88 h 88"/>
                  <a:gd name="T4" fmla="*/ 0 w 5205"/>
                  <a:gd name="T5" fmla="*/ 0 h 88"/>
                  <a:gd name="T6" fmla="*/ 5205 w 5205"/>
                  <a:gd name="T7" fmla="*/ 0 h 88"/>
                  <a:gd name="T8" fmla="*/ 5164 w 5205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5" h="88">
                    <a:moveTo>
                      <a:pt x="5164" y="88"/>
                    </a:moveTo>
                    <a:lnTo>
                      <a:pt x="38" y="88"/>
                    </a:lnTo>
                    <a:lnTo>
                      <a:pt x="0" y="0"/>
                    </a:lnTo>
                    <a:lnTo>
                      <a:pt x="5205" y="0"/>
                    </a:lnTo>
                    <a:lnTo>
                      <a:pt x="5164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íṡľîḓê">
                <a:extLst>
                  <a:ext uri="{FF2B5EF4-FFF2-40B4-BE49-F238E27FC236}">
                    <a16:creationId xmlns:a16="http://schemas.microsoft.com/office/drawing/2014/main" id="{AE6320EC-639B-4875-B2CE-E590210C1764}"/>
                  </a:ext>
                </a:extLst>
              </p:cNvPr>
              <p:cNvSpPr/>
              <p:nvPr/>
            </p:nvSpPr>
            <p:spPr bwMode="auto">
              <a:xfrm>
                <a:off x="1524" y="2181"/>
                <a:ext cx="5205" cy="34"/>
              </a:xfrm>
              <a:custGeom>
                <a:avLst/>
                <a:gdLst>
                  <a:gd name="T0" fmla="*/ 5205 w 5205"/>
                  <a:gd name="T1" fmla="*/ 0 h 34"/>
                  <a:gd name="T2" fmla="*/ 0 w 5205"/>
                  <a:gd name="T3" fmla="*/ 0 h 34"/>
                  <a:gd name="T4" fmla="*/ 14 w 5205"/>
                  <a:gd name="T5" fmla="*/ 34 h 34"/>
                  <a:gd name="T6" fmla="*/ 5190 w 5205"/>
                  <a:gd name="T7" fmla="*/ 34 h 34"/>
                  <a:gd name="T8" fmla="*/ 5205 w 5205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5" h="34">
                    <a:moveTo>
                      <a:pt x="5205" y="0"/>
                    </a:moveTo>
                    <a:lnTo>
                      <a:pt x="0" y="0"/>
                    </a:lnTo>
                    <a:lnTo>
                      <a:pt x="14" y="34"/>
                    </a:lnTo>
                    <a:lnTo>
                      <a:pt x="5190" y="34"/>
                    </a:lnTo>
                    <a:lnTo>
                      <a:pt x="5205" y="0"/>
                    </a:lnTo>
                    <a:close/>
                  </a:path>
                </a:pathLst>
              </a:custGeom>
              <a:solidFill>
                <a:srgbClr val="EEA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ís1íḓe">
                <a:extLst>
                  <a:ext uri="{FF2B5EF4-FFF2-40B4-BE49-F238E27FC236}">
                    <a16:creationId xmlns:a16="http://schemas.microsoft.com/office/drawing/2014/main" id="{6E779D78-0BA2-45B0-8D03-CE58CBB4CCFF}"/>
                  </a:ext>
                </a:extLst>
              </p:cNvPr>
              <p:cNvSpPr/>
              <p:nvPr/>
            </p:nvSpPr>
            <p:spPr bwMode="auto">
              <a:xfrm>
                <a:off x="1524" y="2181"/>
                <a:ext cx="5205" cy="34"/>
              </a:xfrm>
              <a:custGeom>
                <a:avLst/>
                <a:gdLst>
                  <a:gd name="T0" fmla="*/ 5205 w 5205"/>
                  <a:gd name="T1" fmla="*/ 0 h 34"/>
                  <a:gd name="T2" fmla="*/ 0 w 5205"/>
                  <a:gd name="T3" fmla="*/ 0 h 34"/>
                  <a:gd name="T4" fmla="*/ 14 w 5205"/>
                  <a:gd name="T5" fmla="*/ 34 h 34"/>
                  <a:gd name="T6" fmla="*/ 5190 w 5205"/>
                  <a:gd name="T7" fmla="*/ 34 h 34"/>
                  <a:gd name="T8" fmla="*/ 5205 w 5205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05" h="34">
                    <a:moveTo>
                      <a:pt x="5205" y="0"/>
                    </a:moveTo>
                    <a:lnTo>
                      <a:pt x="0" y="0"/>
                    </a:lnTo>
                    <a:lnTo>
                      <a:pt x="14" y="34"/>
                    </a:lnTo>
                    <a:lnTo>
                      <a:pt x="5190" y="34"/>
                    </a:lnTo>
                    <a:lnTo>
                      <a:pt x="52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îṧlïḍé">
                <a:extLst>
                  <a:ext uri="{FF2B5EF4-FFF2-40B4-BE49-F238E27FC236}">
                    <a16:creationId xmlns:a16="http://schemas.microsoft.com/office/drawing/2014/main" id="{5095538B-E7F3-43A2-A5A8-57A94AF72B15}"/>
                  </a:ext>
                </a:extLst>
              </p:cNvPr>
              <p:cNvSpPr/>
              <p:nvPr/>
            </p:nvSpPr>
            <p:spPr bwMode="auto">
              <a:xfrm>
                <a:off x="6320" y="2269"/>
                <a:ext cx="70" cy="1189"/>
              </a:xfrm>
              <a:prstGeom prst="rect">
                <a:avLst/>
              </a:prstGeom>
              <a:solidFill>
                <a:srgbClr val="745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íṧ1iďè">
                <a:extLst>
                  <a:ext uri="{FF2B5EF4-FFF2-40B4-BE49-F238E27FC236}">
                    <a16:creationId xmlns:a16="http://schemas.microsoft.com/office/drawing/2014/main" id="{FD021626-F861-434A-8D4F-0C1AFC9FFEC5}"/>
                  </a:ext>
                </a:extLst>
              </p:cNvPr>
              <p:cNvSpPr/>
              <p:nvPr/>
            </p:nvSpPr>
            <p:spPr bwMode="auto">
              <a:xfrm>
                <a:off x="2042" y="2269"/>
                <a:ext cx="71" cy="1189"/>
              </a:xfrm>
              <a:prstGeom prst="rect">
                <a:avLst/>
              </a:prstGeom>
              <a:solidFill>
                <a:srgbClr val="745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î$ḻîdè">
                <a:extLst>
                  <a:ext uri="{FF2B5EF4-FFF2-40B4-BE49-F238E27FC236}">
                    <a16:creationId xmlns:a16="http://schemas.microsoft.com/office/drawing/2014/main" id="{AF005D32-296A-4667-8075-1E83DE0EFFCC}"/>
                  </a:ext>
                </a:extLst>
              </p:cNvPr>
              <p:cNvSpPr/>
              <p:nvPr/>
            </p:nvSpPr>
            <p:spPr bwMode="auto">
              <a:xfrm>
                <a:off x="1987" y="2016"/>
                <a:ext cx="57" cy="16"/>
              </a:xfrm>
              <a:custGeom>
                <a:avLst/>
                <a:gdLst>
                  <a:gd name="T0" fmla="*/ 0 w 24"/>
                  <a:gd name="T1" fmla="*/ 2 h 7"/>
                  <a:gd name="T2" fmla="*/ 19 w 24"/>
                  <a:gd name="T3" fmla="*/ 0 h 7"/>
                  <a:gd name="T4" fmla="*/ 21 w 24"/>
                  <a:gd name="T5" fmla="*/ 4 h 7"/>
                  <a:gd name="T6" fmla="*/ 9 w 24"/>
                  <a:gd name="T7" fmla="*/ 7 h 7"/>
                  <a:gd name="T8" fmla="*/ 0 w 24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0" y="2"/>
                    </a:moveTo>
                    <a:cubicBezTo>
                      <a:pt x="0" y="2"/>
                      <a:pt x="12" y="2"/>
                      <a:pt x="19" y="0"/>
                    </a:cubicBezTo>
                    <a:cubicBezTo>
                      <a:pt x="19" y="0"/>
                      <a:pt x="24" y="1"/>
                      <a:pt x="21" y="4"/>
                    </a:cubicBezTo>
                    <a:cubicBezTo>
                      <a:pt x="21" y="4"/>
                      <a:pt x="16" y="6"/>
                      <a:pt x="9" y="7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789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í$líďé">
                <a:extLst>
                  <a:ext uri="{FF2B5EF4-FFF2-40B4-BE49-F238E27FC236}">
                    <a16:creationId xmlns:a16="http://schemas.microsoft.com/office/drawing/2014/main" id="{DD19E8AB-4BE8-4E2F-B7B4-6BA321DEE44C}"/>
                  </a:ext>
                </a:extLst>
              </p:cNvPr>
              <p:cNvSpPr/>
              <p:nvPr/>
            </p:nvSpPr>
            <p:spPr bwMode="auto">
              <a:xfrm>
                <a:off x="1382" y="1975"/>
                <a:ext cx="515" cy="119"/>
              </a:xfrm>
              <a:custGeom>
                <a:avLst/>
                <a:gdLst>
                  <a:gd name="T0" fmla="*/ 44 w 218"/>
                  <a:gd name="T1" fmla="*/ 0 h 50"/>
                  <a:gd name="T2" fmla="*/ 213 w 218"/>
                  <a:gd name="T3" fmla="*/ 19 h 50"/>
                  <a:gd name="T4" fmla="*/ 218 w 218"/>
                  <a:gd name="T5" fmla="*/ 37 h 50"/>
                  <a:gd name="T6" fmla="*/ 41 w 218"/>
                  <a:gd name="T7" fmla="*/ 50 h 50"/>
                  <a:gd name="T8" fmla="*/ 44 w 218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50">
                    <a:moveTo>
                      <a:pt x="44" y="0"/>
                    </a:moveTo>
                    <a:cubicBezTo>
                      <a:pt x="213" y="19"/>
                      <a:pt x="213" y="19"/>
                      <a:pt x="213" y="19"/>
                    </a:cubicBezTo>
                    <a:cubicBezTo>
                      <a:pt x="218" y="37"/>
                      <a:pt x="218" y="37"/>
                      <a:pt x="218" y="37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0" y="4"/>
                      <a:pt x="44" y="0"/>
                    </a:cubicBezTo>
                    <a:close/>
                  </a:path>
                </a:pathLst>
              </a:custGeom>
              <a:solidFill>
                <a:srgbClr val="DEA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iŝḷíḋe">
                <a:extLst>
                  <a:ext uri="{FF2B5EF4-FFF2-40B4-BE49-F238E27FC236}">
                    <a16:creationId xmlns:a16="http://schemas.microsoft.com/office/drawing/2014/main" id="{DC05FF39-FED7-4FE9-AEB3-377FE55963DF}"/>
                  </a:ext>
                </a:extLst>
              </p:cNvPr>
              <p:cNvSpPr/>
              <p:nvPr/>
            </p:nvSpPr>
            <p:spPr bwMode="auto">
              <a:xfrm>
                <a:off x="1235" y="1651"/>
                <a:ext cx="383" cy="476"/>
              </a:xfrm>
              <a:custGeom>
                <a:avLst/>
                <a:gdLst>
                  <a:gd name="T0" fmla="*/ 24 w 162"/>
                  <a:gd name="T1" fmla="*/ 14 h 201"/>
                  <a:gd name="T2" fmla="*/ 61 w 162"/>
                  <a:gd name="T3" fmla="*/ 27 h 201"/>
                  <a:gd name="T4" fmla="*/ 128 w 162"/>
                  <a:gd name="T5" fmla="*/ 144 h 201"/>
                  <a:gd name="T6" fmla="*/ 101 w 162"/>
                  <a:gd name="T7" fmla="*/ 185 h 201"/>
                  <a:gd name="T8" fmla="*/ 26 w 162"/>
                  <a:gd name="T9" fmla="*/ 68 h 201"/>
                  <a:gd name="T10" fmla="*/ 24 w 162"/>
                  <a:gd name="T11" fmla="*/ 14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2" h="201">
                    <a:moveTo>
                      <a:pt x="24" y="14"/>
                    </a:moveTo>
                    <a:cubicBezTo>
                      <a:pt x="46" y="0"/>
                      <a:pt x="61" y="27"/>
                      <a:pt x="61" y="27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62" y="201"/>
                      <a:pt x="101" y="185"/>
                      <a:pt x="101" y="185"/>
                    </a:cubicBezTo>
                    <a:cubicBezTo>
                      <a:pt x="26" y="68"/>
                      <a:pt x="26" y="68"/>
                      <a:pt x="26" y="68"/>
                    </a:cubicBezTo>
                    <a:cubicBezTo>
                      <a:pt x="0" y="28"/>
                      <a:pt x="24" y="14"/>
                      <a:pt x="24" y="14"/>
                    </a:cubicBezTo>
                    <a:close/>
                  </a:path>
                </a:pathLst>
              </a:custGeom>
              <a:solidFill>
                <a:srgbClr val="DEA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is1íḑé">
                <a:extLst>
                  <a:ext uri="{FF2B5EF4-FFF2-40B4-BE49-F238E27FC236}">
                    <a16:creationId xmlns:a16="http://schemas.microsoft.com/office/drawing/2014/main" id="{FC44EA85-5FDF-4D18-AB5B-9FFC5F90BC65}"/>
                  </a:ext>
                </a:extLst>
              </p:cNvPr>
              <p:cNvSpPr/>
              <p:nvPr/>
            </p:nvSpPr>
            <p:spPr bwMode="auto">
              <a:xfrm>
                <a:off x="1881" y="1997"/>
                <a:ext cx="189" cy="116"/>
              </a:xfrm>
              <a:custGeom>
                <a:avLst/>
                <a:gdLst>
                  <a:gd name="T0" fmla="*/ 2 w 80"/>
                  <a:gd name="T1" fmla="*/ 28 h 49"/>
                  <a:gd name="T2" fmla="*/ 0 w 80"/>
                  <a:gd name="T3" fmla="*/ 10 h 49"/>
                  <a:gd name="T4" fmla="*/ 79 w 80"/>
                  <a:gd name="T5" fmla="*/ 27 h 49"/>
                  <a:gd name="T6" fmla="*/ 76 w 80"/>
                  <a:gd name="T7" fmla="*/ 29 h 49"/>
                  <a:gd name="T8" fmla="*/ 49 w 80"/>
                  <a:gd name="T9" fmla="*/ 18 h 49"/>
                  <a:gd name="T10" fmla="*/ 75 w 80"/>
                  <a:gd name="T11" fmla="*/ 32 h 49"/>
                  <a:gd name="T12" fmla="*/ 72 w 80"/>
                  <a:gd name="T13" fmla="*/ 36 h 49"/>
                  <a:gd name="T14" fmla="*/ 47 w 80"/>
                  <a:gd name="T15" fmla="*/ 24 h 49"/>
                  <a:gd name="T16" fmla="*/ 68 w 80"/>
                  <a:gd name="T17" fmla="*/ 35 h 49"/>
                  <a:gd name="T18" fmla="*/ 67 w 80"/>
                  <a:gd name="T19" fmla="*/ 40 h 49"/>
                  <a:gd name="T20" fmla="*/ 42 w 80"/>
                  <a:gd name="T21" fmla="*/ 28 h 49"/>
                  <a:gd name="T22" fmla="*/ 53 w 80"/>
                  <a:gd name="T23" fmla="*/ 40 h 49"/>
                  <a:gd name="T24" fmla="*/ 33 w 80"/>
                  <a:gd name="T25" fmla="*/ 35 h 49"/>
                  <a:gd name="T26" fmla="*/ 11 w 80"/>
                  <a:gd name="T27" fmla="*/ 30 h 49"/>
                  <a:gd name="T28" fmla="*/ 2 w 80"/>
                  <a:gd name="T29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49">
                    <a:moveTo>
                      <a:pt x="2" y="28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6" y="0"/>
                      <a:pt x="79" y="27"/>
                    </a:cubicBezTo>
                    <a:cubicBezTo>
                      <a:pt x="80" y="31"/>
                      <a:pt x="76" y="29"/>
                      <a:pt x="76" y="29"/>
                    </a:cubicBezTo>
                    <a:cubicBezTo>
                      <a:pt x="65" y="20"/>
                      <a:pt x="49" y="18"/>
                      <a:pt x="49" y="18"/>
                    </a:cubicBezTo>
                    <a:cubicBezTo>
                      <a:pt x="60" y="20"/>
                      <a:pt x="75" y="32"/>
                      <a:pt x="75" y="32"/>
                    </a:cubicBezTo>
                    <a:cubicBezTo>
                      <a:pt x="76" y="36"/>
                      <a:pt x="72" y="36"/>
                      <a:pt x="72" y="36"/>
                    </a:cubicBezTo>
                    <a:cubicBezTo>
                      <a:pt x="72" y="36"/>
                      <a:pt x="56" y="26"/>
                      <a:pt x="47" y="24"/>
                    </a:cubicBezTo>
                    <a:cubicBezTo>
                      <a:pt x="52" y="27"/>
                      <a:pt x="68" y="35"/>
                      <a:pt x="68" y="35"/>
                    </a:cubicBezTo>
                    <a:cubicBezTo>
                      <a:pt x="72" y="40"/>
                      <a:pt x="67" y="40"/>
                      <a:pt x="67" y="40"/>
                    </a:cubicBezTo>
                    <a:cubicBezTo>
                      <a:pt x="67" y="40"/>
                      <a:pt x="54" y="37"/>
                      <a:pt x="42" y="28"/>
                    </a:cubicBezTo>
                    <a:cubicBezTo>
                      <a:pt x="42" y="28"/>
                      <a:pt x="37" y="29"/>
                      <a:pt x="53" y="40"/>
                    </a:cubicBezTo>
                    <a:cubicBezTo>
                      <a:pt x="53" y="40"/>
                      <a:pt x="53" y="49"/>
                      <a:pt x="33" y="35"/>
                    </a:cubicBezTo>
                    <a:cubicBezTo>
                      <a:pt x="33" y="35"/>
                      <a:pt x="16" y="34"/>
                      <a:pt x="11" y="30"/>
                    </a:cubicBezTo>
                    <a:cubicBezTo>
                      <a:pt x="11" y="30"/>
                      <a:pt x="6" y="28"/>
                      <a:pt x="2" y="28"/>
                    </a:cubicBezTo>
                    <a:close/>
                  </a:path>
                </a:pathLst>
              </a:custGeom>
              <a:solidFill>
                <a:srgbClr val="DEA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îṡḻiḓé">
                <a:extLst>
                  <a:ext uri="{FF2B5EF4-FFF2-40B4-BE49-F238E27FC236}">
                    <a16:creationId xmlns:a16="http://schemas.microsoft.com/office/drawing/2014/main" id="{193FC78A-E6BE-422A-A65C-732A7B894552}"/>
                  </a:ext>
                </a:extLst>
              </p:cNvPr>
              <p:cNvSpPr/>
              <p:nvPr/>
            </p:nvSpPr>
            <p:spPr bwMode="auto">
              <a:xfrm>
                <a:off x="992" y="1423"/>
                <a:ext cx="300" cy="500"/>
              </a:xfrm>
              <a:custGeom>
                <a:avLst/>
                <a:gdLst>
                  <a:gd name="T0" fmla="*/ 118 w 127"/>
                  <a:gd name="T1" fmla="*/ 5 h 211"/>
                  <a:gd name="T2" fmla="*/ 94 w 127"/>
                  <a:gd name="T3" fmla="*/ 133 h 211"/>
                  <a:gd name="T4" fmla="*/ 65 w 127"/>
                  <a:gd name="T5" fmla="*/ 211 h 211"/>
                  <a:gd name="T6" fmla="*/ 42 w 127"/>
                  <a:gd name="T7" fmla="*/ 0 h 211"/>
                  <a:gd name="T8" fmla="*/ 118 w 127"/>
                  <a:gd name="T9" fmla="*/ 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211">
                    <a:moveTo>
                      <a:pt x="118" y="5"/>
                    </a:moveTo>
                    <a:cubicBezTo>
                      <a:pt x="118" y="5"/>
                      <a:pt x="127" y="86"/>
                      <a:pt x="94" y="133"/>
                    </a:cubicBezTo>
                    <a:cubicBezTo>
                      <a:pt x="94" y="133"/>
                      <a:pt x="74" y="152"/>
                      <a:pt x="65" y="211"/>
                    </a:cubicBezTo>
                    <a:cubicBezTo>
                      <a:pt x="65" y="211"/>
                      <a:pt x="0" y="128"/>
                      <a:pt x="42" y="0"/>
                    </a:cubicBezTo>
                    <a:lnTo>
                      <a:pt x="118" y="5"/>
                    </a:lnTo>
                    <a:close/>
                  </a:path>
                </a:pathLst>
              </a:custGeom>
              <a:solidFill>
                <a:srgbClr val="3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í$ļidé">
                <a:extLst>
                  <a:ext uri="{FF2B5EF4-FFF2-40B4-BE49-F238E27FC236}">
                    <a16:creationId xmlns:a16="http://schemas.microsoft.com/office/drawing/2014/main" id="{A9C7950C-AAA5-4B36-9B52-9046BE450938}"/>
                  </a:ext>
                </a:extLst>
              </p:cNvPr>
              <p:cNvSpPr/>
              <p:nvPr/>
            </p:nvSpPr>
            <p:spPr bwMode="auto">
              <a:xfrm>
                <a:off x="1143" y="2229"/>
                <a:ext cx="750" cy="374"/>
              </a:xfrm>
              <a:custGeom>
                <a:avLst/>
                <a:gdLst>
                  <a:gd name="T0" fmla="*/ 269 w 317"/>
                  <a:gd name="T1" fmla="*/ 82 h 158"/>
                  <a:gd name="T2" fmla="*/ 113 w 317"/>
                  <a:gd name="T3" fmla="*/ 42 h 158"/>
                  <a:gd name="T4" fmla="*/ 3 w 317"/>
                  <a:gd name="T5" fmla="*/ 98 h 158"/>
                  <a:gd name="T6" fmla="*/ 182 w 317"/>
                  <a:gd name="T7" fmla="*/ 146 h 158"/>
                  <a:gd name="T8" fmla="*/ 261 w 317"/>
                  <a:gd name="T9" fmla="*/ 147 h 158"/>
                  <a:gd name="T10" fmla="*/ 269 w 317"/>
                  <a:gd name="T11" fmla="*/ 82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7" h="158">
                    <a:moveTo>
                      <a:pt x="269" y="82"/>
                    </a:moveTo>
                    <a:cubicBezTo>
                      <a:pt x="113" y="42"/>
                      <a:pt x="113" y="42"/>
                      <a:pt x="113" y="42"/>
                    </a:cubicBezTo>
                    <a:cubicBezTo>
                      <a:pt x="113" y="42"/>
                      <a:pt x="4" y="0"/>
                      <a:pt x="3" y="98"/>
                    </a:cubicBezTo>
                    <a:cubicBezTo>
                      <a:pt x="3" y="98"/>
                      <a:pt x="0" y="158"/>
                      <a:pt x="182" y="146"/>
                    </a:cubicBezTo>
                    <a:cubicBezTo>
                      <a:pt x="261" y="147"/>
                      <a:pt x="261" y="147"/>
                      <a:pt x="261" y="147"/>
                    </a:cubicBezTo>
                    <a:cubicBezTo>
                      <a:pt x="261" y="147"/>
                      <a:pt x="317" y="123"/>
                      <a:pt x="269" y="82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ïş1ïḓé">
                <a:extLst>
                  <a:ext uri="{FF2B5EF4-FFF2-40B4-BE49-F238E27FC236}">
                    <a16:creationId xmlns:a16="http://schemas.microsoft.com/office/drawing/2014/main" id="{16977486-5E48-4FD4-9AF0-10869713B286}"/>
                  </a:ext>
                </a:extLst>
              </p:cNvPr>
              <p:cNvSpPr/>
              <p:nvPr/>
            </p:nvSpPr>
            <p:spPr bwMode="auto">
              <a:xfrm>
                <a:off x="1143" y="2229"/>
                <a:ext cx="584" cy="374"/>
              </a:xfrm>
              <a:custGeom>
                <a:avLst/>
                <a:gdLst>
                  <a:gd name="T0" fmla="*/ 182 w 247"/>
                  <a:gd name="T1" fmla="*/ 146 h 158"/>
                  <a:gd name="T2" fmla="*/ 3 w 247"/>
                  <a:gd name="T3" fmla="*/ 98 h 158"/>
                  <a:gd name="T4" fmla="*/ 113 w 247"/>
                  <a:gd name="T5" fmla="*/ 42 h 158"/>
                  <a:gd name="T6" fmla="*/ 198 w 247"/>
                  <a:gd name="T7" fmla="*/ 64 h 158"/>
                  <a:gd name="T8" fmla="*/ 236 w 247"/>
                  <a:gd name="T9" fmla="*/ 80 h 158"/>
                  <a:gd name="T10" fmla="*/ 206 w 247"/>
                  <a:gd name="T11" fmla="*/ 86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7" h="158">
                    <a:moveTo>
                      <a:pt x="182" y="146"/>
                    </a:moveTo>
                    <a:cubicBezTo>
                      <a:pt x="0" y="158"/>
                      <a:pt x="3" y="98"/>
                      <a:pt x="3" y="98"/>
                    </a:cubicBezTo>
                    <a:cubicBezTo>
                      <a:pt x="4" y="0"/>
                      <a:pt x="113" y="42"/>
                      <a:pt x="113" y="42"/>
                    </a:cubicBezTo>
                    <a:cubicBezTo>
                      <a:pt x="198" y="64"/>
                      <a:pt x="198" y="64"/>
                      <a:pt x="198" y="64"/>
                    </a:cubicBezTo>
                    <a:cubicBezTo>
                      <a:pt x="198" y="64"/>
                      <a:pt x="247" y="69"/>
                      <a:pt x="236" y="80"/>
                    </a:cubicBezTo>
                    <a:cubicBezTo>
                      <a:pt x="236" y="80"/>
                      <a:pt x="226" y="99"/>
                      <a:pt x="206" y="86"/>
                    </a:cubicBezTo>
                  </a:path>
                </a:pathLst>
              </a:custGeom>
              <a:solidFill>
                <a:srgbClr val="EA4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îṡḻíďé">
                <a:extLst>
                  <a:ext uri="{FF2B5EF4-FFF2-40B4-BE49-F238E27FC236}">
                    <a16:creationId xmlns:a16="http://schemas.microsoft.com/office/drawing/2014/main" id="{21757B08-B2E1-44EF-8F90-5FF9B48C8286}"/>
                  </a:ext>
                </a:extLst>
              </p:cNvPr>
              <p:cNvSpPr/>
              <p:nvPr/>
            </p:nvSpPr>
            <p:spPr bwMode="auto">
              <a:xfrm>
                <a:off x="1346" y="3309"/>
                <a:ext cx="322" cy="152"/>
              </a:xfrm>
              <a:custGeom>
                <a:avLst/>
                <a:gdLst>
                  <a:gd name="T0" fmla="*/ 0 w 322"/>
                  <a:gd name="T1" fmla="*/ 66 h 152"/>
                  <a:gd name="T2" fmla="*/ 320 w 322"/>
                  <a:gd name="T3" fmla="*/ 152 h 152"/>
                  <a:gd name="T4" fmla="*/ 322 w 322"/>
                  <a:gd name="T5" fmla="*/ 142 h 152"/>
                  <a:gd name="T6" fmla="*/ 0 w 322"/>
                  <a:gd name="T7" fmla="*/ 0 h 152"/>
                  <a:gd name="T8" fmla="*/ 0 w 322"/>
                  <a:gd name="T9" fmla="*/ 6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2" h="152">
                    <a:moveTo>
                      <a:pt x="0" y="66"/>
                    </a:moveTo>
                    <a:lnTo>
                      <a:pt x="320" y="152"/>
                    </a:lnTo>
                    <a:lnTo>
                      <a:pt x="322" y="142"/>
                    </a:lnTo>
                    <a:lnTo>
                      <a:pt x="0" y="0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ïsļïďé">
                <a:extLst>
                  <a:ext uri="{FF2B5EF4-FFF2-40B4-BE49-F238E27FC236}">
                    <a16:creationId xmlns:a16="http://schemas.microsoft.com/office/drawing/2014/main" id="{915752EE-B6ED-4908-8AE2-8DA5D91835BB}"/>
                  </a:ext>
                </a:extLst>
              </p:cNvPr>
              <p:cNvSpPr/>
              <p:nvPr/>
            </p:nvSpPr>
            <p:spPr bwMode="auto">
              <a:xfrm>
                <a:off x="1614" y="3468"/>
                <a:ext cx="87" cy="87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íṡļíďé">
                <a:extLst>
                  <a:ext uri="{FF2B5EF4-FFF2-40B4-BE49-F238E27FC236}">
                    <a16:creationId xmlns:a16="http://schemas.microsoft.com/office/drawing/2014/main" id="{8607F8EE-37B1-4D4E-8D2C-D7EFB9F2EB04}"/>
                  </a:ext>
                </a:extLst>
              </p:cNvPr>
              <p:cNvSpPr/>
              <p:nvPr/>
            </p:nvSpPr>
            <p:spPr bwMode="auto">
              <a:xfrm>
                <a:off x="1623" y="3480"/>
                <a:ext cx="69" cy="66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íṡľîďé">
                <a:extLst>
                  <a:ext uri="{FF2B5EF4-FFF2-40B4-BE49-F238E27FC236}">
                    <a16:creationId xmlns:a16="http://schemas.microsoft.com/office/drawing/2014/main" id="{B101839C-A5F2-4041-92F2-18573305810A}"/>
                  </a:ext>
                </a:extLst>
              </p:cNvPr>
              <p:cNvSpPr/>
              <p:nvPr/>
            </p:nvSpPr>
            <p:spPr bwMode="auto">
              <a:xfrm>
                <a:off x="1637" y="3491"/>
                <a:ext cx="43" cy="43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işļiḍè">
                <a:extLst>
                  <a:ext uri="{FF2B5EF4-FFF2-40B4-BE49-F238E27FC236}">
                    <a16:creationId xmlns:a16="http://schemas.microsoft.com/office/drawing/2014/main" id="{B4698C38-9778-466E-9733-C283B2D2048F}"/>
                  </a:ext>
                </a:extLst>
              </p:cNvPr>
              <p:cNvSpPr/>
              <p:nvPr/>
            </p:nvSpPr>
            <p:spPr bwMode="auto">
              <a:xfrm>
                <a:off x="1602" y="3446"/>
                <a:ext cx="111" cy="64"/>
              </a:xfrm>
              <a:custGeom>
                <a:avLst/>
                <a:gdLst>
                  <a:gd name="T0" fmla="*/ 24 w 47"/>
                  <a:gd name="T1" fmla="*/ 6 h 27"/>
                  <a:gd name="T2" fmla="*/ 0 w 47"/>
                  <a:gd name="T3" fmla="*/ 27 h 27"/>
                  <a:gd name="T4" fmla="*/ 0 w 47"/>
                  <a:gd name="T5" fmla="*/ 24 h 27"/>
                  <a:gd name="T6" fmla="*/ 24 w 47"/>
                  <a:gd name="T7" fmla="*/ 0 h 27"/>
                  <a:gd name="T8" fmla="*/ 47 w 47"/>
                  <a:gd name="T9" fmla="*/ 24 h 27"/>
                  <a:gd name="T10" fmla="*/ 47 w 47"/>
                  <a:gd name="T11" fmla="*/ 27 h 27"/>
                  <a:gd name="T12" fmla="*/ 24 w 47"/>
                  <a:gd name="T1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7">
                    <a:moveTo>
                      <a:pt x="24" y="6"/>
                    </a:moveTo>
                    <a:cubicBezTo>
                      <a:pt x="12" y="6"/>
                      <a:pt x="2" y="15"/>
                      <a:pt x="0" y="27"/>
                    </a:cubicBezTo>
                    <a:cubicBezTo>
                      <a:pt x="0" y="26"/>
                      <a:pt x="0" y="25"/>
                      <a:pt x="0" y="24"/>
                    </a:cubicBezTo>
                    <a:cubicBezTo>
                      <a:pt x="0" y="11"/>
                      <a:pt x="11" y="0"/>
                      <a:pt x="24" y="0"/>
                    </a:cubicBezTo>
                    <a:cubicBezTo>
                      <a:pt x="37" y="0"/>
                      <a:pt x="47" y="11"/>
                      <a:pt x="47" y="24"/>
                    </a:cubicBezTo>
                    <a:cubicBezTo>
                      <a:pt x="47" y="25"/>
                      <a:pt x="47" y="26"/>
                      <a:pt x="47" y="27"/>
                    </a:cubicBezTo>
                    <a:cubicBezTo>
                      <a:pt x="46" y="15"/>
                      <a:pt x="36" y="6"/>
                      <a:pt x="24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iśľíḑe">
                <a:extLst>
                  <a:ext uri="{FF2B5EF4-FFF2-40B4-BE49-F238E27FC236}">
                    <a16:creationId xmlns:a16="http://schemas.microsoft.com/office/drawing/2014/main" id="{4CD4600B-DE2D-4246-AB66-3FF9D27DDF6E}"/>
                  </a:ext>
                </a:extLst>
              </p:cNvPr>
              <p:cNvSpPr/>
              <p:nvPr/>
            </p:nvSpPr>
            <p:spPr bwMode="auto">
              <a:xfrm>
                <a:off x="992" y="3319"/>
                <a:ext cx="321" cy="142"/>
              </a:xfrm>
              <a:custGeom>
                <a:avLst/>
                <a:gdLst>
                  <a:gd name="T0" fmla="*/ 321 w 321"/>
                  <a:gd name="T1" fmla="*/ 56 h 142"/>
                  <a:gd name="T2" fmla="*/ 2 w 321"/>
                  <a:gd name="T3" fmla="*/ 142 h 142"/>
                  <a:gd name="T4" fmla="*/ 0 w 321"/>
                  <a:gd name="T5" fmla="*/ 132 h 142"/>
                  <a:gd name="T6" fmla="*/ 321 w 321"/>
                  <a:gd name="T7" fmla="*/ 0 h 142"/>
                  <a:gd name="T8" fmla="*/ 321 w 321"/>
                  <a:gd name="T9" fmla="*/ 56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142">
                    <a:moveTo>
                      <a:pt x="321" y="56"/>
                    </a:moveTo>
                    <a:lnTo>
                      <a:pt x="2" y="142"/>
                    </a:lnTo>
                    <a:lnTo>
                      <a:pt x="0" y="132"/>
                    </a:lnTo>
                    <a:lnTo>
                      <a:pt x="321" y="0"/>
                    </a:lnTo>
                    <a:lnTo>
                      <a:pt x="321" y="56"/>
                    </a:lnTo>
                    <a:close/>
                  </a:path>
                </a:pathLst>
              </a:cu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îsľidé">
                <a:extLst>
                  <a:ext uri="{FF2B5EF4-FFF2-40B4-BE49-F238E27FC236}">
                    <a16:creationId xmlns:a16="http://schemas.microsoft.com/office/drawing/2014/main" id="{4C08F69B-8778-47E9-89EE-F5AEC0A8CF26}"/>
                  </a:ext>
                </a:extLst>
              </p:cNvPr>
              <p:cNvSpPr/>
              <p:nvPr/>
            </p:nvSpPr>
            <p:spPr bwMode="auto">
              <a:xfrm>
                <a:off x="959" y="3468"/>
                <a:ext cx="85" cy="87"/>
              </a:xfrm>
              <a:prstGeom prst="ellipse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iṥlïḑé">
                <a:extLst>
                  <a:ext uri="{FF2B5EF4-FFF2-40B4-BE49-F238E27FC236}">
                    <a16:creationId xmlns:a16="http://schemas.microsoft.com/office/drawing/2014/main" id="{103EB71C-5047-419E-AB0E-170E69562ECA}"/>
                  </a:ext>
                </a:extLst>
              </p:cNvPr>
              <p:cNvSpPr/>
              <p:nvPr/>
            </p:nvSpPr>
            <p:spPr bwMode="auto">
              <a:xfrm>
                <a:off x="968" y="3480"/>
                <a:ext cx="66" cy="66"/>
              </a:xfrm>
              <a:prstGeom prst="ellipse">
                <a:avLst/>
              </a:prstGeom>
              <a:solidFill>
                <a:srgbClr val="30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ïṣ1íḍè">
                <a:extLst>
                  <a:ext uri="{FF2B5EF4-FFF2-40B4-BE49-F238E27FC236}">
                    <a16:creationId xmlns:a16="http://schemas.microsoft.com/office/drawing/2014/main" id="{E222478E-7905-455C-B1A8-E4430BAA1F92}"/>
                  </a:ext>
                </a:extLst>
              </p:cNvPr>
              <p:cNvSpPr/>
              <p:nvPr/>
            </p:nvSpPr>
            <p:spPr bwMode="auto">
              <a:xfrm>
                <a:off x="980" y="3491"/>
                <a:ext cx="42" cy="43"/>
              </a:xfrm>
              <a:prstGeom prst="ellipse">
                <a:avLst/>
              </a:prstGeom>
              <a:solidFill>
                <a:srgbClr val="4D4D4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isļíḋê">
                <a:extLst>
                  <a:ext uri="{FF2B5EF4-FFF2-40B4-BE49-F238E27FC236}">
                    <a16:creationId xmlns:a16="http://schemas.microsoft.com/office/drawing/2014/main" id="{C4580A69-A510-4494-BF91-FF0BBF8D3264}"/>
                  </a:ext>
                </a:extLst>
              </p:cNvPr>
              <p:cNvSpPr/>
              <p:nvPr/>
            </p:nvSpPr>
            <p:spPr bwMode="auto">
              <a:xfrm>
                <a:off x="947" y="3446"/>
                <a:ext cx="111" cy="64"/>
              </a:xfrm>
              <a:custGeom>
                <a:avLst/>
                <a:gdLst>
                  <a:gd name="T0" fmla="*/ 23 w 47"/>
                  <a:gd name="T1" fmla="*/ 6 h 27"/>
                  <a:gd name="T2" fmla="*/ 46 w 47"/>
                  <a:gd name="T3" fmla="*/ 27 h 27"/>
                  <a:gd name="T4" fmla="*/ 47 w 47"/>
                  <a:gd name="T5" fmla="*/ 24 h 27"/>
                  <a:gd name="T6" fmla="*/ 23 w 47"/>
                  <a:gd name="T7" fmla="*/ 0 h 27"/>
                  <a:gd name="T8" fmla="*/ 0 w 47"/>
                  <a:gd name="T9" fmla="*/ 24 h 27"/>
                  <a:gd name="T10" fmla="*/ 0 w 47"/>
                  <a:gd name="T11" fmla="*/ 27 h 27"/>
                  <a:gd name="T12" fmla="*/ 23 w 47"/>
                  <a:gd name="T13" fmla="*/ 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27">
                    <a:moveTo>
                      <a:pt x="23" y="6"/>
                    </a:moveTo>
                    <a:cubicBezTo>
                      <a:pt x="35" y="6"/>
                      <a:pt x="45" y="15"/>
                      <a:pt x="46" y="27"/>
                    </a:cubicBezTo>
                    <a:cubicBezTo>
                      <a:pt x="47" y="26"/>
                      <a:pt x="47" y="25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1" y="15"/>
                      <a:pt x="11" y="6"/>
                      <a:pt x="23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išḷíḓé">
                <a:extLst>
                  <a:ext uri="{FF2B5EF4-FFF2-40B4-BE49-F238E27FC236}">
                    <a16:creationId xmlns:a16="http://schemas.microsoft.com/office/drawing/2014/main" id="{BF458B62-F293-4424-8D31-877D986B1FF4}"/>
                  </a:ext>
                </a:extLst>
              </p:cNvPr>
              <p:cNvSpPr/>
              <p:nvPr/>
            </p:nvSpPr>
            <p:spPr bwMode="auto">
              <a:xfrm>
                <a:off x="1110" y="2617"/>
                <a:ext cx="440" cy="81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íşḷíḑê">
                <a:extLst>
                  <a:ext uri="{FF2B5EF4-FFF2-40B4-BE49-F238E27FC236}">
                    <a16:creationId xmlns:a16="http://schemas.microsoft.com/office/drawing/2014/main" id="{24252881-829C-48D8-A8E6-EFDEBE9EB7F3}"/>
                  </a:ext>
                </a:extLst>
              </p:cNvPr>
              <p:cNvSpPr/>
              <p:nvPr/>
            </p:nvSpPr>
            <p:spPr bwMode="auto">
              <a:xfrm>
                <a:off x="1318" y="2698"/>
                <a:ext cx="31" cy="642"/>
              </a:xfrm>
              <a:prstGeom prst="rect">
                <a:avLst/>
              </a:pr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ślïḍè">
                <a:extLst>
                  <a:ext uri="{FF2B5EF4-FFF2-40B4-BE49-F238E27FC236}">
                    <a16:creationId xmlns:a16="http://schemas.microsoft.com/office/drawing/2014/main" id="{3642A250-B807-4B6E-A162-04E66F39B21E}"/>
                  </a:ext>
                </a:extLst>
              </p:cNvPr>
              <p:cNvSpPr/>
              <p:nvPr/>
            </p:nvSpPr>
            <p:spPr bwMode="auto">
              <a:xfrm>
                <a:off x="1301" y="2762"/>
                <a:ext cx="64" cy="222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íṡlïdé">
                <a:extLst>
                  <a:ext uri="{FF2B5EF4-FFF2-40B4-BE49-F238E27FC236}">
                    <a16:creationId xmlns:a16="http://schemas.microsoft.com/office/drawing/2014/main" id="{225D77D3-C934-4D1E-9B5F-F4217A529887}"/>
                  </a:ext>
                </a:extLst>
              </p:cNvPr>
              <p:cNvSpPr/>
              <p:nvPr/>
            </p:nvSpPr>
            <p:spPr bwMode="auto">
              <a:xfrm>
                <a:off x="1313" y="3096"/>
                <a:ext cx="40" cy="223"/>
              </a:xfrm>
              <a:prstGeom prst="rect">
                <a:avLst/>
              </a:prstGeom>
              <a:solidFill>
                <a:srgbClr val="3534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íṧḻïḋè">
                <a:extLst>
                  <a:ext uri="{FF2B5EF4-FFF2-40B4-BE49-F238E27FC236}">
                    <a16:creationId xmlns:a16="http://schemas.microsoft.com/office/drawing/2014/main" id="{CD12F512-634E-452F-917A-93C0DD25B0AE}"/>
                  </a:ext>
                </a:extLst>
              </p:cNvPr>
              <p:cNvSpPr/>
              <p:nvPr/>
            </p:nvSpPr>
            <p:spPr bwMode="auto">
              <a:xfrm>
                <a:off x="1301" y="3157"/>
                <a:ext cx="64" cy="225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îṩḻídè">
                <a:extLst>
                  <a:ext uri="{FF2B5EF4-FFF2-40B4-BE49-F238E27FC236}">
                    <a16:creationId xmlns:a16="http://schemas.microsoft.com/office/drawing/2014/main" id="{400EFDC4-56DE-4F73-B7F4-ADB58D0F6042}"/>
                  </a:ext>
                </a:extLst>
              </p:cNvPr>
              <p:cNvSpPr/>
              <p:nvPr/>
            </p:nvSpPr>
            <p:spPr bwMode="auto">
              <a:xfrm>
                <a:off x="982" y="2530"/>
                <a:ext cx="703" cy="137"/>
              </a:xfrm>
              <a:custGeom>
                <a:avLst/>
                <a:gdLst>
                  <a:gd name="T0" fmla="*/ 295 w 297"/>
                  <a:gd name="T1" fmla="*/ 2 h 58"/>
                  <a:gd name="T2" fmla="*/ 295 w 297"/>
                  <a:gd name="T3" fmla="*/ 23 h 58"/>
                  <a:gd name="T4" fmla="*/ 148 w 297"/>
                  <a:gd name="T5" fmla="*/ 58 h 58"/>
                  <a:gd name="T6" fmla="*/ 1 w 297"/>
                  <a:gd name="T7" fmla="*/ 23 h 58"/>
                  <a:gd name="T8" fmla="*/ 1 w 297"/>
                  <a:gd name="T9" fmla="*/ 0 h 58"/>
                  <a:gd name="T10" fmla="*/ 295 w 297"/>
                  <a:gd name="T11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7" h="58">
                    <a:moveTo>
                      <a:pt x="295" y="2"/>
                    </a:moveTo>
                    <a:cubicBezTo>
                      <a:pt x="297" y="4"/>
                      <a:pt x="295" y="21"/>
                      <a:pt x="295" y="23"/>
                    </a:cubicBezTo>
                    <a:cubicBezTo>
                      <a:pt x="295" y="42"/>
                      <a:pt x="230" y="58"/>
                      <a:pt x="148" y="58"/>
                    </a:cubicBezTo>
                    <a:cubicBezTo>
                      <a:pt x="67" y="58"/>
                      <a:pt x="1" y="42"/>
                      <a:pt x="1" y="23"/>
                    </a:cubicBezTo>
                    <a:cubicBezTo>
                      <a:pt x="1" y="21"/>
                      <a:pt x="0" y="2"/>
                      <a:pt x="1" y="0"/>
                    </a:cubicBezTo>
                    <a:lnTo>
                      <a:pt x="295" y="2"/>
                    </a:lnTo>
                    <a:close/>
                  </a:path>
                </a:pathLst>
              </a:custGeom>
              <a:solidFill>
                <a:srgbClr val="6D6E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ïšḷîḑé">
                <a:extLst>
                  <a:ext uri="{FF2B5EF4-FFF2-40B4-BE49-F238E27FC236}">
                    <a16:creationId xmlns:a16="http://schemas.microsoft.com/office/drawing/2014/main" id="{C01EA2C3-E61F-48C8-815D-BF8DD7048D05}"/>
                  </a:ext>
                </a:extLst>
              </p:cNvPr>
              <p:cNvSpPr/>
              <p:nvPr/>
            </p:nvSpPr>
            <p:spPr bwMode="auto">
              <a:xfrm>
                <a:off x="985" y="2451"/>
                <a:ext cx="695" cy="166"/>
              </a:xfrm>
              <a:prstGeom prst="ellipse">
                <a:avLst/>
              </a:prstGeom>
              <a:solidFill>
                <a:srgbClr val="A6A8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ïṣ1iďe">
                <a:extLst>
                  <a:ext uri="{FF2B5EF4-FFF2-40B4-BE49-F238E27FC236}">
                    <a16:creationId xmlns:a16="http://schemas.microsoft.com/office/drawing/2014/main" id="{9F310A76-5C08-48FF-A38B-810199547A43}"/>
                  </a:ext>
                </a:extLst>
              </p:cNvPr>
              <p:cNvSpPr/>
              <p:nvPr/>
            </p:nvSpPr>
            <p:spPr bwMode="auto">
              <a:xfrm>
                <a:off x="1105" y="1722"/>
                <a:ext cx="473" cy="689"/>
              </a:xfrm>
              <a:custGeom>
                <a:avLst/>
                <a:gdLst>
                  <a:gd name="T0" fmla="*/ 14 w 200"/>
                  <a:gd name="T1" fmla="*/ 274 h 291"/>
                  <a:gd name="T2" fmla="*/ 29 w 200"/>
                  <a:gd name="T3" fmla="*/ 186 h 291"/>
                  <a:gd name="T4" fmla="*/ 36 w 200"/>
                  <a:gd name="T5" fmla="*/ 0 h 291"/>
                  <a:gd name="T6" fmla="*/ 130 w 200"/>
                  <a:gd name="T7" fmla="*/ 0 h 291"/>
                  <a:gd name="T8" fmla="*/ 146 w 200"/>
                  <a:gd name="T9" fmla="*/ 90 h 291"/>
                  <a:gd name="T10" fmla="*/ 148 w 200"/>
                  <a:gd name="T11" fmla="*/ 291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0" h="291">
                    <a:moveTo>
                      <a:pt x="14" y="274"/>
                    </a:moveTo>
                    <a:cubicBezTo>
                      <a:pt x="34" y="242"/>
                      <a:pt x="29" y="186"/>
                      <a:pt x="29" y="186"/>
                    </a:cubicBezTo>
                    <a:cubicBezTo>
                      <a:pt x="0" y="63"/>
                      <a:pt x="36" y="0"/>
                      <a:pt x="36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0" y="0"/>
                      <a:pt x="200" y="49"/>
                      <a:pt x="146" y="90"/>
                    </a:cubicBezTo>
                    <a:cubicBezTo>
                      <a:pt x="146" y="90"/>
                      <a:pt x="141" y="250"/>
                      <a:pt x="148" y="291"/>
                    </a:cubicBezTo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íśḷiďê">
                <a:extLst>
                  <a:ext uri="{FF2B5EF4-FFF2-40B4-BE49-F238E27FC236}">
                    <a16:creationId xmlns:a16="http://schemas.microsoft.com/office/drawing/2014/main" id="{B923E491-779C-453F-8343-5379C3F5DF6F}"/>
                  </a:ext>
                </a:extLst>
              </p:cNvPr>
              <p:cNvSpPr/>
              <p:nvPr/>
            </p:nvSpPr>
            <p:spPr bwMode="auto">
              <a:xfrm>
                <a:off x="1037" y="1077"/>
                <a:ext cx="480" cy="510"/>
              </a:xfrm>
              <a:custGeom>
                <a:avLst/>
                <a:gdLst>
                  <a:gd name="T0" fmla="*/ 198 w 203"/>
                  <a:gd name="T1" fmla="*/ 137 h 215"/>
                  <a:gd name="T2" fmla="*/ 183 w 203"/>
                  <a:gd name="T3" fmla="*/ 117 h 215"/>
                  <a:gd name="T4" fmla="*/ 161 w 203"/>
                  <a:gd name="T5" fmla="*/ 28 h 215"/>
                  <a:gd name="T6" fmla="*/ 89 w 203"/>
                  <a:gd name="T7" fmla="*/ 2 h 215"/>
                  <a:gd name="T8" fmla="*/ 40 w 203"/>
                  <a:gd name="T9" fmla="*/ 29 h 215"/>
                  <a:gd name="T10" fmla="*/ 40 w 203"/>
                  <a:gd name="T11" fmla="*/ 158 h 215"/>
                  <a:gd name="T12" fmla="*/ 92 w 203"/>
                  <a:gd name="T13" fmla="*/ 200 h 215"/>
                  <a:gd name="T14" fmla="*/ 164 w 203"/>
                  <a:gd name="T15" fmla="*/ 209 h 215"/>
                  <a:gd name="T16" fmla="*/ 175 w 203"/>
                  <a:gd name="T17" fmla="*/ 192 h 215"/>
                  <a:gd name="T18" fmla="*/ 178 w 203"/>
                  <a:gd name="T19" fmla="*/ 159 h 215"/>
                  <a:gd name="T20" fmla="*/ 200 w 203"/>
                  <a:gd name="T21" fmla="*/ 145 h 215"/>
                  <a:gd name="T22" fmla="*/ 198 w 203"/>
                  <a:gd name="T23" fmla="*/ 137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3" h="215">
                    <a:moveTo>
                      <a:pt x="198" y="137"/>
                    </a:moveTo>
                    <a:cubicBezTo>
                      <a:pt x="182" y="124"/>
                      <a:pt x="183" y="117"/>
                      <a:pt x="183" y="117"/>
                    </a:cubicBezTo>
                    <a:cubicBezTo>
                      <a:pt x="188" y="88"/>
                      <a:pt x="182" y="52"/>
                      <a:pt x="161" y="28"/>
                    </a:cubicBezTo>
                    <a:cubicBezTo>
                      <a:pt x="144" y="9"/>
                      <a:pt x="114" y="0"/>
                      <a:pt x="89" y="2"/>
                    </a:cubicBezTo>
                    <a:cubicBezTo>
                      <a:pt x="72" y="3"/>
                      <a:pt x="50" y="15"/>
                      <a:pt x="40" y="29"/>
                    </a:cubicBezTo>
                    <a:cubicBezTo>
                      <a:pt x="40" y="29"/>
                      <a:pt x="0" y="74"/>
                      <a:pt x="40" y="158"/>
                    </a:cubicBezTo>
                    <a:cubicBezTo>
                      <a:pt x="40" y="158"/>
                      <a:pt x="60" y="192"/>
                      <a:pt x="92" y="200"/>
                    </a:cubicBezTo>
                    <a:cubicBezTo>
                      <a:pt x="128" y="215"/>
                      <a:pt x="164" y="209"/>
                      <a:pt x="164" y="209"/>
                    </a:cubicBezTo>
                    <a:cubicBezTo>
                      <a:pt x="176" y="209"/>
                      <a:pt x="175" y="192"/>
                      <a:pt x="175" y="192"/>
                    </a:cubicBezTo>
                    <a:cubicBezTo>
                      <a:pt x="175" y="172"/>
                      <a:pt x="178" y="159"/>
                      <a:pt x="178" y="159"/>
                    </a:cubicBezTo>
                    <a:cubicBezTo>
                      <a:pt x="200" y="145"/>
                      <a:pt x="200" y="145"/>
                      <a:pt x="200" y="145"/>
                    </a:cubicBezTo>
                    <a:cubicBezTo>
                      <a:pt x="200" y="145"/>
                      <a:pt x="203" y="141"/>
                      <a:pt x="198" y="137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$ḷidê">
                <a:extLst>
                  <a:ext uri="{FF2B5EF4-FFF2-40B4-BE49-F238E27FC236}">
                    <a16:creationId xmlns:a16="http://schemas.microsoft.com/office/drawing/2014/main" id="{D496B2AD-4D5F-461E-8BA5-F78AFEE049F7}"/>
                  </a:ext>
                </a:extLst>
              </p:cNvPr>
              <p:cNvSpPr/>
              <p:nvPr/>
            </p:nvSpPr>
            <p:spPr bwMode="auto">
              <a:xfrm>
                <a:off x="1039" y="997"/>
                <a:ext cx="463" cy="549"/>
              </a:xfrm>
              <a:custGeom>
                <a:avLst/>
                <a:gdLst>
                  <a:gd name="T0" fmla="*/ 186 w 196"/>
                  <a:gd name="T1" fmla="*/ 65 h 232"/>
                  <a:gd name="T2" fmla="*/ 125 w 196"/>
                  <a:gd name="T3" fmla="*/ 110 h 232"/>
                  <a:gd name="T4" fmla="*/ 97 w 196"/>
                  <a:gd name="T5" fmla="*/ 144 h 232"/>
                  <a:gd name="T6" fmla="*/ 81 w 196"/>
                  <a:gd name="T7" fmla="*/ 157 h 232"/>
                  <a:gd name="T8" fmla="*/ 81 w 196"/>
                  <a:gd name="T9" fmla="*/ 204 h 232"/>
                  <a:gd name="T10" fmla="*/ 86 w 196"/>
                  <a:gd name="T11" fmla="*/ 232 h 232"/>
                  <a:gd name="T12" fmla="*/ 0 w 196"/>
                  <a:gd name="T13" fmla="*/ 117 h 232"/>
                  <a:gd name="T14" fmla="*/ 137 w 196"/>
                  <a:gd name="T15" fmla="*/ 24 h 232"/>
                  <a:gd name="T16" fmla="*/ 186 w 196"/>
                  <a:gd name="T17" fmla="*/ 65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6" h="232">
                    <a:moveTo>
                      <a:pt x="186" y="65"/>
                    </a:moveTo>
                    <a:cubicBezTo>
                      <a:pt x="186" y="65"/>
                      <a:pt x="196" y="93"/>
                      <a:pt x="125" y="110"/>
                    </a:cubicBezTo>
                    <a:cubicBezTo>
                      <a:pt x="125" y="110"/>
                      <a:pt x="102" y="121"/>
                      <a:pt x="97" y="144"/>
                    </a:cubicBezTo>
                    <a:cubicBezTo>
                      <a:pt x="97" y="144"/>
                      <a:pt x="76" y="134"/>
                      <a:pt x="81" y="157"/>
                    </a:cubicBezTo>
                    <a:cubicBezTo>
                      <a:pt x="81" y="157"/>
                      <a:pt x="92" y="183"/>
                      <a:pt x="81" y="204"/>
                    </a:cubicBezTo>
                    <a:cubicBezTo>
                      <a:pt x="81" y="204"/>
                      <a:pt x="75" y="221"/>
                      <a:pt x="86" y="232"/>
                    </a:cubicBezTo>
                    <a:cubicBezTo>
                      <a:pt x="86" y="232"/>
                      <a:pt x="15" y="215"/>
                      <a:pt x="0" y="117"/>
                    </a:cubicBezTo>
                    <a:cubicBezTo>
                      <a:pt x="0" y="117"/>
                      <a:pt x="3" y="0"/>
                      <a:pt x="137" y="24"/>
                    </a:cubicBezTo>
                    <a:cubicBezTo>
                      <a:pt x="137" y="24"/>
                      <a:pt x="173" y="33"/>
                      <a:pt x="186" y="65"/>
                    </a:cubicBezTo>
                    <a:close/>
                  </a:path>
                </a:pathLst>
              </a:custGeom>
              <a:solidFill>
                <a:srgbClr val="470A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îṡḷíḓe">
                <a:extLst>
                  <a:ext uri="{FF2B5EF4-FFF2-40B4-BE49-F238E27FC236}">
                    <a16:creationId xmlns:a16="http://schemas.microsoft.com/office/drawing/2014/main" id="{4305FF9B-DEA2-47A5-A7ED-56F09523C355}"/>
                  </a:ext>
                </a:extLst>
              </p:cNvPr>
              <p:cNvSpPr/>
              <p:nvPr/>
            </p:nvSpPr>
            <p:spPr bwMode="auto">
              <a:xfrm>
                <a:off x="1235" y="1546"/>
                <a:ext cx="104" cy="98"/>
              </a:xfrm>
              <a:prstGeom prst="rect">
                <a:avLst/>
              </a:pr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šlïdé">
                <a:extLst>
                  <a:ext uri="{FF2B5EF4-FFF2-40B4-BE49-F238E27FC236}">
                    <a16:creationId xmlns:a16="http://schemas.microsoft.com/office/drawing/2014/main" id="{87F8106E-E40B-4F47-AE5D-4619FF5A2284}"/>
                  </a:ext>
                </a:extLst>
              </p:cNvPr>
              <p:cNvSpPr/>
              <p:nvPr/>
            </p:nvSpPr>
            <p:spPr bwMode="auto">
              <a:xfrm>
                <a:off x="1249" y="1551"/>
                <a:ext cx="90" cy="74"/>
              </a:xfrm>
              <a:custGeom>
                <a:avLst/>
                <a:gdLst>
                  <a:gd name="T0" fmla="*/ 38 w 38"/>
                  <a:gd name="T1" fmla="*/ 9 h 31"/>
                  <a:gd name="T2" fmla="*/ 0 w 38"/>
                  <a:gd name="T3" fmla="*/ 0 h 31"/>
                  <a:gd name="T4" fmla="*/ 38 w 38"/>
                  <a:gd name="T5" fmla="*/ 31 h 31"/>
                  <a:gd name="T6" fmla="*/ 38 w 38"/>
                  <a:gd name="T7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31">
                    <a:moveTo>
                      <a:pt x="38" y="9"/>
                    </a:moveTo>
                    <a:cubicBezTo>
                      <a:pt x="38" y="9"/>
                      <a:pt x="9" y="4"/>
                      <a:pt x="0" y="0"/>
                    </a:cubicBezTo>
                    <a:cubicBezTo>
                      <a:pt x="38" y="31"/>
                      <a:pt x="38" y="31"/>
                      <a:pt x="38" y="31"/>
                    </a:cubicBezTo>
                    <a:lnTo>
                      <a:pt x="38" y="9"/>
                    </a:lnTo>
                    <a:close/>
                  </a:path>
                </a:pathLst>
              </a:custGeom>
              <a:solidFill>
                <a:srgbClr val="D0A0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îṣḷîďé">
                <a:extLst>
                  <a:ext uri="{FF2B5EF4-FFF2-40B4-BE49-F238E27FC236}">
                    <a16:creationId xmlns:a16="http://schemas.microsoft.com/office/drawing/2014/main" id="{75CDF119-E1D8-4140-8246-E14FF3DD6E44}"/>
                  </a:ext>
                </a:extLst>
              </p:cNvPr>
              <p:cNvSpPr/>
              <p:nvPr/>
            </p:nvSpPr>
            <p:spPr bwMode="auto">
              <a:xfrm>
                <a:off x="1190" y="1641"/>
                <a:ext cx="227" cy="83"/>
              </a:xfrm>
              <a:custGeom>
                <a:avLst/>
                <a:gdLst>
                  <a:gd name="T0" fmla="*/ 149 w 227"/>
                  <a:gd name="T1" fmla="*/ 0 h 83"/>
                  <a:gd name="T2" fmla="*/ 227 w 227"/>
                  <a:gd name="T3" fmla="*/ 83 h 83"/>
                  <a:gd name="T4" fmla="*/ 0 w 227"/>
                  <a:gd name="T5" fmla="*/ 81 h 83"/>
                  <a:gd name="T6" fmla="*/ 45 w 227"/>
                  <a:gd name="T7" fmla="*/ 0 h 83"/>
                  <a:gd name="T8" fmla="*/ 149 w 227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83">
                    <a:moveTo>
                      <a:pt x="149" y="0"/>
                    </a:moveTo>
                    <a:lnTo>
                      <a:pt x="227" y="83"/>
                    </a:lnTo>
                    <a:lnTo>
                      <a:pt x="0" y="81"/>
                    </a:lnTo>
                    <a:lnTo>
                      <a:pt x="45" y="0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îSḻïḑê">
                <a:extLst>
                  <a:ext uri="{FF2B5EF4-FFF2-40B4-BE49-F238E27FC236}">
                    <a16:creationId xmlns:a16="http://schemas.microsoft.com/office/drawing/2014/main" id="{D27C45B8-96E6-4D6C-A1DB-F06701EEB4E7}"/>
                  </a:ext>
                </a:extLst>
              </p:cNvPr>
              <p:cNvSpPr/>
              <p:nvPr/>
            </p:nvSpPr>
            <p:spPr bwMode="auto">
              <a:xfrm>
                <a:off x="1084" y="1665"/>
                <a:ext cx="494" cy="706"/>
              </a:xfrm>
              <a:custGeom>
                <a:avLst/>
                <a:gdLst>
                  <a:gd name="T0" fmla="*/ 23 w 209"/>
                  <a:gd name="T1" fmla="*/ 298 h 298"/>
                  <a:gd name="T2" fmla="*/ 38 w 209"/>
                  <a:gd name="T3" fmla="*/ 210 h 298"/>
                  <a:gd name="T4" fmla="*/ 58 w 209"/>
                  <a:gd name="T5" fmla="*/ 0 h 298"/>
                  <a:gd name="T6" fmla="*/ 139 w 209"/>
                  <a:gd name="T7" fmla="*/ 24 h 298"/>
                  <a:gd name="T8" fmla="*/ 155 w 209"/>
                  <a:gd name="T9" fmla="*/ 114 h 298"/>
                  <a:gd name="T10" fmla="*/ 155 w 209"/>
                  <a:gd name="T11" fmla="*/ 285 h 298"/>
                  <a:gd name="T12" fmla="*/ 98 w 209"/>
                  <a:gd name="T13" fmla="*/ 289 h 298"/>
                  <a:gd name="T14" fmla="*/ 98 w 209"/>
                  <a:gd name="T15" fmla="*/ 289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" h="298">
                    <a:moveTo>
                      <a:pt x="23" y="298"/>
                    </a:moveTo>
                    <a:cubicBezTo>
                      <a:pt x="43" y="266"/>
                      <a:pt x="38" y="210"/>
                      <a:pt x="38" y="210"/>
                    </a:cubicBezTo>
                    <a:cubicBezTo>
                      <a:pt x="0" y="62"/>
                      <a:pt x="58" y="0"/>
                      <a:pt x="58" y="0"/>
                    </a:cubicBezTo>
                    <a:cubicBezTo>
                      <a:pt x="139" y="24"/>
                      <a:pt x="139" y="24"/>
                      <a:pt x="139" y="24"/>
                    </a:cubicBezTo>
                    <a:cubicBezTo>
                      <a:pt x="139" y="24"/>
                      <a:pt x="209" y="73"/>
                      <a:pt x="155" y="114"/>
                    </a:cubicBezTo>
                    <a:cubicBezTo>
                      <a:pt x="155" y="114"/>
                      <a:pt x="153" y="242"/>
                      <a:pt x="155" y="285"/>
                    </a:cubicBezTo>
                    <a:cubicBezTo>
                      <a:pt x="155" y="285"/>
                      <a:pt x="126" y="287"/>
                      <a:pt x="98" y="289"/>
                    </a:cubicBezTo>
                    <a:cubicBezTo>
                      <a:pt x="70" y="291"/>
                      <a:pt x="98" y="289"/>
                      <a:pt x="98" y="289"/>
                    </a:cubicBezTo>
                  </a:path>
                </a:pathLst>
              </a:custGeom>
              <a:solidFill>
                <a:srgbClr val="00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îṡľiḓê">
                <a:extLst>
                  <a:ext uri="{FF2B5EF4-FFF2-40B4-BE49-F238E27FC236}">
                    <a16:creationId xmlns:a16="http://schemas.microsoft.com/office/drawing/2014/main" id="{0755C40B-9222-4234-8A34-10CE9EC57746}"/>
                  </a:ext>
                </a:extLst>
              </p:cNvPr>
              <p:cNvSpPr/>
              <p:nvPr/>
            </p:nvSpPr>
            <p:spPr bwMode="auto">
              <a:xfrm>
                <a:off x="1309" y="2335"/>
                <a:ext cx="148" cy="52"/>
              </a:xfrm>
              <a:custGeom>
                <a:avLst/>
                <a:gdLst>
                  <a:gd name="T0" fmla="*/ 0 w 63"/>
                  <a:gd name="T1" fmla="*/ 5 h 22"/>
                  <a:gd name="T2" fmla="*/ 60 w 63"/>
                  <a:gd name="T3" fmla="*/ 0 h 22"/>
                  <a:gd name="T4" fmla="*/ 63 w 63"/>
                  <a:gd name="T5" fmla="*/ 22 h 22"/>
                  <a:gd name="T6" fmla="*/ 0 w 63"/>
                  <a:gd name="T7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" h="22">
                    <a:moveTo>
                      <a:pt x="0" y="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3" y="22"/>
                      <a:pt x="11" y="9"/>
                      <a:pt x="0" y="5"/>
                    </a:cubicBezTo>
                    <a:close/>
                  </a:path>
                </a:pathLst>
              </a:custGeom>
              <a:solidFill>
                <a:srgbClr val="EA4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îŝḻïďe">
                <a:extLst>
                  <a:ext uri="{FF2B5EF4-FFF2-40B4-BE49-F238E27FC236}">
                    <a16:creationId xmlns:a16="http://schemas.microsoft.com/office/drawing/2014/main" id="{4AFFCF15-DD1E-41B4-981C-5CF7086CD854}"/>
                  </a:ext>
                </a:extLst>
              </p:cNvPr>
              <p:cNvSpPr/>
              <p:nvPr/>
            </p:nvSpPr>
            <p:spPr bwMode="auto">
              <a:xfrm>
                <a:off x="1216" y="1319"/>
                <a:ext cx="57" cy="81"/>
              </a:xfrm>
              <a:custGeom>
                <a:avLst/>
                <a:gdLst>
                  <a:gd name="T0" fmla="*/ 2 w 24"/>
                  <a:gd name="T1" fmla="*/ 19 h 34"/>
                  <a:gd name="T2" fmla="*/ 16 w 24"/>
                  <a:gd name="T3" fmla="*/ 32 h 34"/>
                  <a:gd name="T4" fmla="*/ 22 w 24"/>
                  <a:gd name="T5" fmla="*/ 15 h 34"/>
                  <a:gd name="T6" fmla="*/ 9 w 24"/>
                  <a:gd name="T7" fmla="*/ 1 h 34"/>
                  <a:gd name="T8" fmla="*/ 2 w 24"/>
                  <a:gd name="T9" fmla="*/ 1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4">
                    <a:moveTo>
                      <a:pt x="2" y="19"/>
                    </a:moveTo>
                    <a:cubicBezTo>
                      <a:pt x="4" y="27"/>
                      <a:pt x="10" y="34"/>
                      <a:pt x="16" y="32"/>
                    </a:cubicBezTo>
                    <a:cubicBezTo>
                      <a:pt x="21" y="31"/>
                      <a:pt x="24" y="23"/>
                      <a:pt x="22" y="15"/>
                    </a:cubicBezTo>
                    <a:cubicBezTo>
                      <a:pt x="20" y="6"/>
                      <a:pt x="14" y="0"/>
                      <a:pt x="9" y="1"/>
                    </a:cubicBezTo>
                    <a:cubicBezTo>
                      <a:pt x="3" y="2"/>
                      <a:pt x="0" y="10"/>
                      <a:pt x="2" y="19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ïṥḷiḍe">
                <a:extLst>
                  <a:ext uri="{FF2B5EF4-FFF2-40B4-BE49-F238E27FC236}">
                    <a16:creationId xmlns:a16="http://schemas.microsoft.com/office/drawing/2014/main" id="{88B28C40-2F0A-476F-9A17-B95F500FDEF9}"/>
                  </a:ext>
                </a:extLst>
              </p:cNvPr>
              <p:cNvSpPr/>
              <p:nvPr/>
            </p:nvSpPr>
            <p:spPr bwMode="auto">
              <a:xfrm>
                <a:off x="1143" y="1231"/>
                <a:ext cx="239" cy="545"/>
              </a:xfrm>
              <a:custGeom>
                <a:avLst/>
                <a:gdLst>
                  <a:gd name="T0" fmla="*/ 96 w 101"/>
                  <a:gd name="T1" fmla="*/ 6 h 230"/>
                  <a:gd name="T2" fmla="*/ 64 w 101"/>
                  <a:gd name="T3" fmla="*/ 92 h 230"/>
                  <a:gd name="T4" fmla="*/ 101 w 101"/>
                  <a:gd name="T5" fmla="*/ 230 h 230"/>
                  <a:gd name="T6" fmla="*/ 39 w 101"/>
                  <a:gd name="T7" fmla="*/ 64 h 230"/>
                  <a:gd name="T8" fmla="*/ 45 w 101"/>
                  <a:gd name="T9" fmla="*/ 25 h 230"/>
                  <a:gd name="T10" fmla="*/ 96 w 101"/>
                  <a:gd name="T11" fmla="*/ 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230">
                    <a:moveTo>
                      <a:pt x="96" y="6"/>
                    </a:moveTo>
                    <a:cubicBezTo>
                      <a:pt x="96" y="6"/>
                      <a:pt x="99" y="55"/>
                      <a:pt x="64" y="92"/>
                    </a:cubicBezTo>
                    <a:cubicBezTo>
                      <a:pt x="64" y="92"/>
                      <a:pt x="25" y="148"/>
                      <a:pt x="101" y="230"/>
                    </a:cubicBezTo>
                    <a:cubicBezTo>
                      <a:pt x="101" y="230"/>
                      <a:pt x="0" y="192"/>
                      <a:pt x="39" y="64"/>
                    </a:cubicBezTo>
                    <a:cubicBezTo>
                      <a:pt x="39" y="64"/>
                      <a:pt x="48" y="32"/>
                      <a:pt x="45" y="25"/>
                    </a:cubicBezTo>
                    <a:cubicBezTo>
                      <a:pt x="45" y="25"/>
                      <a:pt x="55" y="0"/>
                      <a:pt x="96" y="6"/>
                    </a:cubicBezTo>
                    <a:close/>
                  </a:path>
                </a:pathLst>
              </a:custGeom>
              <a:solidFill>
                <a:srgbClr val="470A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ṡliḓè">
                <a:extLst>
                  <a:ext uri="{FF2B5EF4-FFF2-40B4-BE49-F238E27FC236}">
                    <a16:creationId xmlns:a16="http://schemas.microsoft.com/office/drawing/2014/main" id="{E9847058-076D-4616-9590-C295EA0E7479}"/>
                  </a:ext>
                </a:extLst>
              </p:cNvPr>
              <p:cNvSpPr/>
              <p:nvPr/>
            </p:nvSpPr>
            <p:spPr bwMode="auto">
              <a:xfrm>
                <a:off x="1103" y="1189"/>
                <a:ext cx="227" cy="696"/>
              </a:xfrm>
              <a:custGeom>
                <a:avLst/>
                <a:gdLst>
                  <a:gd name="T0" fmla="*/ 77 w 96"/>
                  <a:gd name="T1" fmla="*/ 0 h 294"/>
                  <a:gd name="T2" fmla="*/ 58 w 96"/>
                  <a:gd name="T3" fmla="*/ 131 h 294"/>
                  <a:gd name="T4" fmla="*/ 90 w 96"/>
                  <a:gd name="T5" fmla="*/ 294 h 294"/>
                  <a:gd name="T6" fmla="*/ 14 w 96"/>
                  <a:gd name="T7" fmla="*/ 99 h 294"/>
                  <a:gd name="T8" fmla="*/ 10 w 96"/>
                  <a:gd name="T9" fmla="*/ 42 h 294"/>
                  <a:gd name="T10" fmla="*/ 77 w 96"/>
                  <a:gd name="T11" fmla="*/ 0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294">
                    <a:moveTo>
                      <a:pt x="77" y="0"/>
                    </a:moveTo>
                    <a:cubicBezTo>
                      <a:pt x="77" y="0"/>
                      <a:pt x="96" y="68"/>
                      <a:pt x="58" y="131"/>
                    </a:cubicBezTo>
                    <a:cubicBezTo>
                      <a:pt x="58" y="131"/>
                      <a:pt x="15" y="203"/>
                      <a:pt x="90" y="294"/>
                    </a:cubicBezTo>
                    <a:cubicBezTo>
                      <a:pt x="90" y="294"/>
                      <a:pt x="0" y="292"/>
                      <a:pt x="14" y="99"/>
                    </a:cubicBezTo>
                    <a:cubicBezTo>
                      <a:pt x="14" y="99"/>
                      <a:pt x="16" y="52"/>
                      <a:pt x="10" y="42"/>
                    </a:cubicBezTo>
                    <a:cubicBezTo>
                      <a:pt x="10" y="42"/>
                      <a:pt x="16" y="4"/>
                      <a:pt x="77" y="0"/>
                    </a:cubicBezTo>
                    <a:close/>
                  </a:path>
                </a:pathLst>
              </a:custGeom>
              <a:solidFill>
                <a:srgbClr val="470A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iSliḑê">
                <a:extLst>
                  <a:ext uri="{FF2B5EF4-FFF2-40B4-BE49-F238E27FC236}">
                    <a16:creationId xmlns:a16="http://schemas.microsoft.com/office/drawing/2014/main" id="{ECB7860F-558F-4E12-BD53-C736FF65D642}"/>
                  </a:ext>
                </a:extLst>
              </p:cNvPr>
              <p:cNvSpPr/>
              <p:nvPr/>
            </p:nvSpPr>
            <p:spPr bwMode="auto">
              <a:xfrm>
                <a:off x="989" y="1203"/>
                <a:ext cx="227" cy="708"/>
              </a:xfrm>
              <a:custGeom>
                <a:avLst/>
                <a:gdLst>
                  <a:gd name="T0" fmla="*/ 77 w 96"/>
                  <a:gd name="T1" fmla="*/ 5 h 299"/>
                  <a:gd name="T2" fmla="*/ 58 w 96"/>
                  <a:gd name="T3" fmla="*/ 135 h 299"/>
                  <a:gd name="T4" fmla="*/ 90 w 96"/>
                  <a:gd name="T5" fmla="*/ 299 h 299"/>
                  <a:gd name="T6" fmla="*/ 14 w 96"/>
                  <a:gd name="T7" fmla="*/ 104 h 299"/>
                  <a:gd name="T8" fmla="*/ 25 w 96"/>
                  <a:gd name="T9" fmla="*/ 9 h 299"/>
                  <a:gd name="T10" fmla="*/ 77 w 96"/>
                  <a:gd name="T11" fmla="*/ 5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299">
                    <a:moveTo>
                      <a:pt x="77" y="5"/>
                    </a:moveTo>
                    <a:cubicBezTo>
                      <a:pt x="77" y="5"/>
                      <a:pt x="96" y="73"/>
                      <a:pt x="58" y="135"/>
                    </a:cubicBezTo>
                    <a:cubicBezTo>
                      <a:pt x="58" y="135"/>
                      <a:pt x="15" y="208"/>
                      <a:pt x="90" y="299"/>
                    </a:cubicBezTo>
                    <a:cubicBezTo>
                      <a:pt x="90" y="299"/>
                      <a:pt x="0" y="297"/>
                      <a:pt x="14" y="104"/>
                    </a:cubicBezTo>
                    <a:cubicBezTo>
                      <a:pt x="14" y="104"/>
                      <a:pt x="16" y="38"/>
                      <a:pt x="25" y="9"/>
                    </a:cubicBezTo>
                    <a:cubicBezTo>
                      <a:pt x="25" y="9"/>
                      <a:pt x="58" y="0"/>
                      <a:pt x="77" y="5"/>
                    </a:cubicBezTo>
                    <a:close/>
                  </a:path>
                </a:pathLst>
              </a:custGeom>
              <a:solidFill>
                <a:srgbClr val="470A0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işḷîḓè">
                <a:extLst>
                  <a:ext uri="{FF2B5EF4-FFF2-40B4-BE49-F238E27FC236}">
                    <a16:creationId xmlns:a16="http://schemas.microsoft.com/office/drawing/2014/main" id="{0670EAB0-5124-494D-B002-1C364BCFB0B9}"/>
                  </a:ext>
                </a:extLst>
              </p:cNvPr>
              <p:cNvSpPr/>
              <p:nvPr/>
            </p:nvSpPr>
            <p:spPr bwMode="auto">
              <a:xfrm>
                <a:off x="1722" y="3141"/>
                <a:ext cx="121" cy="282"/>
              </a:xfrm>
              <a:custGeom>
                <a:avLst/>
                <a:gdLst>
                  <a:gd name="T0" fmla="*/ 21 w 51"/>
                  <a:gd name="T1" fmla="*/ 108 h 119"/>
                  <a:gd name="T2" fmla="*/ 4 w 51"/>
                  <a:gd name="T3" fmla="*/ 54 h 119"/>
                  <a:gd name="T4" fmla="*/ 11 w 51"/>
                  <a:gd name="T5" fmla="*/ 26 h 119"/>
                  <a:gd name="T6" fmla="*/ 8 w 51"/>
                  <a:gd name="T7" fmla="*/ 5 h 119"/>
                  <a:gd name="T8" fmla="*/ 6 w 51"/>
                  <a:gd name="T9" fmla="*/ 0 h 119"/>
                  <a:gd name="T10" fmla="*/ 38 w 51"/>
                  <a:gd name="T11" fmla="*/ 0 h 119"/>
                  <a:gd name="T12" fmla="*/ 36 w 51"/>
                  <a:gd name="T13" fmla="*/ 58 h 119"/>
                  <a:gd name="T14" fmla="*/ 51 w 51"/>
                  <a:gd name="T15" fmla="*/ 116 h 119"/>
                  <a:gd name="T16" fmla="*/ 21 w 51"/>
                  <a:gd name="T17" fmla="*/ 10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119">
                    <a:moveTo>
                      <a:pt x="21" y="108"/>
                    </a:moveTo>
                    <a:cubicBezTo>
                      <a:pt x="9" y="97"/>
                      <a:pt x="8" y="67"/>
                      <a:pt x="4" y="54"/>
                    </a:cubicBezTo>
                    <a:cubicBezTo>
                      <a:pt x="0" y="39"/>
                      <a:pt x="12" y="37"/>
                      <a:pt x="11" y="26"/>
                    </a:cubicBezTo>
                    <a:cubicBezTo>
                      <a:pt x="11" y="18"/>
                      <a:pt x="10" y="14"/>
                      <a:pt x="8" y="5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7" y="14"/>
                      <a:pt x="35" y="28"/>
                      <a:pt x="36" y="58"/>
                    </a:cubicBezTo>
                    <a:cubicBezTo>
                      <a:pt x="36" y="58"/>
                      <a:pt x="36" y="101"/>
                      <a:pt x="51" y="116"/>
                    </a:cubicBezTo>
                    <a:cubicBezTo>
                      <a:pt x="51" y="116"/>
                      <a:pt x="34" y="119"/>
                      <a:pt x="21" y="108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ṧ1íḋè">
                <a:extLst>
                  <a:ext uri="{FF2B5EF4-FFF2-40B4-BE49-F238E27FC236}">
                    <a16:creationId xmlns:a16="http://schemas.microsoft.com/office/drawing/2014/main" id="{848AAC7F-908E-430A-A00B-BA4D709DDCB4}"/>
                  </a:ext>
                </a:extLst>
              </p:cNvPr>
              <p:cNvSpPr/>
              <p:nvPr/>
            </p:nvSpPr>
            <p:spPr bwMode="auto">
              <a:xfrm>
                <a:off x="1635" y="2404"/>
                <a:ext cx="220" cy="737"/>
              </a:xfrm>
              <a:custGeom>
                <a:avLst/>
                <a:gdLst>
                  <a:gd name="T0" fmla="*/ 53 w 93"/>
                  <a:gd name="T1" fmla="*/ 7 h 311"/>
                  <a:gd name="T2" fmla="*/ 84 w 93"/>
                  <a:gd name="T3" fmla="*/ 83 h 311"/>
                  <a:gd name="T4" fmla="*/ 79 w 93"/>
                  <a:gd name="T5" fmla="*/ 215 h 311"/>
                  <a:gd name="T6" fmla="*/ 75 w 93"/>
                  <a:gd name="T7" fmla="*/ 311 h 311"/>
                  <a:gd name="T8" fmla="*/ 43 w 93"/>
                  <a:gd name="T9" fmla="*/ 311 h 311"/>
                  <a:gd name="T10" fmla="*/ 18 w 93"/>
                  <a:gd name="T11" fmla="*/ 192 h 311"/>
                  <a:gd name="T12" fmla="*/ 9 w 93"/>
                  <a:gd name="T13" fmla="*/ 87 h 311"/>
                  <a:gd name="T14" fmla="*/ 53 w 93"/>
                  <a:gd name="T15" fmla="*/ 7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3" h="311">
                    <a:moveTo>
                      <a:pt x="53" y="7"/>
                    </a:moveTo>
                    <a:cubicBezTo>
                      <a:pt x="93" y="11"/>
                      <a:pt x="84" y="83"/>
                      <a:pt x="84" y="83"/>
                    </a:cubicBezTo>
                    <a:cubicBezTo>
                      <a:pt x="88" y="150"/>
                      <a:pt x="79" y="155"/>
                      <a:pt x="79" y="215"/>
                    </a:cubicBezTo>
                    <a:cubicBezTo>
                      <a:pt x="80" y="245"/>
                      <a:pt x="77" y="281"/>
                      <a:pt x="75" y="311"/>
                    </a:cubicBezTo>
                    <a:cubicBezTo>
                      <a:pt x="43" y="311"/>
                      <a:pt x="43" y="311"/>
                      <a:pt x="43" y="311"/>
                    </a:cubicBezTo>
                    <a:cubicBezTo>
                      <a:pt x="35" y="272"/>
                      <a:pt x="24" y="232"/>
                      <a:pt x="18" y="192"/>
                    </a:cubicBezTo>
                    <a:cubicBezTo>
                      <a:pt x="13" y="165"/>
                      <a:pt x="13" y="114"/>
                      <a:pt x="9" y="87"/>
                    </a:cubicBezTo>
                    <a:cubicBezTo>
                      <a:pt x="9" y="87"/>
                      <a:pt x="0" y="0"/>
                      <a:pt x="53" y="7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ṧḷîḓè">
                <a:extLst>
                  <a:ext uri="{FF2B5EF4-FFF2-40B4-BE49-F238E27FC236}">
                    <a16:creationId xmlns:a16="http://schemas.microsoft.com/office/drawing/2014/main" id="{1AE155C8-B364-4312-8478-96DB1866C2B7}"/>
                  </a:ext>
                </a:extLst>
              </p:cNvPr>
              <p:cNvSpPr/>
              <p:nvPr/>
            </p:nvSpPr>
            <p:spPr bwMode="auto">
              <a:xfrm>
                <a:off x="1696" y="3226"/>
                <a:ext cx="178" cy="275"/>
              </a:xfrm>
              <a:custGeom>
                <a:avLst/>
                <a:gdLst>
                  <a:gd name="T0" fmla="*/ 19 w 75"/>
                  <a:gd name="T1" fmla="*/ 0 h 116"/>
                  <a:gd name="T2" fmla="*/ 5 w 75"/>
                  <a:gd name="T3" fmla="*/ 27 h 116"/>
                  <a:gd name="T4" fmla="*/ 0 w 75"/>
                  <a:gd name="T5" fmla="*/ 59 h 116"/>
                  <a:gd name="T6" fmla="*/ 3 w 75"/>
                  <a:gd name="T7" fmla="*/ 61 h 116"/>
                  <a:gd name="T8" fmla="*/ 12 w 75"/>
                  <a:gd name="T9" fmla="*/ 39 h 116"/>
                  <a:gd name="T10" fmla="*/ 17 w 75"/>
                  <a:gd name="T11" fmla="*/ 60 h 116"/>
                  <a:gd name="T12" fmla="*/ 35 w 75"/>
                  <a:gd name="T13" fmla="*/ 85 h 116"/>
                  <a:gd name="T14" fmla="*/ 72 w 75"/>
                  <a:gd name="T15" fmla="*/ 100 h 116"/>
                  <a:gd name="T16" fmla="*/ 57 w 75"/>
                  <a:gd name="T17" fmla="*/ 67 h 116"/>
                  <a:gd name="T18" fmla="*/ 28 w 75"/>
                  <a:gd name="T19" fmla="*/ 47 h 116"/>
                  <a:gd name="T20" fmla="*/ 19 w 75"/>
                  <a:gd name="T2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16">
                    <a:moveTo>
                      <a:pt x="19" y="0"/>
                    </a:moveTo>
                    <a:cubicBezTo>
                      <a:pt x="3" y="9"/>
                      <a:pt x="5" y="27"/>
                      <a:pt x="5" y="27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7" y="60"/>
                      <a:pt x="17" y="60"/>
                      <a:pt x="17" y="60"/>
                    </a:cubicBezTo>
                    <a:cubicBezTo>
                      <a:pt x="18" y="73"/>
                      <a:pt x="35" y="85"/>
                      <a:pt x="35" y="85"/>
                    </a:cubicBezTo>
                    <a:cubicBezTo>
                      <a:pt x="75" y="116"/>
                      <a:pt x="72" y="100"/>
                      <a:pt x="72" y="100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7"/>
                      <a:pt x="37" y="74"/>
                      <a:pt x="28" y="47"/>
                    </a:cubicBezTo>
                    <a:cubicBezTo>
                      <a:pt x="28" y="47"/>
                      <a:pt x="15" y="22"/>
                      <a:pt x="19" y="0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îṩļîďe">
                <a:extLst>
                  <a:ext uri="{FF2B5EF4-FFF2-40B4-BE49-F238E27FC236}">
                    <a16:creationId xmlns:a16="http://schemas.microsoft.com/office/drawing/2014/main" id="{3F13B7EA-17B5-4093-A250-D4E54A79CB90}"/>
                  </a:ext>
                </a:extLst>
              </p:cNvPr>
              <p:cNvSpPr/>
              <p:nvPr/>
            </p:nvSpPr>
            <p:spPr bwMode="auto">
              <a:xfrm>
                <a:off x="1084" y="2262"/>
                <a:ext cx="752" cy="372"/>
              </a:xfrm>
              <a:custGeom>
                <a:avLst/>
                <a:gdLst>
                  <a:gd name="T0" fmla="*/ 270 w 318"/>
                  <a:gd name="T1" fmla="*/ 82 h 157"/>
                  <a:gd name="T2" fmla="*/ 113 w 318"/>
                  <a:gd name="T3" fmla="*/ 41 h 157"/>
                  <a:gd name="T4" fmla="*/ 3 w 318"/>
                  <a:gd name="T5" fmla="*/ 98 h 157"/>
                  <a:gd name="T6" fmla="*/ 183 w 318"/>
                  <a:gd name="T7" fmla="*/ 145 h 157"/>
                  <a:gd name="T8" fmla="*/ 261 w 318"/>
                  <a:gd name="T9" fmla="*/ 147 h 157"/>
                  <a:gd name="T10" fmla="*/ 270 w 318"/>
                  <a:gd name="T11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8" h="157">
                    <a:moveTo>
                      <a:pt x="270" y="82"/>
                    </a:moveTo>
                    <a:cubicBezTo>
                      <a:pt x="113" y="41"/>
                      <a:pt x="113" y="41"/>
                      <a:pt x="113" y="41"/>
                    </a:cubicBezTo>
                    <a:cubicBezTo>
                      <a:pt x="113" y="41"/>
                      <a:pt x="4" y="0"/>
                      <a:pt x="3" y="98"/>
                    </a:cubicBezTo>
                    <a:cubicBezTo>
                      <a:pt x="3" y="98"/>
                      <a:pt x="0" y="157"/>
                      <a:pt x="183" y="145"/>
                    </a:cubicBezTo>
                    <a:cubicBezTo>
                      <a:pt x="261" y="147"/>
                      <a:pt x="261" y="147"/>
                      <a:pt x="261" y="147"/>
                    </a:cubicBezTo>
                    <a:cubicBezTo>
                      <a:pt x="261" y="147"/>
                      <a:pt x="318" y="122"/>
                      <a:pt x="270" y="82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îṩḷiďê">
                <a:extLst>
                  <a:ext uri="{FF2B5EF4-FFF2-40B4-BE49-F238E27FC236}">
                    <a16:creationId xmlns:a16="http://schemas.microsoft.com/office/drawing/2014/main" id="{E0A1DA25-DE74-4FDB-BBF5-1DA0F170BED8}"/>
                  </a:ext>
                </a:extLst>
              </p:cNvPr>
              <p:cNvSpPr/>
              <p:nvPr/>
            </p:nvSpPr>
            <p:spPr bwMode="auto">
              <a:xfrm>
                <a:off x="1084" y="2262"/>
                <a:ext cx="551" cy="372"/>
              </a:xfrm>
              <a:custGeom>
                <a:avLst/>
                <a:gdLst>
                  <a:gd name="T0" fmla="*/ 233 w 233"/>
                  <a:gd name="T1" fmla="*/ 72 h 157"/>
                  <a:gd name="T2" fmla="*/ 113 w 233"/>
                  <a:gd name="T3" fmla="*/ 41 h 157"/>
                  <a:gd name="T4" fmla="*/ 3 w 233"/>
                  <a:gd name="T5" fmla="*/ 98 h 157"/>
                  <a:gd name="T6" fmla="*/ 183 w 233"/>
                  <a:gd name="T7" fmla="*/ 145 h 157"/>
                  <a:gd name="T8" fmla="*/ 192 w 233"/>
                  <a:gd name="T9" fmla="*/ 113 h 157"/>
                  <a:gd name="T10" fmla="*/ 233 w 233"/>
                  <a:gd name="T11" fmla="*/ 7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3" h="157">
                    <a:moveTo>
                      <a:pt x="233" y="72"/>
                    </a:moveTo>
                    <a:cubicBezTo>
                      <a:pt x="113" y="41"/>
                      <a:pt x="113" y="41"/>
                      <a:pt x="113" y="41"/>
                    </a:cubicBezTo>
                    <a:cubicBezTo>
                      <a:pt x="113" y="41"/>
                      <a:pt x="4" y="0"/>
                      <a:pt x="3" y="98"/>
                    </a:cubicBezTo>
                    <a:cubicBezTo>
                      <a:pt x="3" y="98"/>
                      <a:pt x="0" y="157"/>
                      <a:pt x="183" y="145"/>
                    </a:cubicBezTo>
                    <a:cubicBezTo>
                      <a:pt x="183" y="145"/>
                      <a:pt x="200" y="147"/>
                      <a:pt x="192" y="113"/>
                    </a:cubicBezTo>
                    <a:cubicBezTo>
                      <a:pt x="192" y="113"/>
                      <a:pt x="191" y="69"/>
                      <a:pt x="233" y="72"/>
                    </a:cubicBezTo>
                    <a:close/>
                  </a:path>
                </a:pathLst>
              </a:custGeom>
              <a:solidFill>
                <a:srgbClr val="EA4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îṩ1ïḓe">
                <a:extLst>
                  <a:ext uri="{FF2B5EF4-FFF2-40B4-BE49-F238E27FC236}">
                    <a16:creationId xmlns:a16="http://schemas.microsoft.com/office/drawing/2014/main" id="{7F91FE99-AEFB-412D-B69F-C87CEBB7A83E}"/>
                  </a:ext>
                </a:extLst>
              </p:cNvPr>
              <p:cNvSpPr/>
              <p:nvPr/>
            </p:nvSpPr>
            <p:spPr bwMode="auto">
              <a:xfrm>
                <a:off x="1387" y="3129"/>
                <a:ext cx="151" cy="296"/>
              </a:xfrm>
              <a:custGeom>
                <a:avLst/>
                <a:gdLst>
                  <a:gd name="T0" fmla="*/ 7 w 64"/>
                  <a:gd name="T1" fmla="*/ 105 h 125"/>
                  <a:gd name="T2" fmla="*/ 12 w 64"/>
                  <a:gd name="T3" fmla="*/ 50 h 125"/>
                  <a:gd name="T4" fmla="*/ 29 w 64"/>
                  <a:gd name="T5" fmla="*/ 27 h 125"/>
                  <a:gd name="T6" fmla="*/ 34 w 64"/>
                  <a:gd name="T7" fmla="*/ 6 h 125"/>
                  <a:gd name="T8" fmla="*/ 34 w 64"/>
                  <a:gd name="T9" fmla="*/ 0 h 125"/>
                  <a:gd name="T10" fmla="*/ 64 w 64"/>
                  <a:gd name="T11" fmla="*/ 13 h 125"/>
                  <a:gd name="T12" fmla="*/ 40 w 64"/>
                  <a:gd name="T13" fmla="*/ 65 h 125"/>
                  <a:gd name="T14" fmla="*/ 32 w 64"/>
                  <a:gd name="T15" fmla="*/ 125 h 125"/>
                  <a:gd name="T16" fmla="*/ 7 w 64"/>
                  <a:gd name="T17" fmla="*/ 10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125">
                    <a:moveTo>
                      <a:pt x="7" y="105"/>
                    </a:moveTo>
                    <a:cubicBezTo>
                      <a:pt x="0" y="91"/>
                      <a:pt x="11" y="63"/>
                      <a:pt x="12" y="50"/>
                    </a:cubicBezTo>
                    <a:cubicBezTo>
                      <a:pt x="14" y="34"/>
                      <a:pt x="25" y="37"/>
                      <a:pt x="29" y="27"/>
                    </a:cubicBezTo>
                    <a:cubicBezTo>
                      <a:pt x="32" y="19"/>
                      <a:pt x="32" y="15"/>
                      <a:pt x="34" y="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58" y="25"/>
                      <a:pt x="50" y="38"/>
                      <a:pt x="40" y="65"/>
                    </a:cubicBezTo>
                    <a:cubicBezTo>
                      <a:pt x="40" y="65"/>
                      <a:pt x="23" y="106"/>
                      <a:pt x="32" y="125"/>
                    </a:cubicBezTo>
                    <a:cubicBezTo>
                      <a:pt x="32" y="125"/>
                      <a:pt x="15" y="121"/>
                      <a:pt x="7" y="105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í$ḷíḍé">
                <a:extLst>
                  <a:ext uri="{FF2B5EF4-FFF2-40B4-BE49-F238E27FC236}">
                    <a16:creationId xmlns:a16="http://schemas.microsoft.com/office/drawing/2014/main" id="{0BC74BB4-D1CC-4060-B62F-6BD791328FB9}"/>
                  </a:ext>
                </a:extLst>
              </p:cNvPr>
              <p:cNvSpPr/>
              <p:nvPr/>
            </p:nvSpPr>
            <p:spPr bwMode="auto">
              <a:xfrm>
                <a:off x="1467" y="2411"/>
                <a:ext cx="381" cy="749"/>
              </a:xfrm>
              <a:custGeom>
                <a:avLst/>
                <a:gdLst>
                  <a:gd name="T0" fmla="*/ 125 w 161"/>
                  <a:gd name="T1" fmla="*/ 26 h 316"/>
                  <a:gd name="T2" fmla="*/ 125 w 161"/>
                  <a:gd name="T3" fmla="*/ 108 h 316"/>
                  <a:gd name="T4" fmla="*/ 71 w 161"/>
                  <a:gd name="T5" fmla="*/ 229 h 316"/>
                  <a:gd name="T6" fmla="*/ 30 w 161"/>
                  <a:gd name="T7" fmla="*/ 316 h 316"/>
                  <a:gd name="T8" fmla="*/ 0 w 161"/>
                  <a:gd name="T9" fmla="*/ 304 h 316"/>
                  <a:gd name="T10" fmla="*/ 22 w 161"/>
                  <a:gd name="T11" fmla="*/ 184 h 316"/>
                  <a:gd name="T12" fmla="*/ 54 w 161"/>
                  <a:gd name="T13" fmla="*/ 83 h 316"/>
                  <a:gd name="T14" fmla="*/ 125 w 161"/>
                  <a:gd name="T15" fmla="*/ 26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1" h="316">
                    <a:moveTo>
                      <a:pt x="125" y="26"/>
                    </a:moveTo>
                    <a:cubicBezTo>
                      <a:pt x="161" y="46"/>
                      <a:pt x="125" y="108"/>
                      <a:pt x="125" y="108"/>
                    </a:cubicBezTo>
                    <a:cubicBezTo>
                      <a:pt x="103" y="172"/>
                      <a:pt x="93" y="173"/>
                      <a:pt x="71" y="229"/>
                    </a:cubicBezTo>
                    <a:cubicBezTo>
                      <a:pt x="59" y="256"/>
                      <a:pt x="43" y="289"/>
                      <a:pt x="30" y="316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7" y="264"/>
                      <a:pt x="13" y="223"/>
                      <a:pt x="22" y="184"/>
                    </a:cubicBezTo>
                    <a:cubicBezTo>
                      <a:pt x="28" y="157"/>
                      <a:pt x="48" y="110"/>
                      <a:pt x="54" y="83"/>
                    </a:cubicBezTo>
                    <a:cubicBezTo>
                      <a:pt x="54" y="83"/>
                      <a:pt x="79" y="0"/>
                      <a:pt x="125" y="26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iṩ1iḍê">
                <a:extLst>
                  <a:ext uri="{FF2B5EF4-FFF2-40B4-BE49-F238E27FC236}">
                    <a16:creationId xmlns:a16="http://schemas.microsoft.com/office/drawing/2014/main" id="{7162BB24-E53A-4A4A-A0DC-B4687AE9C988}"/>
                  </a:ext>
                </a:extLst>
              </p:cNvPr>
              <p:cNvSpPr/>
              <p:nvPr/>
            </p:nvSpPr>
            <p:spPr bwMode="auto">
              <a:xfrm>
                <a:off x="1346" y="3212"/>
                <a:ext cx="119" cy="303"/>
              </a:xfrm>
              <a:custGeom>
                <a:avLst/>
                <a:gdLst>
                  <a:gd name="T0" fmla="*/ 39 w 50"/>
                  <a:gd name="T1" fmla="*/ 0 h 128"/>
                  <a:gd name="T2" fmla="*/ 16 w 50"/>
                  <a:gd name="T3" fmla="*/ 19 h 128"/>
                  <a:gd name="T4" fmla="*/ 0 w 50"/>
                  <a:gd name="T5" fmla="*/ 47 h 128"/>
                  <a:gd name="T6" fmla="*/ 2 w 50"/>
                  <a:gd name="T7" fmla="*/ 50 h 128"/>
                  <a:gd name="T8" fmla="*/ 18 w 50"/>
                  <a:gd name="T9" fmla="*/ 33 h 128"/>
                  <a:gd name="T10" fmla="*/ 14 w 50"/>
                  <a:gd name="T11" fmla="*/ 54 h 128"/>
                  <a:gd name="T12" fmla="*/ 22 w 50"/>
                  <a:gd name="T13" fmla="*/ 84 h 128"/>
                  <a:gd name="T14" fmla="*/ 50 w 50"/>
                  <a:gd name="T15" fmla="*/ 112 h 128"/>
                  <a:gd name="T16" fmla="*/ 49 w 50"/>
                  <a:gd name="T17" fmla="*/ 76 h 128"/>
                  <a:gd name="T18" fmla="*/ 29 w 50"/>
                  <a:gd name="T19" fmla="*/ 46 h 128"/>
                  <a:gd name="T20" fmla="*/ 39 w 50"/>
                  <a:gd name="T21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128">
                    <a:moveTo>
                      <a:pt x="39" y="0"/>
                    </a:moveTo>
                    <a:cubicBezTo>
                      <a:pt x="22" y="2"/>
                      <a:pt x="16" y="19"/>
                      <a:pt x="16" y="1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1" y="66"/>
                      <a:pt x="22" y="84"/>
                      <a:pt x="22" y="84"/>
                    </a:cubicBezTo>
                    <a:cubicBezTo>
                      <a:pt x="47" y="128"/>
                      <a:pt x="50" y="112"/>
                      <a:pt x="50" y="112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49" y="76"/>
                      <a:pt x="28" y="75"/>
                      <a:pt x="29" y="46"/>
                    </a:cubicBezTo>
                    <a:cubicBezTo>
                      <a:pt x="29" y="46"/>
                      <a:pt x="27" y="18"/>
                      <a:pt x="39" y="0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îṡlïḍe">
                <a:extLst>
                  <a:ext uri="{FF2B5EF4-FFF2-40B4-BE49-F238E27FC236}">
                    <a16:creationId xmlns:a16="http://schemas.microsoft.com/office/drawing/2014/main" id="{10E7D740-62EE-49DB-AA94-DB9225531F2D}"/>
                  </a:ext>
                </a:extLst>
              </p:cNvPr>
              <p:cNvSpPr/>
              <p:nvPr/>
            </p:nvSpPr>
            <p:spPr bwMode="auto">
              <a:xfrm>
                <a:off x="1933" y="2108"/>
                <a:ext cx="57" cy="17"/>
              </a:xfrm>
              <a:custGeom>
                <a:avLst/>
                <a:gdLst>
                  <a:gd name="T0" fmla="*/ 0 w 24"/>
                  <a:gd name="T1" fmla="*/ 1 h 7"/>
                  <a:gd name="T2" fmla="*/ 19 w 24"/>
                  <a:gd name="T3" fmla="*/ 0 h 7"/>
                  <a:gd name="T4" fmla="*/ 21 w 24"/>
                  <a:gd name="T5" fmla="*/ 4 h 7"/>
                  <a:gd name="T6" fmla="*/ 9 w 24"/>
                  <a:gd name="T7" fmla="*/ 7 h 7"/>
                  <a:gd name="T8" fmla="*/ 0 w 2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0" y="1"/>
                    </a:moveTo>
                    <a:cubicBezTo>
                      <a:pt x="0" y="1"/>
                      <a:pt x="11" y="2"/>
                      <a:pt x="19" y="0"/>
                    </a:cubicBezTo>
                    <a:cubicBezTo>
                      <a:pt x="19" y="0"/>
                      <a:pt x="24" y="1"/>
                      <a:pt x="21" y="4"/>
                    </a:cubicBezTo>
                    <a:cubicBezTo>
                      <a:pt x="21" y="4"/>
                      <a:pt x="16" y="6"/>
                      <a:pt x="9" y="7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789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íṡḻîde">
                <a:extLst>
                  <a:ext uri="{FF2B5EF4-FFF2-40B4-BE49-F238E27FC236}">
                    <a16:creationId xmlns:a16="http://schemas.microsoft.com/office/drawing/2014/main" id="{53C6AA7C-0B30-46BB-84C8-650AF9CCC784}"/>
                  </a:ext>
                </a:extLst>
              </p:cNvPr>
              <p:cNvSpPr/>
              <p:nvPr/>
            </p:nvSpPr>
            <p:spPr bwMode="auto">
              <a:xfrm>
                <a:off x="1327" y="2058"/>
                <a:ext cx="514" cy="119"/>
              </a:xfrm>
              <a:custGeom>
                <a:avLst/>
                <a:gdLst>
                  <a:gd name="T0" fmla="*/ 44 w 217"/>
                  <a:gd name="T1" fmla="*/ 0 h 50"/>
                  <a:gd name="T2" fmla="*/ 213 w 217"/>
                  <a:gd name="T3" fmla="*/ 22 h 50"/>
                  <a:gd name="T4" fmla="*/ 217 w 217"/>
                  <a:gd name="T5" fmla="*/ 40 h 50"/>
                  <a:gd name="T6" fmla="*/ 41 w 217"/>
                  <a:gd name="T7" fmla="*/ 50 h 50"/>
                  <a:gd name="T8" fmla="*/ 44 w 217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0">
                    <a:moveTo>
                      <a:pt x="44" y="0"/>
                    </a:moveTo>
                    <a:cubicBezTo>
                      <a:pt x="213" y="22"/>
                      <a:pt x="213" y="22"/>
                      <a:pt x="213" y="22"/>
                    </a:cubicBezTo>
                    <a:cubicBezTo>
                      <a:pt x="217" y="40"/>
                      <a:pt x="217" y="40"/>
                      <a:pt x="217" y="40"/>
                    </a:cubicBezTo>
                    <a:cubicBezTo>
                      <a:pt x="41" y="50"/>
                      <a:pt x="41" y="50"/>
                      <a:pt x="41" y="50"/>
                    </a:cubicBezTo>
                    <a:cubicBezTo>
                      <a:pt x="41" y="50"/>
                      <a:pt x="0" y="3"/>
                      <a:pt x="44" y="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îṥḷíďê">
                <a:extLst>
                  <a:ext uri="{FF2B5EF4-FFF2-40B4-BE49-F238E27FC236}">
                    <a16:creationId xmlns:a16="http://schemas.microsoft.com/office/drawing/2014/main" id="{CAA59F5D-7B2F-4738-8534-16DEBACAFA79}"/>
                  </a:ext>
                </a:extLst>
              </p:cNvPr>
              <p:cNvSpPr/>
              <p:nvPr/>
            </p:nvSpPr>
            <p:spPr bwMode="auto">
              <a:xfrm>
                <a:off x="1183" y="1731"/>
                <a:ext cx="376" cy="479"/>
              </a:xfrm>
              <a:custGeom>
                <a:avLst/>
                <a:gdLst>
                  <a:gd name="T0" fmla="*/ 26 w 159"/>
                  <a:gd name="T1" fmla="*/ 14 h 202"/>
                  <a:gd name="T2" fmla="*/ 62 w 159"/>
                  <a:gd name="T3" fmla="*/ 28 h 202"/>
                  <a:gd name="T4" fmla="*/ 127 w 159"/>
                  <a:gd name="T5" fmla="*/ 145 h 202"/>
                  <a:gd name="T6" fmla="*/ 99 w 159"/>
                  <a:gd name="T7" fmla="*/ 186 h 202"/>
                  <a:gd name="T8" fmla="*/ 26 w 159"/>
                  <a:gd name="T9" fmla="*/ 67 h 202"/>
                  <a:gd name="T10" fmla="*/ 26 w 159"/>
                  <a:gd name="T11" fmla="*/ 14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9" h="202">
                    <a:moveTo>
                      <a:pt x="26" y="14"/>
                    </a:moveTo>
                    <a:cubicBezTo>
                      <a:pt x="47" y="0"/>
                      <a:pt x="62" y="28"/>
                      <a:pt x="62" y="28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59" y="202"/>
                      <a:pt x="99" y="186"/>
                      <a:pt x="99" y="186"/>
                    </a:cubicBezTo>
                    <a:cubicBezTo>
                      <a:pt x="26" y="67"/>
                      <a:pt x="26" y="67"/>
                      <a:pt x="26" y="67"/>
                    </a:cubicBezTo>
                    <a:cubicBezTo>
                      <a:pt x="0" y="27"/>
                      <a:pt x="26" y="14"/>
                      <a:pt x="26" y="14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iš1îḋé">
                <a:extLst>
                  <a:ext uri="{FF2B5EF4-FFF2-40B4-BE49-F238E27FC236}">
                    <a16:creationId xmlns:a16="http://schemas.microsoft.com/office/drawing/2014/main" id="{FCF8316C-E138-4F2E-A610-5D41D2749D63}"/>
                  </a:ext>
                </a:extLst>
              </p:cNvPr>
              <p:cNvSpPr/>
              <p:nvPr/>
            </p:nvSpPr>
            <p:spPr bwMode="auto">
              <a:xfrm>
                <a:off x="1826" y="2087"/>
                <a:ext cx="190" cy="116"/>
              </a:xfrm>
              <a:custGeom>
                <a:avLst/>
                <a:gdLst>
                  <a:gd name="T0" fmla="*/ 1 w 80"/>
                  <a:gd name="T1" fmla="*/ 28 h 49"/>
                  <a:gd name="T2" fmla="*/ 0 w 80"/>
                  <a:gd name="T3" fmla="*/ 10 h 49"/>
                  <a:gd name="T4" fmla="*/ 78 w 80"/>
                  <a:gd name="T5" fmla="*/ 28 h 49"/>
                  <a:gd name="T6" fmla="*/ 76 w 80"/>
                  <a:gd name="T7" fmla="*/ 31 h 49"/>
                  <a:gd name="T8" fmla="*/ 49 w 80"/>
                  <a:gd name="T9" fmla="*/ 19 h 49"/>
                  <a:gd name="T10" fmla="*/ 74 w 80"/>
                  <a:gd name="T11" fmla="*/ 33 h 49"/>
                  <a:gd name="T12" fmla="*/ 71 w 80"/>
                  <a:gd name="T13" fmla="*/ 37 h 49"/>
                  <a:gd name="T14" fmla="*/ 46 w 80"/>
                  <a:gd name="T15" fmla="*/ 25 h 49"/>
                  <a:gd name="T16" fmla="*/ 67 w 80"/>
                  <a:gd name="T17" fmla="*/ 36 h 49"/>
                  <a:gd name="T18" fmla="*/ 66 w 80"/>
                  <a:gd name="T19" fmla="*/ 41 h 49"/>
                  <a:gd name="T20" fmla="*/ 41 w 80"/>
                  <a:gd name="T21" fmla="*/ 29 h 49"/>
                  <a:gd name="T22" fmla="*/ 52 w 80"/>
                  <a:gd name="T23" fmla="*/ 41 h 49"/>
                  <a:gd name="T24" fmla="*/ 32 w 80"/>
                  <a:gd name="T25" fmla="*/ 35 h 49"/>
                  <a:gd name="T26" fmla="*/ 10 w 80"/>
                  <a:gd name="T27" fmla="*/ 30 h 49"/>
                  <a:gd name="T28" fmla="*/ 1 w 80"/>
                  <a:gd name="T29" fmla="*/ 2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0" h="49">
                    <a:moveTo>
                      <a:pt x="1" y="28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5" y="0"/>
                      <a:pt x="78" y="28"/>
                    </a:cubicBezTo>
                    <a:cubicBezTo>
                      <a:pt x="80" y="32"/>
                      <a:pt x="76" y="31"/>
                      <a:pt x="76" y="31"/>
                    </a:cubicBezTo>
                    <a:cubicBezTo>
                      <a:pt x="64" y="21"/>
                      <a:pt x="49" y="19"/>
                      <a:pt x="49" y="19"/>
                    </a:cubicBezTo>
                    <a:cubicBezTo>
                      <a:pt x="60" y="21"/>
                      <a:pt x="74" y="33"/>
                      <a:pt x="74" y="33"/>
                    </a:cubicBezTo>
                    <a:cubicBezTo>
                      <a:pt x="75" y="37"/>
                      <a:pt x="71" y="37"/>
                      <a:pt x="71" y="37"/>
                    </a:cubicBezTo>
                    <a:cubicBezTo>
                      <a:pt x="71" y="37"/>
                      <a:pt x="55" y="27"/>
                      <a:pt x="46" y="25"/>
                    </a:cubicBezTo>
                    <a:cubicBezTo>
                      <a:pt x="52" y="27"/>
                      <a:pt x="67" y="36"/>
                      <a:pt x="67" y="36"/>
                    </a:cubicBezTo>
                    <a:cubicBezTo>
                      <a:pt x="71" y="41"/>
                      <a:pt x="66" y="41"/>
                      <a:pt x="66" y="41"/>
                    </a:cubicBezTo>
                    <a:cubicBezTo>
                      <a:pt x="66" y="41"/>
                      <a:pt x="54" y="38"/>
                      <a:pt x="41" y="29"/>
                    </a:cubicBezTo>
                    <a:cubicBezTo>
                      <a:pt x="41" y="29"/>
                      <a:pt x="36" y="29"/>
                      <a:pt x="52" y="41"/>
                    </a:cubicBezTo>
                    <a:cubicBezTo>
                      <a:pt x="52" y="41"/>
                      <a:pt x="52" y="49"/>
                      <a:pt x="32" y="35"/>
                    </a:cubicBezTo>
                    <a:cubicBezTo>
                      <a:pt x="32" y="35"/>
                      <a:pt x="15" y="34"/>
                      <a:pt x="10" y="30"/>
                    </a:cubicBezTo>
                    <a:cubicBezTo>
                      <a:pt x="10" y="30"/>
                      <a:pt x="5" y="28"/>
                      <a:pt x="1" y="28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îś1iḑé">
                <a:extLst>
                  <a:ext uri="{FF2B5EF4-FFF2-40B4-BE49-F238E27FC236}">
                    <a16:creationId xmlns:a16="http://schemas.microsoft.com/office/drawing/2014/main" id="{B9A60B0B-40F5-4D08-BF2D-F64D1A04CFCE}"/>
                  </a:ext>
                </a:extLst>
              </p:cNvPr>
              <p:cNvSpPr/>
              <p:nvPr/>
            </p:nvSpPr>
            <p:spPr bwMode="auto">
              <a:xfrm>
                <a:off x="1807" y="1205"/>
                <a:ext cx="242" cy="763"/>
              </a:xfrm>
              <a:custGeom>
                <a:avLst/>
                <a:gdLst>
                  <a:gd name="T0" fmla="*/ 131 w 242"/>
                  <a:gd name="T1" fmla="*/ 763 h 763"/>
                  <a:gd name="T2" fmla="*/ 242 w 242"/>
                  <a:gd name="T3" fmla="*/ 22 h 763"/>
                  <a:gd name="T4" fmla="*/ 112 w 242"/>
                  <a:gd name="T5" fmla="*/ 0 h 763"/>
                  <a:gd name="T6" fmla="*/ 0 w 242"/>
                  <a:gd name="T7" fmla="*/ 744 h 763"/>
                  <a:gd name="T8" fmla="*/ 131 w 242"/>
                  <a:gd name="T9" fmla="*/ 76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" h="763">
                    <a:moveTo>
                      <a:pt x="131" y="763"/>
                    </a:moveTo>
                    <a:lnTo>
                      <a:pt x="242" y="22"/>
                    </a:lnTo>
                    <a:lnTo>
                      <a:pt x="112" y="0"/>
                    </a:lnTo>
                    <a:lnTo>
                      <a:pt x="0" y="744"/>
                    </a:lnTo>
                    <a:lnTo>
                      <a:pt x="131" y="76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iŝ1ïḑé">
                <a:extLst>
                  <a:ext uri="{FF2B5EF4-FFF2-40B4-BE49-F238E27FC236}">
                    <a16:creationId xmlns:a16="http://schemas.microsoft.com/office/drawing/2014/main" id="{6DB14335-A01F-48D8-AD07-156F010EB571}"/>
                  </a:ext>
                </a:extLst>
              </p:cNvPr>
              <p:cNvSpPr/>
              <p:nvPr/>
            </p:nvSpPr>
            <p:spPr bwMode="auto">
              <a:xfrm>
                <a:off x="1938" y="1248"/>
                <a:ext cx="156" cy="720"/>
              </a:xfrm>
              <a:custGeom>
                <a:avLst/>
                <a:gdLst>
                  <a:gd name="T0" fmla="*/ 46 w 66"/>
                  <a:gd name="T1" fmla="*/ 0 h 304"/>
                  <a:gd name="T2" fmla="*/ 60 w 66"/>
                  <a:gd name="T3" fmla="*/ 100 h 304"/>
                  <a:gd name="T4" fmla="*/ 61 w 66"/>
                  <a:gd name="T5" fmla="*/ 179 h 304"/>
                  <a:gd name="T6" fmla="*/ 35 w 66"/>
                  <a:gd name="T7" fmla="*/ 253 h 304"/>
                  <a:gd name="T8" fmla="*/ 0 w 66"/>
                  <a:gd name="T9" fmla="*/ 304 h 304"/>
                  <a:gd name="T10" fmla="*/ 46 w 66"/>
                  <a:gd name="T11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" h="304">
                    <a:moveTo>
                      <a:pt x="46" y="0"/>
                    </a:moveTo>
                    <a:cubicBezTo>
                      <a:pt x="46" y="0"/>
                      <a:pt x="66" y="15"/>
                      <a:pt x="60" y="100"/>
                    </a:cubicBezTo>
                    <a:cubicBezTo>
                      <a:pt x="60" y="100"/>
                      <a:pt x="54" y="144"/>
                      <a:pt x="61" y="179"/>
                    </a:cubicBezTo>
                    <a:cubicBezTo>
                      <a:pt x="61" y="179"/>
                      <a:pt x="66" y="221"/>
                      <a:pt x="35" y="253"/>
                    </a:cubicBezTo>
                    <a:cubicBezTo>
                      <a:pt x="35" y="253"/>
                      <a:pt x="7" y="284"/>
                      <a:pt x="0" y="304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íṣḻiḑè">
                <a:extLst>
                  <a:ext uri="{FF2B5EF4-FFF2-40B4-BE49-F238E27FC236}">
                    <a16:creationId xmlns:a16="http://schemas.microsoft.com/office/drawing/2014/main" id="{E85A1919-8584-4538-BBD6-6B79C159333C}"/>
                  </a:ext>
                </a:extLst>
              </p:cNvPr>
              <p:cNvSpPr/>
              <p:nvPr/>
            </p:nvSpPr>
            <p:spPr bwMode="auto">
              <a:xfrm>
                <a:off x="2006" y="1776"/>
                <a:ext cx="104" cy="353"/>
              </a:xfrm>
              <a:custGeom>
                <a:avLst/>
                <a:gdLst>
                  <a:gd name="T0" fmla="*/ 52 w 104"/>
                  <a:gd name="T1" fmla="*/ 0 h 353"/>
                  <a:gd name="T2" fmla="*/ 12 w 104"/>
                  <a:gd name="T3" fmla="*/ 19 h 353"/>
                  <a:gd name="T4" fmla="*/ 0 w 104"/>
                  <a:gd name="T5" fmla="*/ 353 h 353"/>
                  <a:gd name="T6" fmla="*/ 104 w 104"/>
                  <a:gd name="T7" fmla="*/ 353 h 353"/>
                  <a:gd name="T8" fmla="*/ 52 w 104"/>
                  <a:gd name="T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353">
                    <a:moveTo>
                      <a:pt x="52" y="0"/>
                    </a:moveTo>
                    <a:lnTo>
                      <a:pt x="12" y="19"/>
                    </a:lnTo>
                    <a:lnTo>
                      <a:pt x="0" y="353"/>
                    </a:lnTo>
                    <a:lnTo>
                      <a:pt x="104" y="353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išlîḓê">
                <a:extLst>
                  <a:ext uri="{FF2B5EF4-FFF2-40B4-BE49-F238E27FC236}">
                    <a16:creationId xmlns:a16="http://schemas.microsoft.com/office/drawing/2014/main" id="{DCDC11C8-609D-4392-BD8E-049A4CF2F976}"/>
                  </a:ext>
                </a:extLst>
              </p:cNvPr>
              <p:cNvSpPr/>
              <p:nvPr/>
            </p:nvSpPr>
            <p:spPr bwMode="auto">
              <a:xfrm>
                <a:off x="1907" y="2129"/>
                <a:ext cx="236" cy="55"/>
              </a:xfrm>
              <a:prstGeom prst="rect">
                <a:avLst/>
              </a:prstGeom>
              <a:solidFill>
                <a:srgbClr val="383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ïŝļíďé">
                <a:extLst>
                  <a:ext uri="{FF2B5EF4-FFF2-40B4-BE49-F238E27FC236}">
                    <a16:creationId xmlns:a16="http://schemas.microsoft.com/office/drawing/2014/main" id="{CE29C334-F2D4-4501-9168-680087925156}"/>
                  </a:ext>
                </a:extLst>
              </p:cNvPr>
              <p:cNvSpPr/>
              <p:nvPr/>
            </p:nvSpPr>
            <p:spPr bwMode="auto">
              <a:xfrm>
                <a:off x="5761" y="1814"/>
                <a:ext cx="313" cy="332"/>
              </a:xfrm>
              <a:custGeom>
                <a:avLst/>
                <a:gdLst>
                  <a:gd name="T0" fmla="*/ 75 w 132"/>
                  <a:gd name="T1" fmla="*/ 112 h 140"/>
                  <a:gd name="T2" fmla="*/ 132 w 132"/>
                  <a:gd name="T3" fmla="*/ 108 h 140"/>
                  <a:gd name="T4" fmla="*/ 67 w 132"/>
                  <a:gd name="T5" fmla="*/ 0 h 140"/>
                  <a:gd name="T6" fmla="*/ 0 w 132"/>
                  <a:gd name="T7" fmla="*/ 30 h 140"/>
                  <a:gd name="T8" fmla="*/ 75 w 132"/>
                  <a:gd name="T9" fmla="*/ 11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2" h="140">
                    <a:moveTo>
                      <a:pt x="75" y="112"/>
                    </a:moveTo>
                    <a:cubicBezTo>
                      <a:pt x="120" y="140"/>
                      <a:pt x="132" y="108"/>
                      <a:pt x="132" y="108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27" y="90"/>
                      <a:pt x="75" y="112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ïš1ïḍe">
                <a:extLst>
                  <a:ext uri="{FF2B5EF4-FFF2-40B4-BE49-F238E27FC236}">
                    <a16:creationId xmlns:a16="http://schemas.microsoft.com/office/drawing/2014/main" id="{1F5E9965-FA1D-4035-8EBB-5DE72E192B41}"/>
                  </a:ext>
                </a:extLst>
              </p:cNvPr>
              <p:cNvSpPr/>
              <p:nvPr/>
            </p:nvSpPr>
            <p:spPr bwMode="auto">
              <a:xfrm>
                <a:off x="5480" y="1497"/>
                <a:ext cx="135" cy="111"/>
              </a:xfrm>
              <a:custGeom>
                <a:avLst/>
                <a:gdLst>
                  <a:gd name="T0" fmla="*/ 5 w 57"/>
                  <a:gd name="T1" fmla="*/ 0 h 47"/>
                  <a:gd name="T2" fmla="*/ 53 w 57"/>
                  <a:gd name="T3" fmla="*/ 0 h 47"/>
                  <a:gd name="T4" fmla="*/ 57 w 57"/>
                  <a:gd name="T5" fmla="*/ 47 h 47"/>
                  <a:gd name="T6" fmla="*/ 0 w 57"/>
                  <a:gd name="T7" fmla="*/ 47 h 47"/>
                  <a:gd name="T8" fmla="*/ 5 w 57"/>
                  <a:gd name="T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7">
                    <a:moveTo>
                      <a:pt x="5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44" y="25"/>
                      <a:pt x="57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17" y="34"/>
                      <a:pt x="5" y="0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i$ḷíḍè">
                <a:extLst>
                  <a:ext uri="{FF2B5EF4-FFF2-40B4-BE49-F238E27FC236}">
                    <a16:creationId xmlns:a16="http://schemas.microsoft.com/office/drawing/2014/main" id="{EAA9630F-9EE1-4336-B211-127C811A7F33}"/>
                  </a:ext>
                </a:extLst>
              </p:cNvPr>
              <p:cNvSpPr/>
              <p:nvPr/>
            </p:nvSpPr>
            <p:spPr bwMode="auto">
              <a:xfrm>
                <a:off x="5492" y="1497"/>
                <a:ext cx="113" cy="71"/>
              </a:xfrm>
              <a:custGeom>
                <a:avLst/>
                <a:gdLst>
                  <a:gd name="T0" fmla="*/ 0 w 48"/>
                  <a:gd name="T1" fmla="*/ 0 h 30"/>
                  <a:gd name="T2" fmla="*/ 48 w 48"/>
                  <a:gd name="T3" fmla="*/ 0 h 30"/>
                  <a:gd name="T4" fmla="*/ 46 w 48"/>
                  <a:gd name="T5" fmla="*/ 30 h 30"/>
                  <a:gd name="T6" fmla="*/ 3 w 48"/>
                  <a:gd name="T7" fmla="*/ 15 h 30"/>
                  <a:gd name="T8" fmla="*/ 0 w 48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0">
                    <a:moveTo>
                      <a:pt x="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3" y="15"/>
                      <a:pt x="46" y="30"/>
                    </a:cubicBezTo>
                    <a:cubicBezTo>
                      <a:pt x="46" y="30"/>
                      <a:pt x="18" y="27"/>
                      <a:pt x="3" y="15"/>
                    </a:cubicBezTo>
                    <a:cubicBezTo>
                      <a:pt x="3" y="15"/>
                      <a:pt x="3" y="9"/>
                      <a:pt x="0" y="0"/>
                    </a:cubicBezTo>
                    <a:close/>
                  </a:path>
                </a:pathLst>
              </a:custGeom>
              <a:solidFill>
                <a:srgbClr val="D49F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iş1íďè">
                <a:extLst>
                  <a:ext uri="{FF2B5EF4-FFF2-40B4-BE49-F238E27FC236}">
                    <a16:creationId xmlns:a16="http://schemas.microsoft.com/office/drawing/2014/main" id="{852B8347-3FAE-4C38-9ADA-F8F1A6D2585B}"/>
                  </a:ext>
                </a:extLst>
              </p:cNvPr>
              <p:cNvSpPr/>
              <p:nvPr/>
            </p:nvSpPr>
            <p:spPr bwMode="auto">
              <a:xfrm>
                <a:off x="5724" y="1248"/>
                <a:ext cx="47" cy="85"/>
              </a:xfrm>
              <a:custGeom>
                <a:avLst/>
                <a:gdLst>
                  <a:gd name="T0" fmla="*/ 18 w 20"/>
                  <a:gd name="T1" fmla="*/ 20 h 36"/>
                  <a:gd name="T2" fmla="*/ 6 w 20"/>
                  <a:gd name="T3" fmla="*/ 35 h 36"/>
                  <a:gd name="T4" fmla="*/ 2 w 20"/>
                  <a:gd name="T5" fmla="*/ 17 h 36"/>
                  <a:gd name="T6" fmla="*/ 13 w 20"/>
                  <a:gd name="T7" fmla="*/ 1 h 36"/>
                  <a:gd name="T8" fmla="*/ 18 w 20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18" y="20"/>
                    </a:moveTo>
                    <a:cubicBezTo>
                      <a:pt x="16" y="29"/>
                      <a:pt x="11" y="36"/>
                      <a:pt x="6" y="35"/>
                    </a:cubicBezTo>
                    <a:cubicBezTo>
                      <a:pt x="2" y="34"/>
                      <a:pt x="0" y="26"/>
                      <a:pt x="2" y="17"/>
                    </a:cubicBezTo>
                    <a:cubicBezTo>
                      <a:pt x="4" y="7"/>
                      <a:pt x="9" y="0"/>
                      <a:pt x="13" y="1"/>
                    </a:cubicBezTo>
                    <a:cubicBezTo>
                      <a:pt x="18" y="2"/>
                      <a:pt x="20" y="11"/>
                      <a:pt x="18" y="20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ïSlïḓè">
                <a:extLst>
                  <a:ext uri="{FF2B5EF4-FFF2-40B4-BE49-F238E27FC236}">
                    <a16:creationId xmlns:a16="http://schemas.microsoft.com/office/drawing/2014/main" id="{3BFB7524-9224-40E5-8E7B-1C9F2F2AAED8}"/>
                  </a:ext>
                </a:extLst>
              </p:cNvPr>
              <p:cNvSpPr/>
              <p:nvPr/>
            </p:nvSpPr>
            <p:spPr bwMode="auto">
              <a:xfrm>
                <a:off x="5714" y="1255"/>
                <a:ext cx="45" cy="71"/>
              </a:xfrm>
              <a:custGeom>
                <a:avLst/>
                <a:gdLst>
                  <a:gd name="T0" fmla="*/ 18 w 19"/>
                  <a:gd name="T1" fmla="*/ 17 h 30"/>
                  <a:gd name="T2" fmla="*/ 7 w 19"/>
                  <a:gd name="T3" fmla="*/ 29 h 30"/>
                  <a:gd name="T4" fmla="*/ 1 w 19"/>
                  <a:gd name="T5" fmla="*/ 14 h 30"/>
                  <a:gd name="T6" fmla="*/ 12 w 19"/>
                  <a:gd name="T7" fmla="*/ 1 h 30"/>
                  <a:gd name="T8" fmla="*/ 18 w 19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0">
                    <a:moveTo>
                      <a:pt x="18" y="17"/>
                    </a:moveTo>
                    <a:cubicBezTo>
                      <a:pt x="16" y="25"/>
                      <a:pt x="11" y="30"/>
                      <a:pt x="7" y="29"/>
                    </a:cubicBezTo>
                    <a:cubicBezTo>
                      <a:pt x="2" y="28"/>
                      <a:pt x="0" y="21"/>
                      <a:pt x="1" y="14"/>
                    </a:cubicBezTo>
                    <a:cubicBezTo>
                      <a:pt x="3" y="6"/>
                      <a:pt x="8" y="0"/>
                      <a:pt x="12" y="1"/>
                    </a:cubicBezTo>
                    <a:cubicBezTo>
                      <a:pt x="17" y="2"/>
                      <a:pt x="19" y="9"/>
                      <a:pt x="18" y="17"/>
                    </a:cubicBezTo>
                    <a:close/>
                  </a:path>
                </a:pathLst>
              </a:custGeom>
              <a:solidFill>
                <a:srgbClr val="E7B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íşļiḋê">
                <a:extLst>
                  <a:ext uri="{FF2B5EF4-FFF2-40B4-BE49-F238E27FC236}">
                    <a16:creationId xmlns:a16="http://schemas.microsoft.com/office/drawing/2014/main" id="{73706281-0616-4C8D-BDA6-953706F619DF}"/>
                  </a:ext>
                </a:extLst>
              </p:cNvPr>
              <p:cNvSpPr/>
              <p:nvPr/>
            </p:nvSpPr>
            <p:spPr bwMode="auto">
              <a:xfrm>
                <a:off x="5336" y="1255"/>
                <a:ext cx="47" cy="85"/>
              </a:xfrm>
              <a:custGeom>
                <a:avLst/>
                <a:gdLst>
                  <a:gd name="T0" fmla="*/ 2 w 20"/>
                  <a:gd name="T1" fmla="*/ 20 h 36"/>
                  <a:gd name="T2" fmla="*/ 14 w 20"/>
                  <a:gd name="T3" fmla="*/ 35 h 36"/>
                  <a:gd name="T4" fmla="*/ 18 w 20"/>
                  <a:gd name="T5" fmla="*/ 16 h 36"/>
                  <a:gd name="T6" fmla="*/ 7 w 20"/>
                  <a:gd name="T7" fmla="*/ 1 h 36"/>
                  <a:gd name="T8" fmla="*/ 2 w 20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6">
                    <a:moveTo>
                      <a:pt x="2" y="20"/>
                    </a:moveTo>
                    <a:cubicBezTo>
                      <a:pt x="4" y="29"/>
                      <a:pt x="9" y="36"/>
                      <a:pt x="14" y="35"/>
                    </a:cubicBezTo>
                    <a:cubicBezTo>
                      <a:pt x="18" y="34"/>
                      <a:pt x="20" y="26"/>
                      <a:pt x="18" y="16"/>
                    </a:cubicBezTo>
                    <a:cubicBezTo>
                      <a:pt x="16" y="7"/>
                      <a:pt x="11" y="0"/>
                      <a:pt x="7" y="1"/>
                    </a:cubicBezTo>
                    <a:cubicBezTo>
                      <a:pt x="2" y="2"/>
                      <a:pt x="0" y="11"/>
                      <a:pt x="2" y="20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ïṧḷíďé">
                <a:extLst>
                  <a:ext uri="{FF2B5EF4-FFF2-40B4-BE49-F238E27FC236}">
                    <a16:creationId xmlns:a16="http://schemas.microsoft.com/office/drawing/2014/main" id="{17DE2E1E-4863-4680-AED7-E9E7A0FA44EE}"/>
                  </a:ext>
                </a:extLst>
              </p:cNvPr>
              <p:cNvSpPr/>
              <p:nvPr/>
            </p:nvSpPr>
            <p:spPr bwMode="auto">
              <a:xfrm>
                <a:off x="5348" y="1262"/>
                <a:ext cx="45" cy="71"/>
              </a:xfrm>
              <a:custGeom>
                <a:avLst/>
                <a:gdLst>
                  <a:gd name="T0" fmla="*/ 1 w 19"/>
                  <a:gd name="T1" fmla="*/ 17 h 30"/>
                  <a:gd name="T2" fmla="*/ 12 w 19"/>
                  <a:gd name="T3" fmla="*/ 29 h 30"/>
                  <a:gd name="T4" fmla="*/ 18 w 19"/>
                  <a:gd name="T5" fmla="*/ 13 h 30"/>
                  <a:gd name="T6" fmla="*/ 7 w 19"/>
                  <a:gd name="T7" fmla="*/ 1 h 30"/>
                  <a:gd name="T8" fmla="*/ 1 w 19"/>
                  <a:gd name="T9" fmla="*/ 1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0">
                    <a:moveTo>
                      <a:pt x="1" y="17"/>
                    </a:moveTo>
                    <a:cubicBezTo>
                      <a:pt x="3" y="25"/>
                      <a:pt x="8" y="30"/>
                      <a:pt x="12" y="29"/>
                    </a:cubicBezTo>
                    <a:cubicBezTo>
                      <a:pt x="17" y="28"/>
                      <a:pt x="19" y="21"/>
                      <a:pt x="18" y="13"/>
                    </a:cubicBezTo>
                    <a:cubicBezTo>
                      <a:pt x="16" y="6"/>
                      <a:pt x="11" y="0"/>
                      <a:pt x="7" y="1"/>
                    </a:cubicBezTo>
                    <a:cubicBezTo>
                      <a:pt x="2" y="2"/>
                      <a:pt x="0" y="9"/>
                      <a:pt x="1" y="17"/>
                    </a:cubicBezTo>
                    <a:close/>
                  </a:path>
                </a:pathLst>
              </a:custGeom>
              <a:solidFill>
                <a:srgbClr val="E7B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ŝlîdè">
                <a:extLst>
                  <a:ext uri="{FF2B5EF4-FFF2-40B4-BE49-F238E27FC236}">
                    <a16:creationId xmlns:a16="http://schemas.microsoft.com/office/drawing/2014/main" id="{258B09B1-EEC7-4577-B1E2-37E925BBAF37}"/>
                  </a:ext>
                </a:extLst>
              </p:cNvPr>
              <p:cNvSpPr/>
              <p:nvPr/>
            </p:nvSpPr>
            <p:spPr bwMode="auto">
              <a:xfrm>
                <a:off x="5305" y="978"/>
                <a:ext cx="468" cy="547"/>
              </a:xfrm>
              <a:custGeom>
                <a:avLst/>
                <a:gdLst>
                  <a:gd name="T0" fmla="*/ 185 w 198"/>
                  <a:gd name="T1" fmla="*/ 123 h 231"/>
                  <a:gd name="T2" fmla="*/ 170 w 198"/>
                  <a:gd name="T3" fmla="*/ 180 h 231"/>
                  <a:gd name="T4" fmla="*/ 115 w 198"/>
                  <a:gd name="T5" fmla="*/ 230 h 231"/>
                  <a:gd name="T6" fmla="*/ 105 w 198"/>
                  <a:gd name="T7" fmla="*/ 231 h 231"/>
                  <a:gd name="T8" fmla="*/ 105 w 198"/>
                  <a:gd name="T9" fmla="*/ 231 h 231"/>
                  <a:gd name="T10" fmla="*/ 105 w 198"/>
                  <a:gd name="T11" fmla="*/ 231 h 231"/>
                  <a:gd name="T12" fmla="*/ 95 w 198"/>
                  <a:gd name="T13" fmla="*/ 230 h 231"/>
                  <a:gd name="T14" fmla="*/ 40 w 198"/>
                  <a:gd name="T15" fmla="*/ 180 h 231"/>
                  <a:gd name="T16" fmla="*/ 25 w 198"/>
                  <a:gd name="T17" fmla="*/ 123 h 231"/>
                  <a:gd name="T18" fmla="*/ 108 w 198"/>
                  <a:gd name="T19" fmla="*/ 5 h 231"/>
                  <a:gd name="T20" fmla="*/ 185 w 198"/>
                  <a:gd name="T21" fmla="*/ 123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8" h="231">
                    <a:moveTo>
                      <a:pt x="185" y="123"/>
                    </a:moveTo>
                    <a:cubicBezTo>
                      <a:pt x="183" y="143"/>
                      <a:pt x="179" y="163"/>
                      <a:pt x="170" y="180"/>
                    </a:cubicBezTo>
                    <a:cubicBezTo>
                      <a:pt x="160" y="199"/>
                      <a:pt x="134" y="222"/>
                      <a:pt x="115" y="230"/>
                    </a:cubicBezTo>
                    <a:cubicBezTo>
                      <a:pt x="111" y="231"/>
                      <a:pt x="108" y="231"/>
                      <a:pt x="105" y="231"/>
                    </a:cubicBezTo>
                    <a:cubicBezTo>
                      <a:pt x="105" y="231"/>
                      <a:pt x="105" y="231"/>
                      <a:pt x="105" y="231"/>
                    </a:cubicBezTo>
                    <a:cubicBezTo>
                      <a:pt x="105" y="231"/>
                      <a:pt x="105" y="231"/>
                      <a:pt x="105" y="231"/>
                    </a:cubicBezTo>
                    <a:cubicBezTo>
                      <a:pt x="102" y="231"/>
                      <a:pt x="99" y="231"/>
                      <a:pt x="95" y="230"/>
                    </a:cubicBezTo>
                    <a:cubicBezTo>
                      <a:pt x="76" y="222"/>
                      <a:pt x="50" y="199"/>
                      <a:pt x="40" y="180"/>
                    </a:cubicBezTo>
                    <a:cubicBezTo>
                      <a:pt x="31" y="163"/>
                      <a:pt x="28" y="143"/>
                      <a:pt x="25" y="123"/>
                    </a:cubicBezTo>
                    <a:cubicBezTo>
                      <a:pt x="25" y="123"/>
                      <a:pt x="0" y="0"/>
                      <a:pt x="108" y="5"/>
                    </a:cubicBezTo>
                    <a:cubicBezTo>
                      <a:pt x="108" y="5"/>
                      <a:pt x="198" y="0"/>
                      <a:pt x="185" y="123"/>
                    </a:cubicBezTo>
                    <a:close/>
                  </a:path>
                </a:pathLst>
              </a:custGeom>
              <a:solidFill>
                <a:srgbClr val="FABE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îṣľïḍê">
                <a:extLst>
                  <a:ext uri="{FF2B5EF4-FFF2-40B4-BE49-F238E27FC236}">
                    <a16:creationId xmlns:a16="http://schemas.microsoft.com/office/drawing/2014/main" id="{7002B528-0BDC-4D27-AF33-2935BA3B86FA}"/>
                  </a:ext>
                </a:extLst>
              </p:cNvPr>
              <p:cNvSpPr/>
              <p:nvPr/>
            </p:nvSpPr>
            <p:spPr bwMode="auto">
              <a:xfrm>
                <a:off x="5234" y="1594"/>
                <a:ext cx="634" cy="189"/>
              </a:xfrm>
              <a:custGeom>
                <a:avLst/>
                <a:gdLst>
                  <a:gd name="T0" fmla="*/ 265 w 268"/>
                  <a:gd name="T1" fmla="*/ 55 h 80"/>
                  <a:gd name="T2" fmla="*/ 213 w 268"/>
                  <a:gd name="T3" fmla="*/ 11 h 80"/>
                  <a:gd name="T4" fmla="*/ 134 w 268"/>
                  <a:gd name="T5" fmla="*/ 0 h 80"/>
                  <a:gd name="T6" fmla="*/ 55 w 268"/>
                  <a:gd name="T7" fmla="*/ 11 h 80"/>
                  <a:gd name="T8" fmla="*/ 3 w 268"/>
                  <a:gd name="T9" fmla="*/ 55 h 80"/>
                  <a:gd name="T10" fmla="*/ 0 w 268"/>
                  <a:gd name="T11" fmla="*/ 80 h 80"/>
                  <a:gd name="T12" fmla="*/ 134 w 268"/>
                  <a:gd name="T13" fmla="*/ 80 h 80"/>
                  <a:gd name="T14" fmla="*/ 268 w 268"/>
                  <a:gd name="T15" fmla="*/ 80 h 80"/>
                  <a:gd name="T16" fmla="*/ 265 w 268"/>
                  <a:gd name="T17" fmla="*/ 5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8" h="80">
                    <a:moveTo>
                      <a:pt x="265" y="55"/>
                    </a:moveTo>
                    <a:cubicBezTo>
                      <a:pt x="258" y="32"/>
                      <a:pt x="238" y="14"/>
                      <a:pt x="213" y="11"/>
                    </a:cubicBezTo>
                    <a:cubicBezTo>
                      <a:pt x="187" y="9"/>
                      <a:pt x="160" y="4"/>
                      <a:pt x="134" y="0"/>
                    </a:cubicBezTo>
                    <a:cubicBezTo>
                      <a:pt x="108" y="4"/>
                      <a:pt x="81" y="9"/>
                      <a:pt x="55" y="11"/>
                    </a:cubicBezTo>
                    <a:cubicBezTo>
                      <a:pt x="30" y="14"/>
                      <a:pt x="10" y="32"/>
                      <a:pt x="3" y="55"/>
                    </a:cubicBezTo>
                    <a:cubicBezTo>
                      <a:pt x="1" y="63"/>
                      <a:pt x="0" y="72"/>
                      <a:pt x="0" y="80"/>
                    </a:cubicBezTo>
                    <a:cubicBezTo>
                      <a:pt x="134" y="80"/>
                      <a:pt x="134" y="80"/>
                      <a:pt x="134" y="80"/>
                    </a:cubicBezTo>
                    <a:cubicBezTo>
                      <a:pt x="268" y="80"/>
                      <a:pt x="268" y="80"/>
                      <a:pt x="268" y="80"/>
                    </a:cubicBezTo>
                    <a:cubicBezTo>
                      <a:pt x="268" y="72"/>
                      <a:pt x="267" y="63"/>
                      <a:pt x="265" y="55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ïṥḻíḍê">
                <a:extLst>
                  <a:ext uri="{FF2B5EF4-FFF2-40B4-BE49-F238E27FC236}">
                    <a16:creationId xmlns:a16="http://schemas.microsoft.com/office/drawing/2014/main" id="{8F3C5EAE-9A99-44A1-B893-469908928504}"/>
                  </a:ext>
                </a:extLst>
              </p:cNvPr>
              <p:cNvSpPr/>
              <p:nvPr/>
            </p:nvSpPr>
            <p:spPr bwMode="auto">
              <a:xfrm>
                <a:off x="5047" y="1786"/>
                <a:ext cx="308" cy="320"/>
              </a:xfrm>
              <a:custGeom>
                <a:avLst/>
                <a:gdLst>
                  <a:gd name="T0" fmla="*/ 55 w 130"/>
                  <a:gd name="T1" fmla="*/ 108 h 135"/>
                  <a:gd name="T2" fmla="*/ 0 w 130"/>
                  <a:gd name="T3" fmla="*/ 108 h 135"/>
                  <a:gd name="T4" fmla="*/ 65 w 130"/>
                  <a:gd name="T5" fmla="*/ 0 h 135"/>
                  <a:gd name="T6" fmla="*/ 130 w 130"/>
                  <a:gd name="T7" fmla="*/ 25 h 135"/>
                  <a:gd name="T8" fmla="*/ 55 w 130"/>
                  <a:gd name="T9" fmla="*/ 10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0" h="135">
                    <a:moveTo>
                      <a:pt x="55" y="108"/>
                    </a:moveTo>
                    <a:cubicBezTo>
                      <a:pt x="10" y="135"/>
                      <a:pt x="0" y="108"/>
                      <a:pt x="0" y="108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30" y="25"/>
                      <a:pt x="104" y="86"/>
                      <a:pt x="55" y="108"/>
                    </a:cubicBezTo>
                    <a:close/>
                  </a:path>
                </a:pathLst>
              </a:custGeom>
              <a:solidFill>
                <a:srgbClr val="EDB0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íSlîḍè">
                <a:extLst>
                  <a:ext uri="{FF2B5EF4-FFF2-40B4-BE49-F238E27FC236}">
                    <a16:creationId xmlns:a16="http://schemas.microsoft.com/office/drawing/2014/main" id="{7BA235A6-F83C-451F-9737-C87C16036E55}"/>
                  </a:ext>
                </a:extLst>
              </p:cNvPr>
              <p:cNvSpPr/>
              <p:nvPr/>
            </p:nvSpPr>
            <p:spPr bwMode="auto">
              <a:xfrm>
                <a:off x="5234" y="1610"/>
                <a:ext cx="634" cy="173"/>
              </a:xfrm>
              <a:custGeom>
                <a:avLst/>
                <a:gdLst>
                  <a:gd name="T0" fmla="*/ 178 w 268"/>
                  <a:gd name="T1" fmla="*/ 0 h 73"/>
                  <a:gd name="T2" fmla="*/ 213 w 268"/>
                  <a:gd name="T3" fmla="*/ 4 h 73"/>
                  <a:gd name="T4" fmla="*/ 265 w 268"/>
                  <a:gd name="T5" fmla="*/ 48 h 73"/>
                  <a:gd name="T6" fmla="*/ 268 w 268"/>
                  <a:gd name="T7" fmla="*/ 73 h 73"/>
                  <a:gd name="T8" fmla="*/ 134 w 268"/>
                  <a:gd name="T9" fmla="*/ 73 h 73"/>
                  <a:gd name="T10" fmla="*/ 0 w 268"/>
                  <a:gd name="T11" fmla="*/ 73 h 73"/>
                  <a:gd name="T12" fmla="*/ 3 w 268"/>
                  <a:gd name="T13" fmla="*/ 48 h 73"/>
                  <a:gd name="T14" fmla="*/ 55 w 268"/>
                  <a:gd name="T15" fmla="*/ 4 h 73"/>
                  <a:gd name="T16" fmla="*/ 88 w 268"/>
                  <a:gd name="T17" fmla="*/ 0 h 73"/>
                  <a:gd name="T18" fmla="*/ 135 w 268"/>
                  <a:gd name="T19" fmla="*/ 27 h 73"/>
                  <a:gd name="T20" fmla="*/ 178 w 268"/>
                  <a:gd name="T2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8" h="73">
                    <a:moveTo>
                      <a:pt x="178" y="0"/>
                    </a:moveTo>
                    <a:cubicBezTo>
                      <a:pt x="190" y="1"/>
                      <a:pt x="201" y="3"/>
                      <a:pt x="213" y="4"/>
                    </a:cubicBezTo>
                    <a:cubicBezTo>
                      <a:pt x="238" y="7"/>
                      <a:pt x="258" y="25"/>
                      <a:pt x="265" y="48"/>
                    </a:cubicBezTo>
                    <a:cubicBezTo>
                      <a:pt x="267" y="56"/>
                      <a:pt x="268" y="65"/>
                      <a:pt x="268" y="73"/>
                    </a:cubicBezTo>
                    <a:cubicBezTo>
                      <a:pt x="134" y="73"/>
                      <a:pt x="134" y="73"/>
                      <a:pt x="134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65"/>
                      <a:pt x="1" y="56"/>
                      <a:pt x="3" y="48"/>
                    </a:cubicBezTo>
                    <a:cubicBezTo>
                      <a:pt x="10" y="25"/>
                      <a:pt x="30" y="7"/>
                      <a:pt x="55" y="4"/>
                    </a:cubicBezTo>
                    <a:cubicBezTo>
                      <a:pt x="66" y="3"/>
                      <a:pt x="77" y="2"/>
                      <a:pt x="88" y="0"/>
                    </a:cubicBezTo>
                    <a:cubicBezTo>
                      <a:pt x="135" y="27"/>
                      <a:pt x="135" y="27"/>
                      <a:pt x="135" y="27"/>
                    </a:cubicBez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00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îšḻïḍé">
                <a:extLst>
                  <a:ext uri="{FF2B5EF4-FFF2-40B4-BE49-F238E27FC236}">
                    <a16:creationId xmlns:a16="http://schemas.microsoft.com/office/drawing/2014/main" id="{70481BEC-471E-4698-A272-ACA2F9281A87}"/>
                  </a:ext>
                </a:extLst>
              </p:cNvPr>
              <p:cNvSpPr/>
              <p:nvPr/>
            </p:nvSpPr>
            <p:spPr bwMode="auto">
              <a:xfrm>
                <a:off x="5168" y="1682"/>
                <a:ext cx="239" cy="215"/>
              </a:xfrm>
              <a:custGeom>
                <a:avLst/>
                <a:gdLst>
                  <a:gd name="T0" fmla="*/ 40 w 101"/>
                  <a:gd name="T1" fmla="*/ 0 h 91"/>
                  <a:gd name="T2" fmla="*/ 0 w 101"/>
                  <a:gd name="T3" fmla="*/ 64 h 91"/>
                  <a:gd name="T4" fmla="*/ 66 w 101"/>
                  <a:gd name="T5" fmla="*/ 91 h 91"/>
                  <a:gd name="T6" fmla="*/ 89 w 101"/>
                  <a:gd name="T7" fmla="*/ 56 h 91"/>
                  <a:gd name="T8" fmla="*/ 40 w 101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91">
                    <a:moveTo>
                      <a:pt x="40" y="0"/>
                    </a:moveTo>
                    <a:cubicBezTo>
                      <a:pt x="40" y="0"/>
                      <a:pt x="18" y="24"/>
                      <a:pt x="0" y="64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89" y="56"/>
                      <a:pt x="89" y="56"/>
                      <a:pt x="89" y="56"/>
                    </a:cubicBezTo>
                    <a:cubicBezTo>
                      <a:pt x="89" y="56"/>
                      <a:pt x="101" y="6"/>
                      <a:pt x="40" y="0"/>
                    </a:cubicBezTo>
                    <a:close/>
                  </a:path>
                </a:pathLst>
              </a:custGeom>
              <a:solidFill>
                <a:srgbClr val="00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íŝ1íḓe">
                <a:extLst>
                  <a:ext uri="{FF2B5EF4-FFF2-40B4-BE49-F238E27FC236}">
                    <a16:creationId xmlns:a16="http://schemas.microsoft.com/office/drawing/2014/main" id="{89276E5F-D5FF-4DCA-9A62-8A252987AEF0}"/>
                  </a:ext>
                </a:extLst>
              </p:cNvPr>
              <p:cNvSpPr/>
              <p:nvPr/>
            </p:nvSpPr>
            <p:spPr bwMode="auto">
              <a:xfrm>
                <a:off x="5698" y="1682"/>
                <a:ext cx="231" cy="229"/>
              </a:xfrm>
              <a:custGeom>
                <a:avLst/>
                <a:gdLst>
                  <a:gd name="T0" fmla="*/ 60 w 98"/>
                  <a:gd name="T1" fmla="*/ 0 h 97"/>
                  <a:gd name="T2" fmla="*/ 98 w 98"/>
                  <a:gd name="T3" fmla="*/ 64 h 97"/>
                  <a:gd name="T4" fmla="*/ 29 w 98"/>
                  <a:gd name="T5" fmla="*/ 97 h 97"/>
                  <a:gd name="T6" fmla="*/ 12 w 98"/>
                  <a:gd name="T7" fmla="*/ 50 h 97"/>
                  <a:gd name="T8" fmla="*/ 60 w 98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97">
                    <a:moveTo>
                      <a:pt x="60" y="0"/>
                    </a:moveTo>
                    <a:cubicBezTo>
                      <a:pt x="60" y="0"/>
                      <a:pt x="81" y="24"/>
                      <a:pt x="98" y="64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12" y="50"/>
                      <a:pt x="12" y="50"/>
                      <a:pt x="12" y="50"/>
                    </a:cubicBezTo>
                    <a:cubicBezTo>
                      <a:pt x="12" y="50"/>
                      <a:pt x="0" y="6"/>
                      <a:pt x="60" y="0"/>
                    </a:cubicBezTo>
                    <a:close/>
                  </a:path>
                </a:pathLst>
              </a:custGeom>
              <a:solidFill>
                <a:srgbClr val="00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is1ïḋe">
                <a:extLst>
                  <a:ext uri="{FF2B5EF4-FFF2-40B4-BE49-F238E27FC236}">
                    <a16:creationId xmlns:a16="http://schemas.microsoft.com/office/drawing/2014/main" id="{10EE8242-5658-4135-A8E4-CE7C0C6A8A18}"/>
                  </a:ext>
                </a:extLst>
              </p:cNvPr>
              <p:cNvSpPr/>
              <p:nvPr/>
            </p:nvSpPr>
            <p:spPr bwMode="auto">
              <a:xfrm>
                <a:off x="5322" y="938"/>
                <a:ext cx="475" cy="327"/>
              </a:xfrm>
              <a:custGeom>
                <a:avLst/>
                <a:gdLst>
                  <a:gd name="T0" fmla="*/ 35 w 201"/>
                  <a:gd name="T1" fmla="*/ 37 h 138"/>
                  <a:gd name="T2" fmla="*/ 2 w 201"/>
                  <a:gd name="T3" fmla="*/ 88 h 138"/>
                  <a:gd name="T4" fmla="*/ 17 w 201"/>
                  <a:gd name="T5" fmla="*/ 69 h 138"/>
                  <a:gd name="T6" fmla="*/ 18 w 201"/>
                  <a:gd name="T7" fmla="*/ 138 h 138"/>
                  <a:gd name="T8" fmla="*/ 54 w 201"/>
                  <a:gd name="T9" fmla="*/ 64 h 138"/>
                  <a:gd name="T10" fmla="*/ 155 w 201"/>
                  <a:gd name="T11" fmla="*/ 92 h 138"/>
                  <a:gd name="T12" fmla="*/ 178 w 201"/>
                  <a:gd name="T13" fmla="*/ 132 h 138"/>
                  <a:gd name="T14" fmla="*/ 124 w 201"/>
                  <a:gd name="T15" fmla="*/ 11 h 138"/>
                  <a:gd name="T16" fmla="*/ 54 w 201"/>
                  <a:gd name="T17" fmla="*/ 20 h 138"/>
                  <a:gd name="T18" fmla="*/ 1 w 201"/>
                  <a:gd name="T19" fmla="*/ 59 h 138"/>
                  <a:gd name="T20" fmla="*/ 35 w 201"/>
                  <a:gd name="T21" fmla="*/ 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1" h="138">
                    <a:moveTo>
                      <a:pt x="35" y="37"/>
                    </a:moveTo>
                    <a:cubicBezTo>
                      <a:pt x="35" y="37"/>
                      <a:pt x="12" y="45"/>
                      <a:pt x="2" y="88"/>
                    </a:cubicBezTo>
                    <a:cubicBezTo>
                      <a:pt x="2" y="88"/>
                      <a:pt x="11" y="72"/>
                      <a:pt x="17" y="69"/>
                    </a:cubicBezTo>
                    <a:cubicBezTo>
                      <a:pt x="17" y="69"/>
                      <a:pt x="0" y="99"/>
                      <a:pt x="18" y="138"/>
                    </a:cubicBezTo>
                    <a:cubicBezTo>
                      <a:pt x="18" y="138"/>
                      <a:pt x="19" y="86"/>
                      <a:pt x="54" y="64"/>
                    </a:cubicBezTo>
                    <a:cubicBezTo>
                      <a:pt x="54" y="64"/>
                      <a:pt x="83" y="80"/>
                      <a:pt x="155" y="92"/>
                    </a:cubicBezTo>
                    <a:cubicBezTo>
                      <a:pt x="155" y="92"/>
                      <a:pt x="180" y="107"/>
                      <a:pt x="178" y="132"/>
                    </a:cubicBezTo>
                    <a:cubicBezTo>
                      <a:pt x="178" y="132"/>
                      <a:pt x="201" y="35"/>
                      <a:pt x="124" y="11"/>
                    </a:cubicBezTo>
                    <a:cubicBezTo>
                      <a:pt x="124" y="11"/>
                      <a:pt x="77" y="0"/>
                      <a:pt x="54" y="20"/>
                    </a:cubicBezTo>
                    <a:cubicBezTo>
                      <a:pt x="54" y="20"/>
                      <a:pt x="21" y="8"/>
                      <a:pt x="1" y="59"/>
                    </a:cubicBezTo>
                    <a:cubicBezTo>
                      <a:pt x="1" y="59"/>
                      <a:pt x="16" y="38"/>
                      <a:pt x="35" y="37"/>
                    </a:cubicBezTo>
                    <a:close/>
                  </a:path>
                </a:pathLst>
              </a:custGeom>
              <a:solidFill>
                <a:srgbClr val="F692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iṡļîḍê">
                <a:extLst>
                  <a:ext uri="{FF2B5EF4-FFF2-40B4-BE49-F238E27FC236}">
                    <a16:creationId xmlns:a16="http://schemas.microsoft.com/office/drawing/2014/main" id="{EF7C28FE-FEB3-4B6B-9555-EE6CC38EAB3E}"/>
                  </a:ext>
                </a:extLst>
              </p:cNvPr>
              <p:cNvSpPr/>
              <p:nvPr/>
            </p:nvSpPr>
            <p:spPr bwMode="auto">
              <a:xfrm>
                <a:off x="5314" y="954"/>
                <a:ext cx="438" cy="320"/>
              </a:xfrm>
              <a:custGeom>
                <a:avLst/>
                <a:gdLst>
                  <a:gd name="T0" fmla="*/ 38 w 185"/>
                  <a:gd name="T1" fmla="*/ 29 h 135"/>
                  <a:gd name="T2" fmla="*/ 2 w 185"/>
                  <a:gd name="T3" fmla="*/ 88 h 135"/>
                  <a:gd name="T4" fmla="*/ 7 w 185"/>
                  <a:gd name="T5" fmla="*/ 79 h 135"/>
                  <a:gd name="T6" fmla="*/ 21 w 185"/>
                  <a:gd name="T7" fmla="*/ 63 h 135"/>
                  <a:gd name="T8" fmla="*/ 20 w 185"/>
                  <a:gd name="T9" fmla="*/ 61 h 135"/>
                  <a:gd name="T10" fmla="*/ 20 w 185"/>
                  <a:gd name="T11" fmla="*/ 132 h 135"/>
                  <a:gd name="T12" fmla="*/ 22 w 185"/>
                  <a:gd name="T13" fmla="*/ 131 h 135"/>
                  <a:gd name="T14" fmla="*/ 29 w 185"/>
                  <a:gd name="T15" fmla="*/ 97 h 135"/>
                  <a:gd name="T16" fmla="*/ 57 w 185"/>
                  <a:gd name="T17" fmla="*/ 57 h 135"/>
                  <a:gd name="T18" fmla="*/ 158 w 185"/>
                  <a:gd name="T19" fmla="*/ 86 h 135"/>
                  <a:gd name="T20" fmla="*/ 157 w 185"/>
                  <a:gd name="T21" fmla="*/ 86 h 135"/>
                  <a:gd name="T22" fmla="*/ 171 w 185"/>
                  <a:gd name="T23" fmla="*/ 98 h 135"/>
                  <a:gd name="T24" fmla="*/ 180 w 185"/>
                  <a:gd name="T25" fmla="*/ 125 h 135"/>
                  <a:gd name="T26" fmla="*/ 185 w 185"/>
                  <a:gd name="T27" fmla="*/ 93 h 135"/>
                  <a:gd name="T28" fmla="*/ 128 w 185"/>
                  <a:gd name="T29" fmla="*/ 3 h 135"/>
                  <a:gd name="T30" fmla="*/ 128 w 185"/>
                  <a:gd name="T31" fmla="*/ 3 h 135"/>
                  <a:gd name="T32" fmla="*/ 56 w 185"/>
                  <a:gd name="T33" fmla="*/ 12 h 135"/>
                  <a:gd name="T34" fmla="*/ 57 w 185"/>
                  <a:gd name="T35" fmla="*/ 12 h 135"/>
                  <a:gd name="T36" fmla="*/ 26 w 185"/>
                  <a:gd name="T37" fmla="*/ 18 h 135"/>
                  <a:gd name="T38" fmla="*/ 0 w 185"/>
                  <a:gd name="T39" fmla="*/ 60 h 135"/>
                  <a:gd name="T40" fmla="*/ 5 w 185"/>
                  <a:gd name="T41" fmla="*/ 52 h 135"/>
                  <a:gd name="T42" fmla="*/ 38 w 185"/>
                  <a:gd name="T43" fmla="*/ 30 h 135"/>
                  <a:gd name="T44" fmla="*/ 38 w 185"/>
                  <a:gd name="T45" fmla="*/ 30 h 135"/>
                  <a:gd name="T46" fmla="*/ 13 w 185"/>
                  <a:gd name="T47" fmla="*/ 41 h 135"/>
                  <a:gd name="T48" fmla="*/ 4 w 185"/>
                  <a:gd name="T49" fmla="*/ 52 h 135"/>
                  <a:gd name="T50" fmla="*/ 27 w 185"/>
                  <a:gd name="T51" fmla="*/ 20 h 135"/>
                  <a:gd name="T52" fmla="*/ 54 w 185"/>
                  <a:gd name="T53" fmla="*/ 14 h 135"/>
                  <a:gd name="T54" fmla="*/ 56 w 185"/>
                  <a:gd name="T55" fmla="*/ 14 h 135"/>
                  <a:gd name="T56" fmla="*/ 57 w 185"/>
                  <a:gd name="T57" fmla="*/ 14 h 135"/>
                  <a:gd name="T58" fmla="*/ 99 w 185"/>
                  <a:gd name="T59" fmla="*/ 2 h 135"/>
                  <a:gd name="T60" fmla="*/ 125 w 185"/>
                  <a:gd name="T61" fmla="*/ 4 h 135"/>
                  <a:gd name="T62" fmla="*/ 127 w 185"/>
                  <a:gd name="T63" fmla="*/ 4 h 135"/>
                  <a:gd name="T64" fmla="*/ 173 w 185"/>
                  <a:gd name="T65" fmla="*/ 43 h 135"/>
                  <a:gd name="T66" fmla="*/ 182 w 185"/>
                  <a:gd name="T67" fmla="*/ 116 h 135"/>
                  <a:gd name="T68" fmla="*/ 180 w 185"/>
                  <a:gd name="T69" fmla="*/ 125 h 135"/>
                  <a:gd name="T70" fmla="*/ 182 w 185"/>
                  <a:gd name="T71" fmla="*/ 125 h 135"/>
                  <a:gd name="T72" fmla="*/ 170 w 185"/>
                  <a:gd name="T73" fmla="*/ 94 h 135"/>
                  <a:gd name="T74" fmla="*/ 158 w 185"/>
                  <a:gd name="T75" fmla="*/ 84 h 135"/>
                  <a:gd name="T76" fmla="*/ 81 w 185"/>
                  <a:gd name="T77" fmla="*/ 66 h 135"/>
                  <a:gd name="T78" fmla="*/ 58 w 185"/>
                  <a:gd name="T79" fmla="*/ 57 h 135"/>
                  <a:gd name="T80" fmla="*/ 57 w 185"/>
                  <a:gd name="T81" fmla="*/ 56 h 135"/>
                  <a:gd name="T82" fmla="*/ 25 w 185"/>
                  <a:gd name="T83" fmla="*/ 102 h 135"/>
                  <a:gd name="T84" fmla="*/ 21 w 185"/>
                  <a:gd name="T85" fmla="*/ 131 h 135"/>
                  <a:gd name="T86" fmla="*/ 14 w 185"/>
                  <a:gd name="T87" fmla="*/ 95 h 135"/>
                  <a:gd name="T88" fmla="*/ 20 w 185"/>
                  <a:gd name="T89" fmla="*/ 65 h 135"/>
                  <a:gd name="T90" fmla="*/ 21 w 185"/>
                  <a:gd name="T91" fmla="*/ 62 h 135"/>
                  <a:gd name="T92" fmla="*/ 20 w 185"/>
                  <a:gd name="T93" fmla="*/ 61 h 135"/>
                  <a:gd name="T94" fmla="*/ 4 w 185"/>
                  <a:gd name="T95" fmla="*/ 81 h 135"/>
                  <a:gd name="T96" fmla="*/ 6 w 185"/>
                  <a:gd name="T97" fmla="*/ 81 h 135"/>
                  <a:gd name="T98" fmla="*/ 35 w 185"/>
                  <a:gd name="T99" fmla="*/ 33 h 135"/>
                  <a:gd name="T100" fmla="*/ 38 w 185"/>
                  <a:gd name="T101" fmla="*/ 31 h 135"/>
                  <a:gd name="T102" fmla="*/ 45 w 185"/>
                  <a:gd name="T103" fmla="*/ 29 h 135"/>
                  <a:gd name="T104" fmla="*/ 38 w 185"/>
                  <a:gd name="T105" fmla="*/ 3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5" h="135">
                    <a:moveTo>
                      <a:pt x="38" y="30"/>
                    </a:moveTo>
                    <a:cubicBezTo>
                      <a:pt x="38" y="29"/>
                      <a:pt x="38" y="29"/>
                      <a:pt x="38" y="29"/>
                    </a:cubicBezTo>
                    <a:cubicBezTo>
                      <a:pt x="37" y="29"/>
                      <a:pt x="14" y="37"/>
                      <a:pt x="4" y="81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6" y="81"/>
                      <a:pt x="7" y="81"/>
                      <a:pt x="7" y="79"/>
                    </a:cubicBezTo>
                    <a:cubicBezTo>
                      <a:pt x="9" y="77"/>
                      <a:pt x="11" y="73"/>
                      <a:pt x="13" y="70"/>
                    </a:cubicBezTo>
                    <a:cubicBezTo>
                      <a:pt x="16" y="67"/>
                      <a:pt x="19" y="64"/>
                      <a:pt x="21" y="63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12" y="75"/>
                      <a:pt x="12" y="95"/>
                    </a:cubicBezTo>
                    <a:cubicBezTo>
                      <a:pt x="12" y="106"/>
                      <a:pt x="14" y="118"/>
                      <a:pt x="20" y="132"/>
                    </a:cubicBezTo>
                    <a:cubicBezTo>
                      <a:pt x="22" y="135"/>
                      <a:pt x="22" y="135"/>
                      <a:pt x="22" y="135"/>
                    </a:cubicBezTo>
                    <a:cubicBezTo>
                      <a:pt x="22" y="131"/>
                      <a:pt x="22" y="131"/>
                      <a:pt x="22" y="131"/>
                    </a:cubicBezTo>
                    <a:cubicBezTo>
                      <a:pt x="22" y="131"/>
                      <a:pt x="22" y="130"/>
                      <a:pt x="22" y="129"/>
                    </a:cubicBezTo>
                    <a:cubicBezTo>
                      <a:pt x="23" y="124"/>
                      <a:pt x="24" y="111"/>
                      <a:pt x="29" y="97"/>
                    </a:cubicBezTo>
                    <a:cubicBezTo>
                      <a:pt x="34" y="82"/>
                      <a:pt x="42" y="67"/>
                      <a:pt x="57" y="58"/>
                    </a:cubicBezTo>
                    <a:cubicBezTo>
                      <a:pt x="57" y="57"/>
                      <a:pt x="57" y="57"/>
                      <a:pt x="57" y="57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6" y="58"/>
                      <a:pt x="86" y="74"/>
                      <a:pt x="158" y="86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86"/>
                      <a:pt x="158" y="86"/>
                      <a:pt x="158" y="86"/>
                    </a:cubicBezTo>
                    <a:cubicBezTo>
                      <a:pt x="161" y="88"/>
                      <a:pt x="166" y="92"/>
                      <a:pt x="171" y="98"/>
                    </a:cubicBezTo>
                    <a:cubicBezTo>
                      <a:pt x="176" y="105"/>
                      <a:pt x="180" y="113"/>
                      <a:pt x="180" y="123"/>
                    </a:cubicBezTo>
                    <a:cubicBezTo>
                      <a:pt x="180" y="124"/>
                      <a:pt x="180" y="125"/>
                      <a:pt x="180" y="125"/>
                    </a:cubicBezTo>
                    <a:cubicBezTo>
                      <a:pt x="182" y="126"/>
                      <a:pt x="182" y="126"/>
                      <a:pt x="182" y="126"/>
                    </a:cubicBezTo>
                    <a:cubicBezTo>
                      <a:pt x="182" y="126"/>
                      <a:pt x="185" y="112"/>
                      <a:pt x="185" y="93"/>
                    </a:cubicBezTo>
                    <a:cubicBezTo>
                      <a:pt x="185" y="78"/>
                      <a:pt x="183" y="59"/>
                      <a:pt x="175" y="42"/>
                    </a:cubicBezTo>
                    <a:cubicBezTo>
                      <a:pt x="167" y="25"/>
                      <a:pt x="152" y="11"/>
                      <a:pt x="128" y="3"/>
                    </a:cubicBezTo>
                    <a:cubicBezTo>
                      <a:pt x="128" y="3"/>
                      <a:pt x="128" y="3"/>
                      <a:pt x="128" y="3"/>
                    </a:cubicBezTo>
                    <a:cubicBezTo>
                      <a:pt x="128" y="3"/>
                      <a:pt x="128" y="3"/>
                      <a:pt x="128" y="3"/>
                    </a:cubicBezTo>
                    <a:cubicBezTo>
                      <a:pt x="128" y="3"/>
                      <a:pt x="115" y="0"/>
                      <a:pt x="99" y="0"/>
                    </a:cubicBezTo>
                    <a:cubicBezTo>
                      <a:pt x="84" y="0"/>
                      <a:pt x="67" y="2"/>
                      <a:pt x="56" y="12"/>
                    </a:cubicBezTo>
                    <a:cubicBezTo>
                      <a:pt x="57" y="13"/>
                      <a:pt x="57" y="13"/>
                      <a:pt x="57" y="13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53" y="11"/>
                      <a:pt x="48" y="11"/>
                    </a:cubicBezTo>
                    <a:cubicBezTo>
                      <a:pt x="42" y="11"/>
                      <a:pt x="34" y="12"/>
                      <a:pt x="26" y="18"/>
                    </a:cubicBezTo>
                    <a:cubicBezTo>
                      <a:pt x="18" y="24"/>
                      <a:pt x="10" y="34"/>
                      <a:pt x="3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2"/>
                    </a:cubicBezTo>
                    <a:cubicBezTo>
                      <a:pt x="8" y="48"/>
                      <a:pt x="22" y="32"/>
                      <a:pt x="38" y="31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28" y="29"/>
                      <a:pt x="19" y="35"/>
                      <a:pt x="13" y="41"/>
                    </a:cubicBezTo>
                    <a:cubicBezTo>
                      <a:pt x="7" y="46"/>
                      <a:pt x="3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12" y="35"/>
                      <a:pt x="20" y="26"/>
                      <a:pt x="27" y="20"/>
                    </a:cubicBezTo>
                    <a:cubicBezTo>
                      <a:pt x="35" y="14"/>
                      <a:pt x="42" y="13"/>
                      <a:pt x="48" y="13"/>
                    </a:cubicBezTo>
                    <a:cubicBezTo>
                      <a:pt x="50" y="13"/>
                      <a:pt x="53" y="13"/>
                      <a:pt x="54" y="14"/>
                    </a:cubicBezTo>
                    <a:cubicBezTo>
                      <a:pt x="55" y="14"/>
                      <a:pt x="55" y="14"/>
                      <a:pt x="56" y="1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6" y="14"/>
                      <a:pt x="56" y="14"/>
                      <a:pt x="56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57" y="14"/>
                      <a:pt x="57" y="14"/>
                      <a:pt x="57" y="14"/>
                    </a:cubicBezTo>
                    <a:cubicBezTo>
                      <a:pt x="68" y="4"/>
                      <a:pt x="85" y="2"/>
                      <a:pt x="99" y="2"/>
                    </a:cubicBezTo>
                    <a:cubicBezTo>
                      <a:pt x="107" y="2"/>
                      <a:pt x="114" y="3"/>
                      <a:pt x="119" y="3"/>
                    </a:cubicBezTo>
                    <a:cubicBezTo>
                      <a:pt x="122" y="4"/>
                      <a:pt x="124" y="4"/>
                      <a:pt x="125" y="4"/>
                    </a:cubicBezTo>
                    <a:cubicBezTo>
                      <a:pt x="126" y="5"/>
                      <a:pt x="127" y="5"/>
                      <a:pt x="127" y="5"/>
                    </a:cubicBezTo>
                    <a:cubicBezTo>
                      <a:pt x="127" y="4"/>
                      <a:pt x="127" y="4"/>
                      <a:pt x="127" y="4"/>
                    </a:cubicBezTo>
                    <a:cubicBezTo>
                      <a:pt x="127" y="5"/>
                      <a:pt x="127" y="5"/>
                      <a:pt x="127" y="5"/>
                    </a:cubicBezTo>
                    <a:cubicBezTo>
                      <a:pt x="151" y="12"/>
                      <a:pt x="165" y="27"/>
                      <a:pt x="173" y="43"/>
                    </a:cubicBezTo>
                    <a:cubicBezTo>
                      <a:pt x="181" y="60"/>
                      <a:pt x="184" y="78"/>
                      <a:pt x="183" y="93"/>
                    </a:cubicBezTo>
                    <a:cubicBezTo>
                      <a:pt x="183" y="102"/>
                      <a:pt x="183" y="110"/>
                      <a:pt x="182" y="116"/>
                    </a:cubicBezTo>
                    <a:cubicBezTo>
                      <a:pt x="181" y="119"/>
                      <a:pt x="181" y="121"/>
                      <a:pt x="181" y="123"/>
                    </a:cubicBezTo>
                    <a:cubicBezTo>
                      <a:pt x="180" y="124"/>
                      <a:pt x="180" y="125"/>
                      <a:pt x="180" y="125"/>
                    </a:cubicBezTo>
                    <a:cubicBezTo>
                      <a:pt x="181" y="125"/>
                      <a:pt x="181" y="125"/>
                      <a:pt x="181" y="125"/>
                    </a:cubicBezTo>
                    <a:cubicBezTo>
                      <a:pt x="182" y="125"/>
                      <a:pt x="182" y="125"/>
                      <a:pt x="182" y="125"/>
                    </a:cubicBezTo>
                    <a:cubicBezTo>
                      <a:pt x="182" y="125"/>
                      <a:pt x="182" y="124"/>
                      <a:pt x="182" y="123"/>
                    </a:cubicBezTo>
                    <a:cubicBezTo>
                      <a:pt x="182" y="111"/>
                      <a:pt x="176" y="101"/>
                      <a:pt x="170" y="94"/>
                    </a:cubicBezTo>
                    <a:cubicBezTo>
                      <a:pt x="164" y="88"/>
                      <a:pt x="158" y="84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22" y="78"/>
                      <a:pt x="97" y="71"/>
                      <a:pt x="81" y="66"/>
                    </a:cubicBezTo>
                    <a:cubicBezTo>
                      <a:pt x="73" y="63"/>
                      <a:pt x="67" y="60"/>
                      <a:pt x="63" y="59"/>
                    </a:cubicBezTo>
                    <a:cubicBezTo>
                      <a:pt x="61" y="58"/>
                      <a:pt x="59" y="57"/>
                      <a:pt x="58" y="57"/>
                    </a:cubicBezTo>
                    <a:cubicBezTo>
                      <a:pt x="58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6" y="56"/>
                      <a:pt x="56" y="56"/>
                      <a:pt x="56" y="56"/>
                    </a:cubicBezTo>
                    <a:cubicBezTo>
                      <a:pt x="39" y="67"/>
                      <a:pt x="30" y="86"/>
                      <a:pt x="25" y="102"/>
                    </a:cubicBezTo>
                    <a:cubicBezTo>
                      <a:pt x="21" y="118"/>
                      <a:pt x="20" y="131"/>
                      <a:pt x="20" y="131"/>
                    </a:cubicBezTo>
                    <a:cubicBezTo>
                      <a:pt x="21" y="131"/>
                      <a:pt x="21" y="131"/>
                      <a:pt x="21" y="131"/>
                    </a:cubicBezTo>
                    <a:cubicBezTo>
                      <a:pt x="22" y="131"/>
                      <a:pt x="22" y="131"/>
                      <a:pt x="22" y="131"/>
                    </a:cubicBezTo>
                    <a:cubicBezTo>
                      <a:pt x="16" y="117"/>
                      <a:pt x="14" y="105"/>
                      <a:pt x="14" y="95"/>
                    </a:cubicBezTo>
                    <a:cubicBezTo>
                      <a:pt x="14" y="85"/>
                      <a:pt x="16" y="77"/>
                      <a:pt x="18" y="71"/>
                    </a:cubicBezTo>
                    <a:cubicBezTo>
                      <a:pt x="19" y="68"/>
                      <a:pt x="20" y="66"/>
                      <a:pt x="20" y="65"/>
                    </a:cubicBezTo>
                    <a:cubicBezTo>
                      <a:pt x="21" y="64"/>
                      <a:pt x="21" y="63"/>
                      <a:pt x="21" y="63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6" y="63"/>
                      <a:pt x="12" y="68"/>
                      <a:pt x="9" y="72"/>
                    </a:cubicBezTo>
                    <a:cubicBezTo>
                      <a:pt x="6" y="77"/>
                      <a:pt x="4" y="81"/>
                      <a:pt x="4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1" y="60"/>
                      <a:pt x="19" y="47"/>
                      <a:pt x="26" y="40"/>
                    </a:cubicBezTo>
                    <a:cubicBezTo>
                      <a:pt x="30" y="36"/>
                      <a:pt x="33" y="34"/>
                      <a:pt x="35" y="33"/>
                    </a:cubicBezTo>
                    <a:cubicBezTo>
                      <a:pt x="36" y="32"/>
                      <a:pt x="37" y="32"/>
                      <a:pt x="37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38" y="29"/>
                      <a:pt x="38" y="29"/>
                      <a:pt x="38" y="29"/>
                    </a:cubicBezTo>
                    <a:lnTo>
                      <a:pt x="38" y="30"/>
                    </a:lnTo>
                    <a:close/>
                  </a:path>
                </a:pathLst>
              </a:custGeom>
              <a:solidFill>
                <a:srgbClr val="C273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iṣlïdê">
                <a:extLst>
                  <a:ext uri="{FF2B5EF4-FFF2-40B4-BE49-F238E27FC236}">
                    <a16:creationId xmlns:a16="http://schemas.microsoft.com/office/drawing/2014/main" id="{1AD61D36-2352-451B-AF9B-B806AEA7C179}"/>
                  </a:ext>
                </a:extLst>
              </p:cNvPr>
              <p:cNvSpPr/>
              <p:nvPr/>
            </p:nvSpPr>
            <p:spPr bwMode="auto">
              <a:xfrm>
                <a:off x="5468" y="1023"/>
                <a:ext cx="234" cy="121"/>
              </a:xfrm>
              <a:custGeom>
                <a:avLst/>
                <a:gdLst>
                  <a:gd name="T0" fmla="*/ 0 w 99"/>
                  <a:gd name="T1" fmla="*/ 15 h 51"/>
                  <a:gd name="T2" fmla="*/ 99 w 99"/>
                  <a:gd name="T3" fmla="*/ 51 h 51"/>
                  <a:gd name="T4" fmla="*/ 0 w 99"/>
                  <a:gd name="T5" fmla="*/ 0 h 51"/>
                  <a:gd name="T6" fmla="*/ 0 w 99"/>
                  <a:gd name="T7" fmla="*/ 1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51">
                    <a:moveTo>
                      <a:pt x="0" y="15"/>
                    </a:moveTo>
                    <a:cubicBezTo>
                      <a:pt x="0" y="15"/>
                      <a:pt x="16" y="36"/>
                      <a:pt x="99" y="51"/>
                    </a:cubicBezTo>
                    <a:cubicBezTo>
                      <a:pt x="99" y="51"/>
                      <a:pt x="11" y="31"/>
                      <a:pt x="0" y="0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AA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íşlïde">
                <a:extLst>
                  <a:ext uri="{FF2B5EF4-FFF2-40B4-BE49-F238E27FC236}">
                    <a16:creationId xmlns:a16="http://schemas.microsoft.com/office/drawing/2014/main" id="{81807E63-37F7-432A-9232-590D107D4D6D}"/>
                  </a:ext>
                </a:extLst>
              </p:cNvPr>
              <p:cNvSpPr/>
              <p:nvPr/>
            </p:nvSpPr>
            <p:spPr bwMode="auto">
              <a:xfrm>
                <a:off x="5544" y="952"/>
                <a:ext cx="191" cy="180"/>
              </a:xfrm>
              <a:custGeom>
                <a:avLst/>
                <a:gdLst>
                  <a:gd name="T0" fmla="*/ 0 w 81"/>
                  <a:gd name="T1" fmla="*/ 10 h 76"/>
                  <a:gd name="T2" fmla="*/ 81 w 81"/>
                  <a:gd name="T3" fmla="*/ 76 h 76"/>
                  <a:gd name="T4" fmla="*/ 0 w 81"/>
                  <a:gd name="T5" fmla="*/ 18 h 76"/>
                  <a:gd name="T6" fmla="*/ 0 w 81"/>
                  <a:gd name="T7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1" h="76">
                    <a:moveTo>
                      <a:pt x="0" y="10"/>
                    </a:moveTo>
                    <a:cubicBezTo>
                      <a:pt x="0" y="10"/>
                      <a:pt x="63" y="0"/>
                      <a:pt x="81" y="76"/>
                    </a:cubicBezTo>
                    <a:cubicBezTo>
                      <a:pt x="81" y="76"/>
                      <a:pt x="64" y="14"/>
                      <a:pt x="0" y="18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AAC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ŝ1ïḍé">
                <a:extLst>
                  <a:ext uri="{FF2B5EF4-FFF2-40B4-BE49-F238E27FC236}">
                    <a16:creationId xmlns:a16="http://schemas.microsoft.com/office/drawing/2014/main" id="{CD202405-17D5-4B55-8F2B-D0D35B008039}"/>
                  </a:ext>
                </a:extLst>
              </p:cNvPr>
              <p:cNvSpPr/>
              <p:nvPr/>
            </p:nvSpPr>
            <p:spPr bwMode="auto">
              <a:xfrm>
                <a:off x="5026" y="1997"/>
                <a:ext cx="511" cy="163"/>
              </a:xfrm>
              <a:custGeom>
                <a:avLst/>
                <a:gdLst>
                  <a:gd name="T0" fmla="*/ 210 w 216"/>
                  <a:gd name="T1" fmla="*/ 42 h 69"/>
                  <a:gd name="T2" fmla="*/ 216 w 216"/>
                  <a:gd name="T3" fmla="*/ 69 h 69"/>
                  <a:gd name="T4" fmla="*/ 98 w 216"/>
                  <a:gd name="T5" fmla="*/ 58 h 69"/>
                  <a:gd name="T6" fmla="*/ 46 w 216"/>
                  <a:gd name="T7" fmla="*/ 52 h 69"/>
                  <a:gd name="T8" fmla="*/ 7 w 216"/>
                  <a:gd name="T9" fmla="*/ 23 h 69"/>
                  <a:gd name="T10" fmla="*/ 64 w 216"/>
                  <a:gd name="T11" fmla="*/ 1 h 69"/>
                  <a:gd name="T12" fmla="*/ 210 w 216"/>
                  <a:gd name="T13" fmla="*/ 4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69">
                    <a:moveTo>
                      <a:pt x="210" y="42"/>
                    </a:moveTo>
                    <a:cubicBezTo>
                      <a:pt x="216" y="69"/>
                      <a:pt x="216" y="69"/>
                      <a:pt x="216" y="69"/>
                    </a:cubicBezTo>
                    <a:cubicBezTo>
                      <a:pt x="176" y="65"/>
                      <a:pt x="137" y="62"/>
                      <a:pt x="98" y="58"/>
                    </a:cubicBezTo>
                    <a:cubicBezTo>
                      <a:pt x="81" y="56"/>
                      <a:pt x="64" y="53"/>
                      <a:pt x="46" y="52"/>
                    </a:cubicBezTo>
                    <a:cubicBezTo>
                      <a:pt x="30" y="51"/>
                      <a:pt x="0" y="47"/>
                      <a:pt x="7" y="23"/>
                    </a:cubicBezTo>
                    <a:cubicBezTo>
                      <a:pt x="13" y="3"/>
                      <a:pt x="49" y="0"/>
                      <a:pt x="64" y="1"/>
                    </a:cubicBezTo>
                    <a:cubicBezTo>
                      <a:pt x="64" y="1"/>
                      <a:pt x="183" y="14"/>
                      <a:pt x="210" y="42"/>
                    </a:cubicBezTo>
                    <a:close/>
                  </a:path>
                </a:pathLst>
              </a:custGeom>
              <a:solidFill>
                <a:srgbClr val="D8A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ṩḷîḋè">
                <a:extLst>
                  <a:ext uri="{FF2B5EF4-FFF2-40B4-BE49-F238E27FC236}">
                    <a16:creationId xmlns:a16="http://schemas.microsoft.com/office/drawing/2014/main" id="{12EF119C-8886-423D-827B-99F6DCA6C805}"/>
                  </a:ext>
                </a:extLst>
              </p:cNvPr>
              <p:cNvSpPr/>
              <p:nvPr/>
            </p:nvSpPr>
            <p:spPr bwMode="auto">
              <a:xfrm>
                <a:off x="5579" y="2011"/>
                <a:ext cx="509" cy="163"/>
              </a:xfrm>
              <a:custGeom>
                <a:avLst/>
                <a:gdLst>
                  <a:gd name="T0" fmla="*/ 5 w 215"/>
                  <a:gd name="T1" fmla="*/ 43 h 69"/>
                  <a:gd name="T2" fmla="*/ 0 w 215"/>
                  <a:gd name="T3" fmla="*/ 69 h 69"/>
                  <a:gd name="T4" fmla="*/ 117 w 215"/>
                  <a:gd name="T5" fmla="*/ 58 h 69"/>
                  <a:gd name="T6" fmla="*/ 169 w 215"/>
                  <a:gd name="T7" fmla="*/ 52 h 69"/>
                  <a:gd name="T8" fmla="*/ 208 w 215"/>
                  <a:gd name="T9" fmla="*/ 23 h 69"/>
                  <a:gd name="T10" fmla="*/ 151 w 215"/>
                  <a:gd name="T11" fmla="*/ 1 h 69"/>
                  <a:gd name="T12" fmla="*/ 5 w 215"/>
                  <a:gd name="T13" fmla="*/ 4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69">
                    <a:moveTo>
                      <a:pt x="5" y="43"/>
                    </a:moveTo>
                    <a:cubicBezTo>
                      <a:pt x="0" y="69"/>
                      <a:pt x="0" y="69"/>
                      <a:pt x="0" y="69"/>
                    </a:cubicBezTo>
                    <a:cubicBezTo>
                      <a:pt x="39" y="65"/>
                      <a:pt x="78" y="62"/>
                      <a:pt x="117" y="58"/>
                    </a:cubicBezTo>
                    <a:cubicBezTo>
                      <a:pt x="134" y="57"/>
                      <a:pt x="152" y="54"/>
                      <a:pt x="169" y="52"/>
                    </a:cubicBezTo>
                    <a:cubicBezTo>
                      <a:pt x="186" y="51"/>
                      <a:pt x="215" y="48"/>
                      <a:pt x="208" y="23"/>
                    </a:cubicBezTo>
                    <a:cubicBezTo>
                      <a:pt x="202" y="4"/>
                      <a:pt x="167" y="0"/>
                      <a:pt x="151" y="1"/>
                    </a:cubicBezTo>
                    <a:cubicBezTo>
                      <a:pt x="151" y="1"/>
                      <a:pt x="32" y="15"/>
                      <a:pt x="5" y="43"/>
                    </a:cubicBezTo>
                    <a:close/>
                  </a:path>
                </a:pathLst>
              </a:custGeom>
              <a:solidFill>
                <a:srgbClr val="D8A1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ïṡḷiḑe">
                <a:extLst>
                  <a:ext uri="{FF2B5EF4-FFF2-40B4-BE49-F238E27FC236}">
                    <a16:creationId xmlns:a16="http://schemas.microsoft.com/office/drawing/2014/main" id="{135BF934-ADB3-42F1-8B36-3A2A5E3B4EF9}"/>
                  </a:ext>
                </a:extLst>
              </p:cNvPr>
              <p:cNvSpPr/>
              <p:nvPr/>
            </p:nvSpPr>
            <p:spPr bwMode="auto">
              <a:xfrm>
                <a:off x="5291" y="1871"/>
                <a:ext cx="513" cy="308"/>
              </a:xfrm>
              <a:custGeom>
                <a:avLst/>
                <a:gdLst>
                  <a:gd name="T0" fmla="*/ 206 w 217"/>
                  <a:gd name="T1" fmla="*/ 117 h 130"/>
                  <a:gd name="T2" fmla="*/ 193 w 217"/>
                  <a:gd name="T3" fmla="*/ 130 h 130"/>
                  <a:gd name="T4" fmla="*/ 25 w 217"/>
                  <a:gd name="T5" fmla="*/ 130 h 130"/>
                  <a:gd name="T6" fmla="*/ 11 w 217"/>
                  <a:gd name="T7" fmla="*/ 117 h 130"/>
                  <a:gd name="T8" fmla="*/ 0 w 217"/>
                  <a:gd name="T9" fmla="*/ 13 h 130"/>
                  <a:gd name="T10" fmla="*/ 14 w 217"/>
                  <a:gd name="T11" fmla="*/ 0 h 130"/>
                  <a:gd name="T12" fmla="*/ 204 w 217"/>
                  <a:gd name="T13" fmla="*/ 0 h 130"/>
                  <a:gd name="T14" fmla="*/ 217 w 217"/>
                  <a:gd name="T15" fmla="*/ 13 h 130"/>
                  <a:gd name="T16" fmla="*/ 206 w 217"/>
                  <a:gd name="T17" fmla="*/ 11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7" h="130">
                    <a:moveTo>
                      <a:pt x="206" y="117"/>
                    </a:moveTo>
                    <a:cubicBezTo>
                      <a:pt x="206" y="124"/>
                      <a:pt x="200" y="130"/>
                      <a:pt x="193" y="130"/>
                    </a:cubicBezTo>
                    <a:cubicBezTo>
                      <a:pt x="25" y="130"/>
                      <a:pt x="25" y="130"/>
                      <a:pt x="25" y="130"/>
                    </a:cubicBezTo>
                    <a:cubicBezTo>
                      <a:pt x="17" y="130"/>
                      <a:pt x="11" y="124"/>
                      <a:pt x="11" y="1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11" y="0"/>
                      <a:pt x="217" y="6"/>
                      <a:pt x="217" y="13"/>
                    </a:cubicBezTo>
                    <a:lnTo>
                      <a:pt x="206" y="117"/>
                    </a:lnTo>
                    <a:close/>
                  </a:path>
                </a:pathLst>
              </a:custGeom>
              <a:solidFill>
                <a:srgbClr val="4040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şļiḓê">
                <a:extLst>
                  <a:ext uri="{FF2B5EF4-FFF2-40B4-BE49-F238E27FC236}">
                    <a16:creationId xmlns:a16="http://schemas.microsoft.com/office/drawing/2014/main" id="{1DAA8928-10F5-404F-A29E-C9022C2FFAAD}"/>
                  </a:ext>
                </a:extLst>
              </p:cNvPr>
              <p:cNvSpPr/>
              <p:nvPr/>
            </p:nvSpPr>
            <p:spPr bwMode="auto">
              <a:xfrm>
                <a:off x="5307" y="1895"/>
                <a:ext cx="480" cy="284"/>
              </a:xfrm>
              <a:custGeom>
                <a:avLst/>
                <a:gdLst>
                  <a:gd name="T0" fmla="*/ 192 w 203"/>
                  <a:gd name="T1" fmla="*/ 108 h 120"/>
                  <a:gd name="T2" fmla="*/ 180 w 203"/>
                  <a:gd name="T3" fmla="*/ 120 h 120"/>
                  <a:gd name="T4" fmla="*/ 24 w 203"/>
                  <a:gd name="T5" fmla="*/ 120 h 120"/>
                  <a:gd name="T6" fmla="*/ 12 w 203"/>
                  <a:gd name="T7" fmla="*/ 108 h 120"/>
                  <a:gd name="T8" fmla="*/ 0 w 203"/>
                  <a:gd name="T9" fmla="*/ 13 h 120"/>
                  <a:gd name="T10" fmla="*/ 13 w 203"/>
                  <a:gd name="T11" fmla="*/ 0 h 120"/>
                  <a:gd name="T12" fmla="*/ 191 w 203"/>
                  <a:gd name="T13" fmla="*/ 0 h 120"/>
                  <a:gd name="T14" fmla="*/ 203 w 203"/>
                  <a:gd name="T15" fmla="*/ 13 h 120"/>
                  <a:gd name="T16" fmla="*/ 192 w 203"/>
                  <a:gd name="T17" fmla="*/ 108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3" h="120">
                    <a:moveTo>
                      <a:pt x="192" y="108"/>
                    </a:moveTo>
                    <a:cubicBezTo>
                      <a:pt x="192" y="115"/>
                      <a:pt x="186" y="120"/>
                      <a:pt x="180" y="120"/>
                    </a:cubicBezTo>
                    <a:cubicBezTo>
                      <a:pt x="24" y="120"/>
                      <a:pt x="24" y="120"/>
                      <a:pt x="24" y="120"/>
                    </a:cubicBezTo>
                    <a:cubicBezTo>
                      <a:pt x="17" y="120"/>
                      <a:pt x="12" y="115"/>
                      <a:pt x="12" y="108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8" y="0"/>
                      <a:pt x="203" y="6"/>
                      <a:pt x="203" y="13"/>
                    </a:cubicBezTo>
                    <a:lnTo>
                      <a:pt x="192" y="108"/>
                    </a:lnTo>
                    <a:close/>
                  </a:path>
                </a:pathLst>
              </a:custGeom>
              <a:solidFill>
                <a:srgbClr val="3230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ṩļiďê">
                <a:extLst>
                  <a:ext uri="{FF2B5EF4-FFF2-40B4-BE49-F238E27FC236}">
                    <a16:creationId xmlns:a16="http://schemas.microsoft.com/office/drawing/2014/main" id="{FE6F215D-6E54-460D-80BD-9ABAE821A8DD}"/>
                  </a:ext>
                </a:extLst>
              </p:cNvPr>
              <p:cNvSpPr/>
              <p:nvPr/>
            </p:nvSpPr>
            <p:spPr bwMode="auto">
              <a:xfrm>
                <a:off x="5504" y="1985"/>
                <a:ext cx="108" cy="109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1 h 46"/>
                  <a:gd name="T12" fmla="*/ 5 w 46"/>
                  <a:gd name="T13" fmla="*/ 23 h 46"/>
                  <a:gd name="T14" fmla="*/ 23 w 46"/>
                  <a:gd name="T15" fmla="*/ 6 h 46"/>
                  <a:gd name="T16" fmla="*/ 40 w 46"/>
                  <a:gd name="T17" fmla="*/ 23 h 46"/>
                  <a:gd name="T18" fmla="*/ 23 w 46"/>
                  <a:gd name="T19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1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5" y="46"/>
                      <a:pt x="46" y="36"/>
                      <a:pt x="46" y="23"/>
                    </a:cubicBezTo>
                    <a:cubicBezTo>
                      <a:pt x="46" y="11"/>
                      <a:pt x="35" y="0"/>
                      <a:pt x="23" y="0"/>
                    </a:cubicBezTo>
                    <a:close/>
                    <a:moveTo>
                      <a:pt x="23" y="41"/>
                    </a:moveTo>
                    <a:cubicBezTo>
                      <a:pt x="13" y="41"/>
                      <a:pt x="5" y="33"/>
                      <a:pt x="5" y="23"/>
                    </a:cubicBezTo>
                    <a:cubicBezTo>
                      <a:pt x="5" y="14"/>
                      <a:pt x="13" y="6"/>
                      <a:pt x="23" y="6"/>
                    </a:cubicBezTo>
                    <a:cubicBezTo>
                      <a:pt x="32" y="6"/>
                      <a:pt x="40" y="14"/>
                      <a:pt x="40" y="23"/>
                    </a:cubicBezTo>
                    <a:cubicBezTo>
                      <a:pt x="40" y="33"/>
                      <a:pt x="32" y="41"/>
                      <a:pt x="23" y="4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ïs1ïḑé">
                <a:extLst>
                  <a:ext uri="{FF2B5EF4-FFF2-40B4-BE49-F238E27FC236}">
                    <a16:creationId xmlns:a16="http://schemas.microsoft.com/office/drawing/2014/main" id="{EFAE7667-3A22-4423-BAD8-C4D5A8A256C2}"/>
                  </a:ext>
                </a:extLst>
              </p:cNvPr>
              <p:cNvSpPr/>
              <p:nvPr/>
            </p:nvSpPr>
            <p:spPr bwMode="auto">
              <a:xfrm>
                <a:off x="5525" y="2025"/>
                <a:ext cx="28" cy="28"/>
              </a:xfrm>
              <a:custGeom>
                <a:avLst/>
                <a:gdLst>
                  <a:gd name="T0" fmla="*/ 9 w 12"/>
                  <a:gd name="T1" fmla="*/ 0 h 12"/>
                  <a:gd name="T2" fmla="*/ 12 w 12"/>
                  <a:gd name="T3" fmla="*/ 2 h 12"/>
                  <a:gd name="T4" fmla="*/ 12 w 12"/>
                  <a:gd name="T5" fmla="*/ 7 h 12"/>
                  <a:gd name="T6" fmla="*/ 9 w 12"/>
                  <a:gd name="T7" fmla="*/ 9 h 12"/>
                  <a:gd name="T8" fmla="*/ 2 w 12"/>
                  <a:gd name="T9" fmla="*/ 9 h 12"/>
                  <a:gd name="T10" fmla="*/ 2 w 12"/>
                  <a:gd name="T11" fmla="*/ 12 h 12"/>
                  <a:gd name="T12" fmla="*/ 1 w 12"/>
                  <a:gd name="T13" fmla="*/ 12 h 12"/>
                  <a:gd name="T14" fmla="*/ 0 w 12"/>
                  <a:gd name="T15" fmla="*/ 12 h 12"/>
                  <a:gd name="T16" fmla="*/ 0 w 12"/>
                  <a:gd name="T17" fmla="*/ 2 h 12"/>
                  <a:gd name="T18" fmla="*/ 3 w 12"/>
                  <a:gd name="T19" fmla="*/ 0 h 12"/>
                  <a:gd name="T20" fmla="*/ 9 w 12"/>
                  <a:gd name="T21" fmla="*/ 0 h 12"/>
                  <a:gd name="T22" fmla="*/ 2 w 12"/>
                  <a:gd name="T23" fmla="*/ 8 h 12"/>
                  <a:gd name="T24" fmla="*/ 9 w 12"/>
                  <a:gd name="T25" fmla="*/ 8 h 12"/>
                  <a:gd name="T26" fmla="*/ 10 w 12"/>
                  <a:gd name="T27" fmla="*/ 7 h 12"/>
                  <a:gd name="T28" fmla="*/ 10 w 12"/>
                  <a:gd name="T29" fmla="*/ 2 h 12"/>
                  <a:gd name="T30" fmla="*/ 9 w 12"/>
                  <a:gd name="T31" fmla="*/ 1 h 12"/>
                  <a:gd name="T32" fmla="*/ 3 w 12"/>
                  <a:gd name="T33" fmla="*/ 1 h 12"/>
                  <a:gd name="T34" fmla="*/ 2 w 12"/>
                  <a:gd name="T35" fmla="*/ 2 h 12"/>
                  <a:gd name="T36" fmla="*/ 2 w 12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" h="12">
                    <a:moveTo>
                      <a:pt x="9" y="0"/>
                    </a:moveTo>
                    <a:cubicBezTo>
                      <a:pt x="11" y="0"/>
                      <a:pt x="12" y="1"/>
                      <a:pt x="12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1" y="9"/>
                      <a:pt x="9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1" y="12"/>
                    </a:cubicBezTo>
                    <a:cubicBezTo>
                      <a:pt x="1" y="12"/>
                      <a:pt x="0" y="12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9" y="0"/>
                    </a:lnTo>
                    <a:close/>
                    <a:moveTo>
                      <a:pt x="2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ïśḻïďê">
                <a:extLst>
                  <a:ext uri="{FF2B5EF4-FFF2-40B4-BE49-F238E27FC236}">
                    <a16:creationId xmlns:a16="http://schemas.microsoft.com/office/drawing/2014/main" id="{B14412DB-2201-41AB-A306-DF445C277556}"/>
                  </a:ext>
                </a:extLst>
              </p:cNvPr>
              <p:cNvSpPr/>
              <p:nvPr/>
            </p:nvSpPr>
            <p:spPr bwMode="auto">
              <a:xfrm>
                <a:off x="5558" y="2025"/>
                <a:ext cx="24" cy="28"/>
              </a:xfrm>
              <a:custGeom>
                <a:avLst/>
                <a:gdLst>
                  <a:gd name="T0" fmla="*/ 10 w 10"/>
                  <a:gd name="T1" fmla="*/ 0 h 12"/>
                  <a:gd name="T2" fmla="*/ 10 w 10"/>
                  <a:gd name="T3" fmla="*/ 1 h 12"/>
                  <a:gd name="T4" fmla="*/ 10 w 10"/>
                  <a:gd name="T5" fmla="*/ 1 h 12"/>
                  <a:gd name="T6" fmla="*/ 2 w 10"/>
                  <a:gd name="T7" fmla="*/ 1 h 12"/>
                  <a:gd name="T8" fmla="*/ 1 w 10"/>
                  <a:gd name="T9" fmla="*/ 2 h 12"/>
                  <a:gd name="T10" fmla="*/ 1 w 10"/>
                  <a:gd name="T11" fmla="*/ 10 h 12"/>
                  <a:gd name="T12" fmla="*/ 2 w 10"/>
                  <a:gd name="T13" fmla="*/ 11 h 12"/>
                  <a:gd name="T14" fmla="*/ 10 w 10"/>
                  <a:gd name="T15" fmla="*/ 11 h 12"/>
                  <a:gd name="T16" fmla="*/ 10 w 10"/>
                  <a:gd name="T17" fmla="*/ 12 h 12"/>
                  <a:gd name="T18" fmla="*/ 10 w 10"/>
                  <a:gd name="T19" fmla="*/ 12 h 12"/>
                  <a:gd name="T20" fmla="*/ 2 w 10"/>
                  <a:gd name="T21" fmla="*/ 12 h 12"/>
                  <a:gd name="T22" fmla="*/ 0 w 10"/>
                  <a:gd name="T23" fmla="*/ 10 h 12"/>
                  <a:gd name="T24" fmla="*/ 0 w 10"/>
                  <a:gd name="T25" fmla="*/ 2 h 12"/>
                  <a:gd name="T26" fmla="*/ 2 w 10"/>
                  <a:gd name="T27" fmla="*/ 0 h 12"/>
                  <a:gd name="T28" fmla="*/ 10 w 10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" h="12">
                    <a:moveTo>
                      <a:pt x="10" y="0"/>
                    </a:moveTo>
                    <a:cubicBezTo>
                      <a:pt x="10" y="0"/>
                      <a:pt x="10" y="0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1"/>
                      <a:pt x="0" y="1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ïṡľïdé">
                <a:extLst>
                  <a:ext uri="{FF2B5EF4-FFF2-40B4-BE49-F238E27FC236}">
                    <a16:creationId xmlns:a16="http://schemas.microsoft.com/office/drawing/2014/main" id="{97479E95-DBB6-49AC-9A64-B7A9C5798B86}"/>
                  </a:ext>
                </a:extLst>
              </p:cNvPr>
              <p:cNvSpPr/>
              <p:nvPr/>
            </p:nvSpPr>
            <p:spPr bwMode="auto">
              <a:xfrm>
                <a:off x="5494" y="1982"/>
                <a:ext cx="109" cy="109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1 h 46"/>
                  <a:gd name="T12" fmla="*/ 5 w 46"/>
                  <a:gd name="T13" fmla="*/ 23 h 46"/>
                  <a:gd name="T14" fmla="*/ 23 w 46"/>
                  <a:gd name="T15" fmla="*/ 6 h 46"/>
                  <a:gd name="T16" fmla="*/ 40 w 46"/>
                  <a:gd name="T17" fmla="*/ 23 h 46"/>
                  <a:gd name="T18" fmla="*/ 23 w 46"/>
                  <a:gd name="T19" fmla="*/ 41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5" y="46"/>
                      <a:pt x="46" y="36"/>
                      <a:pt x="46" y="23"/>
                    </a:cubicBezTo>
                    <a:cubicBezTo>
                      <a:pt x="46" y="10"/>
                      <a:pt x="35" y="0"/>
                      <a:pt x="23" y="0"/>
                    </a:cubicBezTo>
                    <a:close/>
                    <a:moveTo>
                      <a:pt x="23" y="41"/>
                    </a:moveTo>
                    <a:cubicBezTo>
                      <a:pt x="13" y="41"/>
                      <a:pt x="5" y="33"/>
                      <a:pt x="5" y="23"/>
                    </a:cubicBezTo>
                    <a:cubicBezTo>
                      <a:pt x="5" y="13"/>
                      <a:pt x="13" y="6"/>
                      <a:pt x="23" y="6"/>
                    </a:cubicBezTo>
                    <a:cubicBezTo>
                      <a:pt x="33" y="6"/>
                      <a:pt x="40" y="13"/>
                      <a:pt x="40" y="23"/>
                    </a:cubicBezTo>
                    <a:cubicBezTo>
                      <a:pt x="40" y="33"/>
                      <a:pt x="33" y="41"/>
                      <a:pt x="23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iśľide">
                <a:extLst>
                  <a:ext uri="{FF2B5EF4-FFF2-40B4-BE49-F238E27FC236}">
                    <a16:creationId xmlns:a16="http://schemas.microsoft.com/office/drawing/2014/main" id="{3ED9A351-B4A4-4FA7-AB5F-72AD71FE6335}"/>
                  </a:ext>
                </a:extLst>
              </p:cNvPr>
              <p:cNvSpPr/>
              <p:nvPr/>
            </p:nvSpPr>
            <p:spPr bwMode="auto">
              <a:xfrm>
                <a:off x="5523" y="2023"/>
                <a:ext cx="26" cy="30"/>
              </a:xfrm>
              <a:custGeom>
                <a:avLst/>
                <a:gdLst>
                  <a:gd name="T0" fmla="*/ 9 w 11"/>
                  <a:gd name="T1" fmla="*/ 0 h 13"/>
                  <a:gd name="T2" fmla="*/ 11 w 11"/>
                  <a:gd name="T3" fmla="*/ 3 h 13"/>
                  <a:gd name="T4" fmla="*/ 11 w 11"/>
                  <a:gd name="T5" fmla="*/ 7 h 13"/>
                  <a:gd name="T6" fmla="*/ 9 w 11"/>
                  <a:gd name="T7" fmla="*/ 9 h 13"/>
                  <a:gd name="T8" fmla="*/ 1 w 11"/>
                  <a:gd name="T9" fmla="*/ 9 h 13"/>
                  <a:gd name="T10" fmla="*/ 1 w 11"/>
                  <a:gd name="T11" fmla="*/ 12 h 13"/>
                  <a:gd name="T12" fmla="*/ 1 w 11"/>
                  <a:gd name="T13" fmla="*/ 13 h 13"/>
                  <a:gd name="T14" fmla="*/ 0 w 11"/>
                  <a:gd name="T15" fmla="*/ 12 h 13"/>
                  <a:gd name="T16" fmla="*/ 0 w 11"/>
                  <a:gd name="T17" fmla="*/ 3 h 13"/>
                  <a:gd name="T18" fmla="*/ 2 w 11"/>
                  <a:gd name="T19" fmla="*/ 0 h 13"/>
                  <a:gd name="T20" fmla="*/ 9 w 11"/>
                  <a:gd name="T21" fmla="*/ 0 h 13"/>
                  <a:gd name="T22" fmla="*/ 1 w 11"/>
                  <a:gd name="T23" fmla="*/ 8 h 13"/>
                  <a:gd name="T24" fmla="*/ 9 w 11"/>
                  <a:gd name="T25" fmla="*/ 8 h 13"/>
                  <a:gd name="T26" fmla="*/ 10 w 11"/>
                  <a:gd name="T27" fmla="*/ 7 h 13"/>
                  <a:gd name="T28" fmla="*/ 10 w 11"/>
                  <a:gd name="T29" fmla="*/ 3 h 13"/>
                  <a:gd name="T30" fmla="*/ 9 w 11"/>
                  <a:gd name="T31" fmla="*/ 1 h 13"/>
                  <a:gd name="T32" fmla="*/ 2 w 11"/>
                  <a:gd name="T33" fmla="*/ 1 h 13"/>
                  <a:gd name="T34" fmla="*/ 1 w 11"/>
                  <a:gd name="T35" fmla="*/ 3 h 13"/>
                  <a:gd name="T36" fmla="*/ 1 w 11"/>
                  <a:gd name="T37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" h="13"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8"/>
                      <a:pt x="10" y="9"/>
                      <a:pt x="9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9" y="0"/>
                    </a:lnTo>
                    <a:close/>
                    <a:moveTo>
                      <a:pt x="1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2"/>
                      <a:pt x="9" y="1"/>
                      <a:pt x="9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3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î$1íḍê">
                <a:extLst>
                  <a:ext uri="{FF2B5EF4-FFF2-40B4-BE49-F238E27FC236}">
                    <a16:creationId xmlns:a16="http://schemas.microsoft.com/office/drawing/2014/main" id="{19EF5794-0702-4D28-A69D-87545E73464C}"/>
                  </a:ext>
                </a:extLst>
              </p:cNvPr>
              <p:cNvSpPr/>
              <p:nvPr/>
            </p:nvSpPr>
            <p:spPr bwMode="auto">
              <a:xfrm>
                <a:off x="5553" y="2023"/>
                <a:ext cx="26" cy="30"/>
              </a:xfrm>
              <a:custGeom>
                <a:avLst/>
                <a:gdLst>
                  <a:gd name="T0" fmla="*/ 10 w 11"/>
                  <a:gd name="T1" fmla="*/ 0 h 13"/>
                  <a:gd name="T2" fmla="*/ 11 w 11"/>
                  <a:gd name="T3" fmla="*/ 1 h 13"/>
                  <a:gd name="T4" fmla="*/ 10 w 11"/>
                  <a:gd name="T5" fmla="*/ 1 h 13"/>
                  <a:gd name="T6" fmla="*/ 3 w 11"/>
                  <a:gd name="T7" fmla="*/ 1 h 13"/>
                  <a:gd name="T8" fmla="*/ 2 w 11"/>
                  <a:gd name="T9" fmla="*/ 3 h 13"/>
                  <a:gd name="T10" fmla="*/ 2 w 11"/>
                  <a:gd name="T11" fmla="*/ 10 h 13"/>
                  <a:gd name="T12" fmla="*/ 3 w 11"/>
                  <a:gd name="T13" fmla="*/ 11 h 13"/>
                  <a:gd name="T14" fmla="*/ 10 w 11"/>
                  <a:gd name="T15" fmla="*/ 11 h 13"/>
                  <a:gd name="T16" fmla="*/ 11 w 11"/>
                  <a:gd name="T17" fmla="*/ 12 h 13"/>
                  <a:gd name="T18" fmla="*/ 10 w 11"/>
                  <a:gd name="T19" fmla="*/ 13 h 13"/>
                  <a:gd name="T20" fmla="*/ 3 w 11"/>
                  <a:gd name="T21" fmla="*/ 13 h 13"/>
                  <a:gd name="T22" fmla="*/ 0 w 11"/>
                  <a:gd name="T23" fmla="*/ 10 h 13"/>
                  <a:gd name="T24" fmla="*/ 0 w 11"/>
                  <a:gd name="T25" fmla="*/ 3 h 13"/>
                  <a:gd name="T26" fmla="*/ 3 w 11"/>
                  <a:gd name="T27" fmla="*/ 0 h 13"/>
                  <a:gd name="T28" fmla="*/ 10 w 11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3">
                    <a:moveTo>
                      <a:pt x="10" y="0"/>
                    </a:moveTo>
                    <a:cubicBezTo>
                      <a:pt x="11" y="0"/>
                      <a:pt x="11" y="0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2" y="11"/>
                      <a:pt x="3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2"/>
                    </a:cubicBezTo>
                    <a:cubicBezTo>
                      <a:pt x="11" y="12"/>
                      <a:pt x="11" y="13"/>
                      <a:pt x="10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3"/>
                      <a:pt x="0" y="11"/>
                      <a:pt x="0" y="1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iŝľïḓe">
                <a:extLst>
                  <a:ext uri="{FF2B5EF4-FFF2-40B4-BE49-F238E27FC236}">
                    <a16:creationId xmlns:a16="http://schemas.microsoft.com/office/drawing/2014/main" id="{5054947D-60D6-499C-8EDA-930FDC64BEFB}"/>
                  </a:ext>
                </a:extLst>
              </p:cNvPr>
              <p:cNvSpPr/>
              <p:nvPr/>
            </p:nvSpPr>
            <p:spPr bwMode="auto">
              <a:xfrm>
                <a:off x="2141" y="2077"/>
                <a:ext cx="284" cy="95"/>
              </a:xfrm>
              <a:custGeom>
                <a:avLst/>
                <a:gdLst>
                  <a:gd name="T0" fmla="*/ 120 w 120"/>
                  <a:gd name="T1" fmla="*/ 0 h 40"/>
                  <a:gd name="T2" fmla="*/ 18 w 120"/>
                  <a:gd name="T3" fmla="*/ 0 h 40"/>
                  <a:gd name="T4" fmla="*/ 0 w 120"/>
                  <a:gd name="T5" fmla="*/ 18 h 40"/>
                  <a:gd name="T6" fmla="*/ 0 w 120"/>
                  <a:gd name="T7" fmla="*/ 22 h 40"/>
                  <a:gd name="T8" fmla="*/ 18 w 120"/>
                  <a:gd name="T9" fmla="*/ 40 h 40"/>
                  <a:gd name="T10" fmla="*/ 120 w 120"/>
                  <a:gd name="T11" fmla="*/ 40 h 40"/>
                  <a:gd name="T12" fmla="*/ 120 w 120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40">
                    <a:moveTo>
                      <a:pt x="12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32"/>
                      <a:pt x="8" y="40"/>
                      <a:pt x="18" y="40"/>
                    </a:cubicBezTo>
                    <a:cubicBezTo>
                      <a:pt x="120" y="40"/>
                      <a:pt x="120" y="40"/>
                      <a:pt x="120" y="40"/>
                    </a:cubicBezTo>
                    <a:cubicBezTo>
                      <a:pt x="120" y="0"/>
                      <a:pt x="120" y="0"/>
                      <a:pt x="12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íşḻiḋè">
                <a:extLst>
                  <a:ext uri="{FF2B5EF4-FFF2-40B4-BE49-F238E27FC236}">
                    <a16:creationId xmlns:a16="http://schemas.microsoft.com/office/drawing/2014/main" id="{EBFBB576-0235-4F1D-95BD-7B6D1FD5BDEF}"/>
                  </a:ext>
                </a:extLst>
              </p:cNvPr>
              <p:cNvSpPr/>
              <p:nvPr/>
            </p:nvSpPr>
            <p:spPr bwMode="auto">
              <a:xfrm>
                <a:off x="2148" y="2082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iš1îḋè">
                <a:extLst>
                  <a:ext uri="{FF2B5EF4-FFF2-40B4-BE49-F238E27FC236}">
                    <a16:creationId xmlns:a16="http://schemas.microsoft.com/office/drawing/2014/main" id="{E3B1051B-5947-4703-A305-426EAC7A44E4}"/>
                  </a:ext>
                </a:extLst>
              </p:cNvPr>
              <p:cNvSpPr/>
              <p:nvPr/>
            </p:nvSpPr>
            <p:spPr bwMode="auto">
              <a:xfrm>
                <a:off x="2148" y="2087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íślïďé">
                <a:extLst>
                  <a:ext uri="{FF2B5EF4-FFF2-40B4-BE49-F238E27FC236}">
                    <a16:creationId xmlns:a16="http://schemas.microsoft.com/office/drawing/2014/main" id="{DB68B3AD-7219-4942-A526-F8DCEDEC8C59}"/>
                  </a:ext>
                </a:extLst>
              </p:cNvPr>
              <p:cNvSpPr/>
              <p:nvPr/>
            </p:nvSpPr>
            <p:spPr bwMode="auto">
              <a:xfrm>
                <a:off x="2148" y="2091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íṧ1ïḋè">
                <a:extLst>
                  <a:ext uri="{FF2B5EF4-FFF2-40B4-BE49-F238E27FC236}">
                    <a16:creationId xmlns:a16="http://schemas.microsoft.com/office/drawing/2014/main" id="{7B2D7E5D-3D2A-4F3F-A21A-EC4C9CB3192E}"/>
                  </a:ext>
                </a:extLst>
              </p:cNvPr>
              <p:cNvSpPr/>
              <p:nvPr/>
            </p:nvSpPr>
            <p:spPr bwMode="auto">
              <a:xfrm>
                <a:off x="2148" y="2094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îṥḷïḓe">
                <a:extLst>
                  <a:ext uri="{FF2B5EF4-FFF2-40B4-BE49-F238E27FC236}">
                    <a16:creationId xmlns:a16="http://schemas.microsoft.com/office/drawing/2014/main" id="{5ACBCF7E-AAB1-4884-9199-63DD1ABB377E}"/>
                  </a:ext>
                </a:extLst>
              </p:cNvPr>
              <p:cNvSpPr/>
              <p:nvPr/>
            </p:nvSpPr>
            <p:spPr bwMode="auto">
              <a:xfrm>
                <a:off x="2148" y="2098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íSļiḓe">
                <a:extLst>
                  <a:ext uri="{FF2B5EF4-FFF2-40B4-BE49-F238E27FC236}">
                    <a16:creationId xmlns:a16="http://schemas.microsoft.com/office/drawing/2014/main" id="{130F6F11-A5F1-40B9-8735-AE607673BCC2}"/>
                  </a:ext>
                </a:extLst>
              </p:cNvPr>
              <p:cNvSpPr/>
              <p:nvPr/>
            </p:nvSpPr>
            <p:spPr bwMode="auto">
              <a:xfrm>
                <a:off x="2148" y="2103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ïş1iďe">
                <a:extLst>
                  <a:ext uri="{FF2B5EF4-FFF2-40B4-BE49-F238E27FC236}">
                    <a16:creationId xmlns:a16="http://schemas.microsoft.com/office/drawing/2014/main" id="{34D4090C-6318-4D70-A2AB-167A82EB6AF1}"/>
                  </a:ext>
                </a:extLst>
              </p:cNvPr>
              <p:cNvSpPr/>
              <p:nvPr/>
            </p:nvSpPr>
            <p:spPr bwMode="auto">
              <a:xfrm>
                <a:off x="2148" y="2106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işḻîḓe">
                <a:extLst>
                  <a:ext uri="{FF2B5EF4-FFF2-40B4-BE49-F238E27FC236}">
                    <a16:creationId xmlns:a16="http://schemas.microsoft.com/office/drawing/2014/main" id="{6896FA7B-17A1-4CA5-B39C-D62F5EBE1D8E}"/>
                  </a:ext>
                </a:extLst>
              </p:cNvPr>
              <p:cNvSpPr/>
              <p:nvPr/>
            </p:nvSpPr>
            <p:spPr bwMode="auto">
              <a:xfrm>
                <a:off x="2148" y="2110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îśḷïḑe">
                <a:extLst>
                  <a:ext uri="{FF2B5EF4-FFF2-40B4-BE49-F238E27FC236}">
                    <a16:creationId xmlns:a16="http://schemas.microsoft.com/office/drawing/2014/main" id="{D36C8BAA-91EF-41F3-AE04-A509AB7A83F6}"/>
                  </a:ext>
                </a:extLst>
              </p:cNvPr>
              <p:cNvSpPr/>
              <p:nvPr/>
            </p:nvSpPr>
            <p:spPr bwMode="auto">
              <a:xfrm>
                <a:off x="2148" y="2115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iśḷíḓé">
                <a:extLst>
                  <a:ext uri="{FF2B5EF4-FFF2-40B4-BE49-F238E27FC236}">
                    <a16:creationId xmlns:a16="http://schemas.microsoft.com/office/drawing/2014/main" id="{B690B5C6-D79D-46AD-BF0C-DEE221B003B6}"/>
                  </a:ext>
                </a:extLst>
              </p:cNvPr>
              <p:cNvSpPr/>
              <p:nvPr/>
            </p:nvSpPr>
            <p:spPr bwMode="auto">
              <a:xfrm>
                <a:off x="2148" y="2117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ís1ïḋe">
                <a:extLst>
                  <a:ext uri="{FF2B5EF4-FFF2-40B4-BE49-F238E27FC236}">
                    <a16:creationId xmlns:a16="http://schemas.microsoft.com/office/drawing/2014/main" id="{722F0008-E842-4C85-939D-8A4658AD48E7}"/>
                  </a:ext>
                </a:extLst>
              </p:cNvPr>
              <p:cNvSpPr/>
              <p:nvPr/>
            </p:nvSpPr>
            <p:spPr bwMode="auto">
              <a:xfrm>
                <a:off x="2148" y="2122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îśļiďê">
                <a:extLst>
                  <a:ext uri="{FF2B5EF4-FFF2-40B4-BE49-F238E27FC236}">
                    <a16:creationId xmlns:a16="http://schemas.microsoft.com/office/drawing/2014/main" id="{4755B27F-0EB2-4E1E-9D83-D1A5A7B31996}"/>
                  </a:ext>
                </a:extLst>
              </p:cNvPr>
              <p:cNvSpPr/>
              <p:nvPr/>
            </p:nvSpPr>
            <p:spPr bwMode="auto">
              <a:xfrm>
                <a:off x="2148" y="2127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îśḷïďè">
                <a:extLst>
                  <a:ext uri="{FF2B5EF4-FFF2-40B4-BE49-F238E27FC236}">
                    <a16:creationId xmlns:a16="http://schemas.microsoft.com/office/drawing/2014/main" id="{147D43FD-C2C9-4DCF-B474-F98AB4D35ED4}"/>
                  </a:ext>
                </a:extLst>
              </p:cNvPr>
              <p:cNvSpPr/>
              <p:nvPr/>
            </p:nvSpPr>
            <p:spPr bwMode="auto">
              <a:xfrm>
                <a:off x="2148" y="2129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íṧḷîḍè">
                <a:extLst>
                  <a:ext uri="{FF2B5EF4-FFF2-40B4-BE49-F238E27FC236}">
                    <a16:creationId xmlns:a16="http://schemas.microsoft.com/office/drawing/2014/main" id="{7FCD7DC5-BDBD-4AC4-B676-B5B5AC548184}"/>
                  </a:ext>
                </a:extLst>
              </p:cNvPr>
              <p:cNvSpPr/>
              <p:nvPr/>
            </p:nvSpPr>
            <p:spPr bwMode="auto">
              <a:xfrm>
                <a:off x="2148" y="2134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îṣľîdè">
                <a:extLst>
                  <a:ext uri="{FF2B5EF4-FFF2-40B4-BE49-F238E27FC236}">
                    <a16:creationId xmlns:a16="http://schemas.microsoft.com/office/drawing/2014/main" id="{4A564414-C925-4FF8-882C-5BF92486D4FC}"/>
                  </a:ext>
                </a:extLst>
              </p:cNvPr>
              <p:cNvSpPr/>
              <p:nvPr/>
            </p:nvSpPr>
            <p:spPr bwMode="auto">
              <a:xfrm>
                <a:off x="2148" y="2134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îṩlíḓê">
                <a:extLst>
                  <a:ext uri="{FF2B5EF4-FFF2-40B4-BE49-F238E27FC236}">
                    <a16:creationId xmlns:a16="http://schemas.microsoft.com/office/drawing/2014/main" id="{4580C304-1BA4-4E32-B96E-8C82BB4899CB}"/>
                  </a:ext>
                </a:extLst>
              </p:cNvPr>
              <p:cNvSpPr/>
              <p:nvPr/>
            </p:nvSpPr>
            <p:spPr bwMode="auto">
              <a:xfrm>
                <a:off x="2148" y="2139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iśḷïdé">
                <a:extLst>
                  <a:ext uri="{FF2B5EF4-FFF2-40B4-BE49-F238E27FC236}">
                    <a16:creationId xmlns:a16="http://schemas.microsoft.com/office/drawing/2014/main" id="{9A666048-B809-4E2C-ADE0-745F6608D969}"/>
                  </a:ext>
                </a:extLst>
              </p:cNvPr>
              <p:cNvSpPr/>
              <p:nvPr/>
            </p:nvSpPr>
            <p:spPr bwMode="auto">
              <a:xfrm>
                <a:off x="2148" y="2139"/>
                <a:ext cx="27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îṩľîḋè">
                <a:extLst>
                  <a:ext uri="{FF2B5EF4-FFF2-40B4-BE49-F238E27FC236}">
                    <a16:creationId xmlns:a16="http://schemas.microsoft.com/office/drawing/2014/main" id="{19DCA78B-F357-4B62-A27E-C28698A43DFA}"/>
                  </a:ext>
                </a:extLst>
              </p:cNvPr>
              <p:cNvSpPr/>
              <p:nvPr/>
            </p:nvSpPr>
            <p:spPr bwMode="auto">
              <a:xfrm>
                <a:off x="2148" y="2141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íśľídê">
                <a:extLst>
                  <a:ext uri="{FF2B5EF4-FFF2-40B4-BE49-F238E27FC236}">
                    <a16:creationId xmlns:a16="http://schemas.microsoft.com/office/drawing/2014/main" id="{224DE27D-EBE4-4F03-93B4-7D698EDB7D47}"/>
                  </a:ext>
                </a:extLst>
              </p:cNvPr>
              <p:cNvSpPr/>
              <p:nvPr/>
            </p:nvSpPr>
            <p:spPr bwMode="auto">
              <a:xfrm>
                <a:off x="2148" y="2141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ïṧḷîḋé">
                <a:extLst>
                  <a:ext uri="{FF2B5EF4-FFF2-40B4-BE49-F238E27FC236}">
                    <a16:creationId xmlns:a16="http://schemas.microsoft.com/office/drawing/2014/main" id="{21891342-D315-467E-8CE8-8F9BCE1F65AD}"/>
                  </a:ext>
                </a:extLst>
              </p:cNvPr>
              <p:cNvSpPr/>
              <p:nvPr/>
            </p:nvSpPr>
            <p:spPr bwMode="auto">
              <a:xfrm>
                <a:off x="2148" y="2146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î$líḑè">
                <a:extLst>
                  <a:ext uri="{FF2B5EF4-FFF2-40B4-BE49-F238E27FC236}">
                    <a16:creationId xmlns:a16="http://schemas.microsoft.com/office/drawing/2014/main" id="{E13F62D2-79AA-4C61-920F-68153DCE0BE7}"/>
                  </a:ext>
                </a:extLst>
              </p:cNvPr>
              <p:cNvSpPr/>
              <p:nvPr/>
            </p:nvSpPr>
            <p:spPr bwMode="auto">
              <a:xfrm>
                <a:off x="2148" y="2146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îśļïḑé">
                <a:extLst>
                  <a:ext uri="{FF2B5EF4-FFF2-40B4-BE49-F238E27FC236}">
                    <a16:creationId xmlns:a16="http://schemas.microsoft.com/office/drawing/2014/main" id="{D729B265-6D1D-41AF-BD63-F77F114A355A}"/>
                  </a:ext>
                </a:extLst>
              </p:cNvPr>
              <p:cNvSpPr/>
              <p:nvPr/>
            </p:nvSpPr>
            <p:spPr bwMode="auto">
              <a:xfrm>
                <a:off x="2148" y="2151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îṣḷidê">
                <a:extLst>
                  <a:ext uri="{FF2B5EF4-FFF2-40B4-BE49-F238E27FC236}">
                    <a16:creationId xmlns:a16="http://schemas.microsoft.com/office/drawing/2014/main" id="{32E07C0B-5141-405F-804B-C73A0093EE7F}"/>
                  </a:ext>
                </a:extLst>
              </p:cNvPr>
              <p:cNvSpPr/>
              <p:nvPr/>
            </p:nvSpPr>
            <p:spPr bwMode="auto">
              <a:xfrm>
                <a:off x="2148" y="2151"/>
                <a:ext cx="277" cy="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iṧľiḋê">
                <a:extLst>
                  <a:ext uri="{FF2B5EF4-FFF2-40B4-BE49-F238E27FC236}">
                    <a16:creationId xmlns:a16="http://schemas.microsoft.com/office/drawing/2014/main" id="{97E2C435-BB6E-4101-8E4F-34A2DF4952CF}"/>
                  </a:ext>
                </a:extLst>
              </p:cNvPr>
              <p:cNvSpPr/>
              <p:nvPr/>
            </p:nvSpPr>
            <p:spPr bwMode="auto">
              <a:xfrm>
                <a:off x="2148" y="2153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ïsľíḍê">
                <a:extLst>
                  <a:ext uri="{FF2B5EF4-FFF2-40B4-BE49-F238E27FC236}">
                    <a16:creationId xmlns:a16="http://schemas.microsoft.com/office/drawing/2014/main" id="{DAAB9F54-1EB8-4A57-AF32-A5AD0D558F79}"/>
                  </a:ext>
                </a:extLst>
              </p:cNvPr>
              <p:cNvSpPr/>
              <p:nvPr/>
            </p:nvSpPr>
            <p:spPr bwMode="auto">
              <a:xfrm>
                <a:off x="2148" y="2153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iṣ1idê">
                <a:extLst>
                  <a:ext uri="{FF2B5EF4-FFF2-40B4-BE49-F238E27FC236}">
                    <a16:creationId xmlns:a16="http://schemas.microsoft.com/office/drawing/2014/main" id="{28E1230B-FBA0-49FA-BE9B-30C942A152E4}"/>
                  </a:ext>
                </a:extLst>
              </p:cNvPr>
              <p:cNvSpPr/>
              <p:nvPr/>
            </p:nvSpPr>
            <p:spPr bwMode="auto">
              <a:xfrm>
                <a:off x="2148" y="2158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íśḻïdê">
                <a:extLst>
                  <a:ext uri="{FF2B5EF4-FFF2-40B4-BE49-F238E27FC236}">
                    <a16:creationId xmlns:a16="http://schemas.microsoft.com/office/drawing/2014/main" id="{32FD288D-C96C-4CB5-A491-2D01E10E4564}"/>
                  </a:ext>
                </a:extLst>
              </p:cNvPr>
              <p:cNvSpPr/>
              <p:nvPr/>
            </p:nvSpPr>
            <p:spPr bwMode="auto">
              <a:xfrm>
                <a:off x="2148" y="2158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îṡļïďè">
                <a:extLst>
                  <a:ext uri="{FF2B5EF4-FFF2-40B4-BE49-F238E27FC236}">
                    <a16:creationId xmlns:a16="http://schemas.microsoft.com/office/drawing/2014/main" id="{8D9B2B45-DAA6-476C-A940-354EE5438C2C}"/>
                  </a:ext>
                </a:extLst>
              </p:cNvPr>
              <p:cNvSpPr/>
              <p:nvPr/>
            </p:nvSpPr>
            <p:spPr bwMode="auto">
              <a:xfrm>
                <a:off x="2148" y="2160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iŝḷïḍé">
                <a:extLst>
                  <a:ext uri="{FF2B5EF4-FFF2-40B4-BE49-F238E27FC236}">
                    <a16:creationId xmlns:a16="http://schemas.microsoft.com/office/drawing/2014/main" id="{8397A906-1C50-4A5B-9AB2-8DC84B00E54D}"/>
                  </a:ext>
                </a:extLst>
              </p:cNvPr>
              <p:cNvSpPr/>
              <p:nvPr/>
            </p:nvSpPr>
            <p:spPr bwMode="auto">
              <a:xfrm>
                <a:off x="2148" y="2160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iṩḻíḍé">
                <a:extLst>
                  <a:ext uri="{FF2B5EF4-FFF2-40B4-BE49-F238E27FC236}">
                    <a16:creationId xmlns:a16="http://schemas.microsoft.com/office/drawing/2014/main" id="{06FCEDC5-9DC4-44FF-B487-6633697EF422}"/>
                  </a:ext>
                </a:extLst>
              </p:cNvPr>
              <p:cNvSpPr/>
              <p:nvPr/>
            </p:nvSpPr>
            <p:spPr bwMode="auto">
              <a:xfrm>
                <a:off x="2148" y="2165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iṡḻîďe">
                <a:extLst>
                  <a:ext uri="{FF2B5EF4-FFF2-40B4-BE49-F238E27FC236}">
                    <a16:creationId xmlns:a16="http://schemas.microsoft.com/office/drawing/2014/main" id="{78D941B4-8C5F-4CB2-8BC7-91DA6AC1E213}"/>
                  </a:ext>
                </a:extLst>
              </p:cNvPr>
              <p:cNvSpPr/>
              <p:nvPr/>
            </p:nvSpPr>
            <p:spPr bwMode="auto">
              <a:xfrm>
                <a:off x="2148" y="2165"/>
                <a:ext cx="277" cy="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íṡļïďê">
                <a:extLst>
                  <a:ext uri="{FF2B5EF4-FFF2-40B4-BE49-F238E27FC236}">
                    <a16:creationId xmlns:a16="http://schemas.microsoft.com/office/drawing/2014/main" id="{568EFDC8-17AA-4357-AC66-88EA9328DCAC}"/>
                  </a:ext>
                </a:extLst>
              </p:cNvPr>
              <p:cNvSpPr/>
              <p:nvPr/>
            </p:nvSpPr>
            <p:spPr bwMode="auto">
              <a:xfrm>
                <a:off x="2129" y="2070"/>
                <a:ext cx="303" cy="109"/>
              </a:xfrm>
              <a:custGeom>
                <a:avLst/>
                <a:gdLst>
                  <a:gd name="T0" fmla="*/ 128 w 128"/>
                  <a:gd name="T1" fmla="*/ 42 h 46"/>
                  <a:gd name="T2" fmla="*/ 23 w 128"/>
                  <a:gd name="T3" fmla="*/ 42 h 46"/>
                  <a:gd name="T4" fmla="*/ 8 w 128"/>
                  <a:gd name="T5" fmla="*/ 27 h 46"/>
                  <a:gd name="T6" fmla="*/ 8 w 128"/>
                  <a:gd name="T7" fmla="*/ 19 h 46"/>
                  <a:gd name="T8" fmla="*/ 23 w 128"/>
                  <a:gd name="T9" fmla="*/ 5 h 46"/>
                  <a:gd name="T10" fmla="*/ 128 w 128"/>
                  <a:gd name="T11" fmla="*/ 5 h 46"/>
                  <a:gd name="T12" fmla="*/ 128 w 128"/>
                  <a:gd name="T13" fmla="*/ 0 h 46"/>
                  <a:gd name="T14" fmla="*/ 17 w 128"/>
                  <a:gd name="T15" fmla="*/ 0 h 46"/>
                  <a:gd name="T16" fmla="*/ 0 w 128"/>
                  <a:gd name="T17" fmla="*/ 18 h 46"/>
                  <a:gd name="T18" fmla="*/ 0 w 128"/>
                  <a:gd name="T19" fmla="*/ 28 h 46"/>
                  <a:gd name="T20" fmla="*/ 17 w 128"/>
                  <a:gd name="T21" fmla="*/ 46 h 46"/>
                  <a:gd name="T22" fmla="*/ 128 w 128"/>
                  <a:gd name="T23" fmla="*/ 46 h 46"/>
                  <a:gd name="T24" fmla="*/ 128 w 128"/>
                  <a:gd name="T25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8" h="46">
                    <a:moveTo>
                      <a:pt x="128" y="42"/>
                    </a:moveTo>
                    <a:cubicBezTo>
                      <a:pt x="23" y="42"/>
                      <a:pt x="23" y="42"/>
                      <a:pt x="23" y="42"/>
                    </a:cubicBezTo>
                    <a:cubicBezTo>
                      <a:pt x="14" y="42"/>
                      <a:pt x="8" y="35"/>
                      <a:pt x="8" y="27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1"/>
                      <a:pt x="14" y="5"/>
                      <a:pt x="23" y="5"/>
                    </a:cubicBezTo>
                    <a:cubicBezTo>
                      <a:pt x="128" y="5"/>
                      <a:pt x="128" y="5"/>
                      <a:pt x="128" y="5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8"/>
                      <a:pt x="7" y="46"/>
                      <a:pt x="17" y="46"/>
                    </a:cubicBezTo>
                    <a:cubicBezTo>
                      <a:pt x="128" y="46"/>
                      <a:pt x="128" y="46"/>
                      <a:pt x="128" y="46"/>
                    </a:cubicBezTo>
                    <a:cubicBezTo>
                      <a:pt x="128" y="42"/>
                      <a:pt x="128" y="42"/>
                      <a:pt x="128" y="42"/>
                    </a:cubicBezTo>
                  </a:path>
                </a:pathLst>
              </a:custGeom>
              <a:solidFill>
                <a:srgbClr val="003A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i$ḷîḍê">
                <a:extLst>
                  <a:ext uri="{FF2B5EF4-FFF2-40B4-BE49-F238E27FC236}">
                    <a16:creationId xmlns:a16="http://schemas.microsoft.com/office/drawing/2014/main" id="{26491B9D-86D8-4916-A98C-4FC85A8EFE64}"/>
                  </a:ext>
                </a:extLst>
              </p:cNvPr>
              <p:cNvSpPr/>
              <p:nvPr/>
            </p:nvSpPr>
            <p:spPr bwMode="auto">
              <a:xfrm>
                <a:off x="2174" y="1971"/>
                <a:ext cx="284" cy="94"/>
              </a:xfrm>
              <a:custGeom>
                <a:avLst/>
                <a:gdLst>
                  <a:gd name="T0" fmla="*/ 0 w 120"/>
                  <a:gd name="T1" fmla="*/ 0 h 40"/>
                  <a:gd name="T2" fmla="*/ 102 w 120"/>
                  <a:gd name="T3" fmla="*/ 0 h 40"/>
                  <a:gd name="T4" fmla="*/ 120 w 120"/>
                  <a:gd name="T5" fmla="*/ 18 h 40"/>
                  <a:gd name="T6" fmla="*/ 120 w 120"/>
                  <a:gd name="T7" fmla="*/ 22 h 40"/>
                  <a:gd name="T8" fmla="*/ 102 w 120"/>
                  <a:gd name="T9" fmla="*/ 40 h 40"/>
                  <a:gd name="T10" fmla="*/ 0 w 120"/>
                  <a:gd name="T11" fmla="*/ 40 h 40"/>
                  <a:gd name="T12" fmla="*/ 0 w 120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0" h="40">
                    <a:moveTo>
                      <a:pt x="0" y="0"/>
                    </a:moveTo>
                    <a:cubicBezTo>
                      <a:pt x="102" y="0"/>
                      <a:pt x="102" y="0"/>
                      <a:pt x="102" y="0"/>
                    </a:cubicBezTo>
                    <a:cubicBezTo>
                      <a:pt x="112" y="0"/>
                      <a:pt x="120" y="8"/>
                      <a:pt x="120" y="18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20" y="32"/>
                      <a:pt x="112" y="40"/>
                      <a:pt x="102" y="40"/>
                    </a:cubicBezTo>
                    <a:cubicBezTo>
                      <a:pt x="0" y="40"/>
                      <a:pt x="0" y="40"/>
                      <a:pt x="0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işliḋé">
                <a:extLst>
                  <a:ext uri="{FF2B5EF4-FFF2-40B4-BE49-F238E27FC236}">
                    <a16:creationId xmlns:a16="http://schemas.microsoft.com/office/drawing/2014/main" id="{4E811258-E95D-4408-8D4D-A43AEEE6C6B6}"/>
                  </a:ext>
                </a:extLst>
              </p:cNvPr>
              <p:cNvSpPr/>
              <p:nvPr/>
            </p:nvSpPr>
            <p:spPr bwMode="auto">
              <a:xfrm>
                <a:off x="2174" y="1975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is1îdé">
                <a:extLst>
                  <a:ext uri="{FF2B5EF4-FFF2-40B4-BE49-F238E27FC236}">
                    <a16:creationId xmlns:a16="http://schemas.microsoft.com/office/drawing/2014/main" id="{9739D57D-5D3B-48E6-9350-DD6553BD1FA3}"/>
                  </a:ext>
                </a:extLst>
              </p:cNvPr>
              <p:cNvSpPr/>
              <p:nvPr/>
            </p:nvSpPr>
            <p:spPr bwMode="auto">
              <a:xfrm>
                <a:off x="2174" y="1980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ïṧḻíďé">
                <a:extLst>
                  <a:ext uri="{FF2B5EF4-FFF2-40B4-BE49-F238E27FC236}">
                    <a16:creationId xmlns:a16="http://schemas.microsoft.com/office/drawing/2014/main" id="{65D286D0-E4A8-44DC-9474-DB8A811CC713}"/>
                  </a:ext>
                </a:extLst>
              </p:cNvPr>
              <p:cNvSpPr/>
              <p:nvPr/>
            </p:nvSpPr>
            <p:spPr bwMode="auto">
              <a:xfrm>
                <a:off x="2174" y="1982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iSľîḍé">
                <a:extLst>
                  <a:ext uri="{FF2B5EF4-FFF2-40B4-BE49-F238E27FC236}">
                    <a16:creationId xmlns:a16="http://schemas.microsoft.com/office/drawing/2014/main" id="{A9DFBD24-B80B-401F-B4E7-3CA39F7AEFD3}"/>
                  </a:ext>
                </a:extLst>
              </p:cNvPr>
              <p:cNvSpPr/>
              <p:nvPr/>
            </p:nvSpPr>
            <p:spPr bwMode="auto">
              <a:xfrm>
                <a:off x="2174" y="1987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ï$ḷïďè">
                <a:extLst>
                  <a:ext uri="{FF2B5EF4-FFF2-40B4-BE49-F238E27FC236}">
                    <a16:creationId xmlns:a16="http://schemas.microsoft.com/office/drawing/2014/main" id="{C8B5F7B3-C430-4185-AD93-7B5952A69A93}"/>
                  </a:ext>
                </a:extLst>
              </p:cNvPr>
              <p:cNvSpPr/>
              <p:nvPr/>
            </p:nvSpPr>
            <p:spPr bwMode="auto">
              <a:xfrm>
                <a:off x="2174" y="1992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ïṣ1iḍè">
                <a:extLst>
                  <a:ext uri="{FF2B5EF4-FFF2-40B4-BE49-F238E27FC236}">
                    <a16:creationId xmlns:a16="http://schemas.microsoft.com/office/drawing/2014/main" id="{F8045CAD-0AED-4177-B678-66A626CDBF1D}"/>
                  </a:ext>
                </a:extLst>
              </p:cNvPr>
              <p:cNvSpPr/>
              <p:nvPr/>
            </p:nvSpPr>
            <p:spPr bwMode="auto">
              <a:xfrm>
                <a:off x="2174" y="1994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íş1iḍé">
                <a:extLst>
                  <a:ext uri="{FF2B5EF4-FFF2-40B4-BE49-F238E27FC236}">
                    <a16:creationId xmlns:a16="http://schemas.microsoft.com/office/drawing/2014/main" id="{2D8A7187-5860-4AF7-A51B-3036CFD48CED}"/>
                  </a:ext>
                </a:extLst>
              </p:cNvPr>
              <p:cNvSpPr/>
              <p:nvPr/>
            </p:nvSpPr>
            <p:spPr bwMode="auto">
              <a:xfrm>
                <a:off x="2174" y="1999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ïşľïde">
                <a:extLst>
                  <a:ext uri="{FF2B5EF4-FFF2-40B4-BE49-F238E27FC236}">
                    <a16:creationId xmlns:a16="http://schemas.microsoft.com/office/drawing/2014/main" id="{17A6D1CC-46D8-443B-8E40-4664A1818A7F}"/>
                  </a:ext>
                </a:extLst>
              </p:cNvPr>
              <p:cNvSpPr/>
              <p:nvPr/>
            </p:nvSpPr>
            <p:spPr bwMode="auto">
              <a:xfrm>
                <a:off x="2174" y="2004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ïŝliḑè">
                <a:extLst>
                  <a:ext uri="{FF2B5EF4-FFF2-40B4-BE49-F238E27FC236}">
                    <a16:creationId xmlns:a16="http://schemas.microsoft.com/office/drawing/2014/main" id="{40B19CE4-7E03-4D4F-A0A8-968D3AF9A330}"/>
                  </a:ext>
                </a:extLst>
              </p:cNvPr>
              <p:cNvSpPr/>
              <p:nvPr/>
            </p:nvSpPr>
            <p:spPr bwMode="auto">
              <a:xfrm>
                <a:off x="2174" y="2006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íṥľîḋe">
                <a:extLst>
                  <a:ext uri="{FF2B5EF4-FFF2-40B4-BE49-F238E27FC236}">
                    <a16:creationId xmlns:a16="http://schemas.microsoft.com/office/drawing/2014/main" id="{2DAA700F-1091-4702-897B-7766CD36579C}"/>
                  </a:ext>
                </a:extLst>
              </p:cNvPr>
              <p:cNvSpPr/>
              <p:nvPr/>
            </p:nvSpPr>
            <p:spPr bwMode="auto">
              <a:xfrm>
                <a:off x="2174" y="2011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ïṡlïḓè">
                <a:extLst>
                  <a:ext uri="{FF2B5EF4-FFF2-40B4-BE49-F238E27FC236}">
                    <a16:creationId xmlns:a16="http://schemas.microsoft.com/office/drawing/2014/main" id="{FA9C702E-B366-4262-A47A-AC3A91C49D97}"/>
                  </a:ext>
                </a:extLst>
              </p:cNvPr>
              <p:cNvSpPr/>
              <p:nvPr/>
            </p:nvSpPr>
            <p:spPr bwMode="auto">
              <a:xfrm>
                <a:off x="2174" y="2016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îŝľîdê">
                <a:extLst>
                  <a:ext uri="{FF2B5EF4-FFF2-40B4-BE49-F238E27FC236}">
                    <a16:creationId xmlns:a16="http://schemas.microsoft.com/office/drawing/2014/main" id="{BDAF74B8-68A8-42DE-9C6F-248EEE2DC703}"/>
                  </a:ext>
                </a:extLst>
              </p:cNvPr>
              <p:cNvSpPr/>
              <p:nvPr/>
            </p:nvSpPr>
            <p:spPr bwMode="auto">
              <a:xfrm>
                <a:off x="2174" y="2018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îṧļîḓé">
                <a:extLst>
                  <a:ext uri="{FF2B5EF4-FFF2-40B4-BE49-F238E27FC236}">
                    <a16:creationId xmlns:a16="http://schemas.microsoft.com/office/drawing/2014/main" id="{D3460787-4672-41CC-B400-0A2A7BD2FD19}"/>
                  </a:ext>
                </a:extLst>
              </p:cNvPr>
              <p:cNvSpPr/>
              <p:nvPr/>
            </p:nvSpPr>
            <p:spPr bwMode="auto">
              <a:xfrm>
                <a:off x="2174" y="2023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iš1îďe">
                <a:extLst>
                  <a:ext uri="{FF2B5EF4-FFF2-40B4-BE49-F238E27FC236}">
                    <a16:creationId xmlns:a16="http://schemas.microsoft.com/office/drawing/2014/main" id="{04DB392A-E3E0-4B8F-8309-40230DE58051}"/>
                  </a:ext>
                </a:extLst>
              </p:cNvPr>
              <p:cNvSpPr/>
              <p:nvPr/>
            </p:nvSpPr>
            <p:spPr bwMode="auto">
              <a:xfrm>
                <a:off x="2174" y="2027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iŝ1îḓê">
                <a:extLst>
                  <a:ext uri="{FF2B5EF4-FFF2-40B4-BE49-F238E27FC236}">
                    <a16:creationId xmlns:a16="http://schemas.microsoft.com/office/drawing/2014/main" id="{8A57E803-F7E8-4CE5-8E55-A4EAEE792172}"/>
                  </a:ext>
                </a:extLst>
              </p:cNvPr>
              <p:cNvSpPr/>
              <p:nvPr/>
            </p:nvSpPr>
            <p:spPr bwMode="auto">
              <a:xfrm>
                <a:off x="2174" y="2030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ïṣḷiḋe">
                <a:extLst>
                  <a:ext uri="{FF2B5EF4-FFF2-40B4-BE49-F238E27FC236}">
                    <a16:creationId xmlns:a16="http://schemas.microsoft.com/office/drawing/2014/main" id="{85F2EB1D-E745-4535-8444-0321247824B6}"/>
                  </a:ext>
                </a:extLst>
              </p:cNvPr>
              <p:cNvSpPr/>
              <p:nvPr/>
            </p:nvSpPr>
            <p:spPr bwMode="auto">
              <a:xfrm>
                <a:off x="2174" y="2034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íSlïḍè">
                <a:extLst>
                  <a:ext uri="{FF2B5EF4-FFF2-40B4-BE49-F238E27FC236}">
                    <a16:creationId xmlns:a16="http://schemas.microsoft.com/office/drawing/2014/main" id="{D1C18529-688C-49E7-8B40-57C9E12EEA15}"/>
                  </a:ext>
                </a:extLst>
              </p:cNvPr>
              <p:cNvSpPr/>
              <p:nvPr/>
            </p:nvSpPr>
            <p:spPr bwMode="auto">
              <a:xfrm>
                <a:off x="2174" y="2039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îṩļíḑé">
                <a:extLst>
                  <a:ext uri="{FF2B5EF4-FFF2-40B4-BE49-F238E27FC236}">
                    <a16:creationId xmlns:a16="http://schemas.microsoft.com/office/drawing/2014/main" id="{0841C0B4-8875-4D56-8BE8-DC2494D26417}"/>
                  </a:ext>
                </a:extLst>
              </p:cNvPr>
              <p:cNvSpPr/>
              <p:nvPr/>
            </p:nvSpPr>
            <p:spPr bwMode="auto">
              <a:xfrm>
                <a:off x="2174" y="2042"/>
                <a:ext cx="277" cy="2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ïṣḻïḑè">
                <a:extLst>
                  <a:ext uri="{FF2B5EF4-FFF2-40B4-BE49-F238E27FC236}">
                    <a16:creationId xmlns:a16="http://schemas.microsoft.com/office/drawing/2014/main" id="{C3D005FB-79EF-473D-B5EE-FA95E5694BA4}"/>
                  </a:ext>
                </a:extLst>
              </p:cNvPr>
              <p:cNvSpPr/>
              <p:nvPr/>
            </p:nvSpPr>
            <p:spPr bwMode="auto">
              <a:xfrm>
                <a:off x="2174" y="2046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ï$ļiḓê">
                <a:extLst>
                  <a:ext uri="{FF2B5EF4-FFF2-40B4-BE49-F238E27FC236}">
                    <a16:creationId xmlns:a16="http://schemas.microsoft.com/office/drawing/2014/main" id="{3E09ABD5-C21C-4770-B91D-88534E033F56}"/>
                  </a:ext>
                </a:extLst>
              </p:cNvPr>
              <p:cNvSpPr/>
              <p:nvPr/>
            </p:nvSpPr>
            <p:spPr bwMode="auto">
              <a:xfrm>
                <a:off x="2174" y="2051"/>
                <a:ext cx="277" cy="1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íşḻîḑè">
                <a:extLst>
                  <a:ext uri="{FF2B5EF4-FFF2-40B4-BE49-F238E27FC236}">
                    <a16:creationId xmlns:a16="http://schemas.microsoft.com/office/drawing/2014/main" id="{BEFECEFE-C8F9-45B8-87B4-13C2212BBA28}"/>
                  </a:ext>
                </a:extLst>
              </p:cNvPr>
              <p:cNvSpPr/>
              <p:nvPr/>
            </p:nvSpPr>
            <p:spPr bwMode="auto">
              <a:xfrm>
                <a:off x="2174" y="2053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iṡľíḋé">
                <a:extLst>
                  <a:ext uri="{FF2B5EF4-FFF2-40B4-BE49-F238E27FC236}">
                    <a16:creationId xmlns:a16="http://schemas.microsoft.com/office/drawing/2014/main" id="{D8032B59-CA31-41BF-9470-12F581823C3E}"/>
                  </a:ext>
                </a:extLst>
              </p:cNvPr>
              <p:cNvSpPr/>
              <p:nvPr/>
            </p:nvSpPr>
            <p:spPr bwMode="auto">
              <a:xfrm>
                <a:off x="2174" y="2058"/>
                <a:ext cx="277" cy="3"/>
              </a:xfrm>
              <a:prstGeom prst="rect">
                <a:avLst/>
              </a:prstGeom>
              <a:solidFill>
                <a:srgbClr val="D0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í$ľîďè">
                <a:extLst>
                  <a:ext uri="{FF2B5EF4-FFF2-40B4-BE49-F238E27FC236}">
                    <a16:creationId xmlns:a16="http://schemas.microsoft.com/office/drawing/2014/main" id="{FDA48B1B-E674-4045-BFEF-5FBCB02C484F}"/>
                  </a:ext>
                </a:extLst>
              </p:cNvPr>
              <p:cNvSpPr/>
              <p:nvPr/>
            </p:nvSpPr>
            <p:spPr bwMode="auto">
              <a:xfrm>
                <a:off x="2167" y="1963"/>
                <a:ext cx="305" cy="107"/>
              </a:xfrm>
              <a:custGeom>
                <a:avLst/>
                <a:gdLst>
                  <a:gd name="T0" fmla="*/ 0 w 129"/>
                  <a:gd name="T1" fmla="*/ 41 h 45"/>
                  <a:gd name="T2" fmla="*/ 105 w 129"/>
                  <a:gd name="T3" fmla="*/ 41 h 45"/>
                  <a:gd name="T4" fmla="*/ 121 w 129"/>
                  <a:gd name="T5" fmla="*/ 27 h 45"/>
                  <a:gd name="T6" fmla="*/ 121 w 129"/>
                  <a:gd name="T7" fmla="*/ 18 h 45"/>
                  <a:gd name="T8" fmla="*/ 105 w 129"/>
                  <a:gd name="T9" fmla="*/ 4 h 45"/>
                  <a:gd name="T10" fmla="*/ 0 w 129"/>
                  <a:gd name="T11" fmla="*/ 4 h 45"/>
                  <a:gd name="T12" fmla="*/ 0 w 129"/>
                  <a:gd name="T13" fmla="*/ 0 h 45"/>
                  <a:gd name="T14" fmla="*/ 111 w 129"/>
                  <a:gd name="T15" fmla="*/ 0 h 45"/>
                  <a:gd name="T16" fmla="*/ 129 w 129"/>
                  <a:gd name="T17" fmla="*/ 17 h 45"/>
                  <a:gd name="T18" fmla="*/ 129 w 129"/>
                  <a:gd name="T19" fmla="*/ 28 h 45"/>
                  <a:gd name="T20" fmla="*/ 111 w 129"/>
                  <a:gd name="T21" fmla="*/ 45 h 45"/>
                  <a:gd name="T22" fmla="*/ 0 w 129"/>
                  <a:gd name="T23" fmla="*/ 45 h 45"/>
                  <a:gd name="T24" fmla="*/ 0 w 129"/>
                  <a:gd name="T25" fmla="*/ 4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45">
                    <a:moveTo>
                      <a:pt x="0" y="41"/>
                    </a:moveTo>
                    <a:cubicBezTo>
                      <a:pt x="105" y="41"/>
                      <a:pt x="105" y="41"/>
                      <a:pt x="105" y="41"/>
                    </a:cubicBezTo>
                    <a:cubicBezTo>
                      <a:pt x="114" y="41"/>
                      <a:pt x="121" y="35"/>
                      <a:pt x="121" y="27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11"/>
                      <a:pt x="114" y="4"/>
                      <a:pt x="105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1" y="0"/>
                      <a:pt x="129" y="8"/>
                      <a:pt x="129" y="17"/>
                    </a:cubicBezTo>
                    <a:cubicBezTo>
                      <a:pt x="129" y="28"/>
                      <a:pt x="129" y="28"/>
                      <a:pt x="129" y="28"/>
                    </a:cubicBezTo>
                    <a:cubicBezTo>
                      <a:pt x="129" y="38"/>
                      <a:pt x="121" y="45"/>
                      <a:pt x="111" y="45"/>
                    </a:cubicBezTo>
                    <a:cubicBezTo>
                      <a:pt x="0" y="45"/>
                      <a:pt x="0" y="45"/>
                      <a:pt x="0" y="45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AA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îṧlíḓe">
                <a:extLst>
                  <a:ext uri="{FF2B5EF4-FFF2-40B4-BE49-F238E27FC236}">
                    <a16:creationId xmlns:a16="http://schemas.microsoft.com/office/drawing/2014/main" id="{83665470-777B-4383-9B5C-D5BCB3BE59BB}"/>
                  </a:ext>
                </a:extLst>
              </p:cNvPr>
              <p:cNvSpPr/>
              <p:nvPr/>
            </p:nvSpPr>
            <p:spPr bwMode="auto">
              <a:xfrm>
                <a:off x="2581" y="2023"/>
                <a:ext cx="158" cy="173"/>
              </a:xfrm>
              <a:custGeom>
                <a:avLst/>
                <a:gdLst>
                  <a:gd name="T0" fmla="*/ 3 w 67"/>
                  <a:gd name="T1" fmla="*/ 43 h 73"/>
                  <a:gd name="T2" fmla="*/ 40 w 67"/>
                  <a:gd name="T3" fmla="*/ 70 h 73"/>
                  <a:gd name="T4" fmla="*/ 63 w 67"/>
                  <a:gd name="T5" fmla="*/ 31 h 73"/>
                  <a:gd name="T6" fmla="*/ 27 w 67"/>
                  <a:gd name="T7" fmla="*/ 4 h 73"/>
                  <a:gd name="T8" fmla="*/ 3 w 67"/>
                  <a:gd name="T9" fmla="*/ 4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73">
                    <a:moveTo>
                      <a:pt x="3" y="43"/>
                    </a:moveTo>
                    <a:cubicBezTo>
                      <a:pt x="7" y="61"/>
                      <a:pt x="23" y="73"/>
                      <a:pt x="40" y="70"/>
                    </a:cubicBezTo>
                    <a:cubicBezTo>
                      <a:pt x="56" y="66"/>
                      <a:pt x="67" y="49"/>
                      <a:pt x="63" y="31"/>
                    </a:cubicBezTo>
                    <a:cubicBezTo>
                      <a:pt x="59" y="12"/>
                      <a:pt x="43" y="0"/>
                      <a:pt x="27" y="4"/>
                    </a:cubicBezTo>
                    <a:cubicBezTo>
                      <a:pt x="10" y="7"/>
                      <a:pt x="0" y="24"/>
                      <a:pt x="3" y="43"/>
                    </a:cubicBezTo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ïS1íḋe">
                <a:extLst>
                  <a:ext uri="{FF2B5EF4-FFF2-40B4-BE49-F238E27FC236}">
                    <a16:creationId xmlns:a16="http://schemas.microsoft.com/office/drawing/2014/main" id="{1C8711D7-3385-47C7-80B1-DB7855B33919}"/>
                  </a:ext>
                </a:extLst>
              </p:cNvPr>
              <p:cNvSpPr/>
              <p:nvPr/>
            </p:nvSpPr>
            <p:spPr bwMode="auto">
              <a:xfrm>
                <a:off x="2574" y="2025"/>
                <a:ext cx="158" cy="171"/>
              </a:xfrm>
              <a:custGeom>
                <a:avLst/>
                <a:gdLst>
                  <a:gd name="T0" fmla="*/ 4 w 67"/>
                  <a:gd name="T1" fmla="*/ 42 h 72"/>
                  <a:gd name="T2" fmla="*/ 40 w 67"/>
                  <a:gd name="T3" fmla="*/ 69 h 72"/>
                  <a:gd name="T4" fmla="*/ 63 w 67"/>
                  <a:gd name="T5" fmla="*/ 30 h 72"/>
                  <a:gd name="T6" fmla="*/ 27 w 67"/>
                  <a:gd name="T7" fmla="*/ 3 h 72"/>
                  <a:gd name="T8" fmla="*/ 4 w 67"/>
                  <a:gd name="T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72">
                    <a:moveTo>
                      <a:pt x="4" y="42"/>
                    </a:moveTo>
                    <a:cubicBezTo>
                      <a:pt x="7" y="60"/>
                      <a:pt x="24" y="72"/>
                      <a:pt x="40" y="69"/>
                    </a:cubicBezTo>
                    <a:cubicBezTo>
                      <a:pt x="57" y="66"/>
                      <a:pt x="67" y="48"/>
                      <a:pt x="63" y="30"/>
                    </a:cubicBezTo>
                    <a:cubicBezTo>
                      <a:pt x="60" y="12"/>
                      <a:pt x="43" y="0"/>
                      <a:pt x="27" y="3"/>
                    </a:cubicBezTo>
                    <a:cubicBezTo>
                      <a:pt x="10" y="7"/>
                      <a:pt x="0" y="24"/>
                      <a:pt x="4" y="4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îṡliḓè">
                <a:extLst>
                  <a:ext uri="{FF2B5EF4-FFF2-40B4-BE49-F238E27FC236}">
                    <a16:creationId xmlns:a16="http://schemas.microsoft.com/office/drawing/2014/main" id="{A20B7B5D-BC9D-4AC2-A725-6640579A799F}"/>
                  </a:ext>
                </a:extLst>
              </p:cNvPr>
              <p:cNvSpPr/>
              <p:nvPr/>
            </p:nvSpPr>
            <p:spPr bwMode="auto">
              <a:xfrm>
                <a:off x="2564" y="2032"/>
                <a:ext cx="149" cy="161"/>
              </a:xfrm>
              <a:custGeom>
                <a:avLst/>
                <a:gdLst>
                  <a:gd name="T0" fmla="*/ 4 w 63"/>
                  <a:gd name="T1" fmla="*/ 40 h 68"/>
                  <a:gd name="T2" fmla="*/ 38 w 63"/>
                  <a:gd name="T3" fmla="*/ 65 h 68"/>
                  <a:gd name="T4" fmla="*/ 60 w 63"/>
                  <a:gd name="T5" fmla="*/ 29 h 68"/>
                  <a:gd name="T6" fmla="*/ 25 w 63"/>
                  <a:gd name="T7" fmla="*/ 4 h 68"/>
                  <a:gd name="T8" fmla="*/ 4 w 63"/>
                  <a:gd name="T9" fmla="*/ 4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8">
                    <a:moveTo>
                      <a:pt x="4" y="40"/>
                    </a:moveTo>
                    <a:cubicBezTo>
                      <a:pt x="7" y="57"/>
                      <a:pt x="22" y="68"/>
                      <a:pt x="38" y="65"/>
                    </a:cubicBezTo>
                    <a:cubicBezTo>
                      <a:pt x="53" y="62"/>
                      <a:pt x="63" y="46"/>
                      <a:pt x="60" y="29"/>
                    </a:cubicBezTo>
                    <a:cubicBezTo>
                      <a:pt x="56" y="12"/>
                      <a:pt x="41" y="0"/>
                      <a:pt x="25" y="4"/>
                    </a:cubicBezTo>
                    <a:cubicBezTo>
                      <a:pt x="10" y="7"/>
                      <a:pt x="0" y="23"/>
                      <a:pt x="4" y="40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ísḻíde">
                <a:extLst>
                  <a:ext uri="{FF2B5EF4-FFF2-40B4-BE49-F238E27FC236}">
                    <a16:creationId xmlns:a16="http://schemas.microsoft.com/office/drawing/2014/main" id="{94640BCC-5C7C-4DE1-A0DE-3553190CBBBA}"/>
                  </a:ext>
                </a:extLst>
              </p:cNvPr>
              <p:cNvSpPr/>
              <p:nvPr/>
            </p:nvSpPr>
            <p:spPr bwMode="auto">
              <a:xfrm>
                <a:off x="2588" y="2049"/>
                <a:ext cx="109" cy="125"/>
              </a:xfrm>
              <a:custGeom>
                <a:avLst/>
                <a:gdLst>
                  <a:gd name="T0" fmla="*/ 47 w 109"/>
                  <a:gd name="T1" fmla="*/ 35 h 125"/>
                  <a:gd name="T2" fmla="*/ 40 w 109"/>
                  <a:gd name="T3" fmla="*/ 14 h 125"/>
                  <a:gd name="T4" fmla="*/ 42 w 109"/>
                  <a:gd name="T5" fmla="*/ 35 h 125"/>
                  <a:gd name="T6" fmla="*/ 38 w 109"/>
                  <a:gd name="T7" fmla="*/ 40 h 125"/>
                  <a:gd name="T8" fmla="*/ 26 w 109"/>
                  <a:gd name="T9" fmla="*/ 33 h 125"/>
                  <a:gd name="T10" fmla="*/ 31 w 109"/>
                  <a:gd name="T11" fmla="*/ 42 h 125"/>
                  <a:gd name="T12" fmla="*/ 26 w 109"/>
                  <a:gd name="T13" fmla="*/ 52 h 125"/>
                  <a:gd name="T14" fmla="*/ 0 w 109"/>
                  <a:gd name="T15" fmla="*/ 42 h 125"/>
                  <a:gd name="T16" fmla="*/ 24 w 109"/>
                  <a:gd name="T17" fmla="*/ 57 h 125"/>
                  <a:gd name="T18" fmla="*/ 24 w 109"/>
                  <a:gd name="T19" fmla="*/ 61 h 125"/>
                  <a:gd name="T20" fmla="*/ 7 w 109"/>
                  <a:gd name="T21" fmla="*/ 61 h 125"/>
                  <a:gd name="T22" fmla="*/ 24 w 109"/>
                  <a:gd name="T23" fmla="*/ 64 h 125"/>
                  <a:gd name="T24" fmla="*/ 26 w 109"/>
                  <a:gd name="T25" fmla="*/ 71 h 125"/>
                  <a:gd name="T26" fmla="*/ 12 w 109"/>
                  <a:gd name="T27" fmla="*/ 78 h 125"/>
                  <a:gd name="T28" fmla="*/ 26 w 109"/>
                  <a:gd name="T29" fmla="*/ 76 h 125"/>
                  <a:gd name="T30" fmla="*/ 28 w 109"/>
                  <a:gd name="T31" fmla="*/ 78 h 125"/>
                  <a:gd name="T32" fmla="*/ 14 w 109"/>
                  <a:gd name="T33" fmla="*/ 99 h 125"/>
                  <a:gd name="T34" fmla="*/ 28 w 109"/>
                  <a:gd name="T35" fmla="*/ 83 h 125"/>
                  <a:gd name="T36" fmla="*/ 33 w 109"/>
                  <a:gd name="T37" fmla="*/ 87 h 125"/>
                  <a:gd name="T38" fmla="*/ 26 w 109"/>
                  <a:gd name="T39" fmla="*/ 99 h 125"/>
                  <a:gd name="T40" fmla="*/ 35 w 109"/>
                  <a:gd name="T41" fmla="*/ 90 h 125"/>
                  <a:gd name="T42" fmla="*/ 38 w 109"/>
                  <a:gd name="T43" fmla="*/ 92 h 125"/>
                  <a:gd name="T44" fmla="*/ 38 w 109"/>
                  <a:gd name="T45" fmla="*/ 118 h 125"/>
                  <a:gd name="T46" fmla="*/ 42 w 109"/>
                  <a:gd name="T47" fmla="*/ 92 h 125"/>
                  <a:gd name="T48" fmla="*/ 47 w 109"/>
                  <a:gd name="T49" fmla="*/ 92 h 125"/>
                  <a:gd name="T50" fmla="*/ 47 w 109"/>
                  <a:gd name="T51" fmla="*/ 118 h 125"/>
                  <a:gd name="T52" fmla="*/ 50 w 109"/>
                  <a:gd name="T53" fmla="*/ 94 h 125"/>
                  <a:gd name="T54" fmla="*/ 54 w 109"/>
                  <a:gd name="T55" fmla="*/ 94 h 125"/>
                  <a:gd name="T56" fmla="*/ 61 w 109"/>
                  <a:gd name="T57" fmla="*/ 125 h 125"/>
                  <a:gd name="T58" fmla="*/ 57 w 109"/>
                  <a:gd name="T59" fmla="*/ 92 h 125"/>
                  <a:gd name="T60" fmla="*/ 59 w 109"/>
                  <a:gd name="T61" fmla="*/ 90 h 125"/>
                  <a:gd name="T62" fmla="*/ 73 w 109"/>
                  <a:gd name="T63" fmla="*/ 116 h 125"/>
                  <a:gd name="T64" fmla="*/ 64 w 109"/>
                  <a:gd name="T65" fmla="*/ 90 h 125"/>
                  <a:gd name="T66" fmla="*/ 66 w 109"/>
                  <a:gd name="T67" fmla="*/ 87 h 125"/>
                  <a:gd name="T68" fmla="*/ 78 w 109"/>
                  <a:gd name="T69" fmla="*/ 102 h 125"/>
                  <a:gd name="T70" fmla="*/ 68 w 109"/>
                  <a:gd name="T71" fmla="*/ 85 h 125"/>
                  <a:gd name="T72" fmla="*/ 71 w 109"/>
                  <a:gd name="T73" fmla="*/ 83 h 125"/>
                  <a:gd name="T74" fmla="*/ 92 w 109"/>
                  <a:gd name="T75" fmla="*/ 90 h 125"/>
                  <a:gd name="T76" fmla="*/ 73 w 109"/>
                  <a:gd name="T77" fmla="*/ 78 h 125"/>
                  <a:gd name="T78" fmla="*/ 76 w 109"/>
                  <a:gd name="T79" fmla="*/ 76 h 125"/>
                  <a:gd name="T80" fmla="*/ 109 w 109"/>
                  <a:gd name="T81" fmla="*/ 85 h 125"/>
                  <a:gd name="T82" fmla="*/ 78 w 109"/>
                  <a:gd name="T83" fmla="*/ 71 h 125"/>
                  <a:gd name="T84" fmla="*/ 78 w 109"/>
                  <a:gd name="T85" fmla="*/ 68 h 125"/>
                  <a:gd name="T86" fmla="*/ 109 w 109"/>
                  <a:gd name="T87" fmla="*/ 61 h 125"/>
                  <a:gd name="T88" fmla="*/ 78 w 109"/>
                  <a:gd name="T89" fmla="*/ 64 h 125"/>
                  <a:gd name="T90" fmla="*/ 76 w 109"/>
                  <a:gd name="T91" fmla="*/ 59 h 125"/>
                  <a:gd name="T92" fmla="*/ 94 w 109"/>
                  <a:gd name="T93" fmla="*/ 47 h 125"/>
                  <a:gd name="T94" fmla="*/ 76 w 109"/>
                  <a:gd name="T95" fmla="*/ 54 h 125"/>
                  <a:gd name="T96" fmla="*/ 71 w 109"/>
                  <a:gd name="T97" fmla="*/ 49 h 125"/>
                  <a:gd name="T98" fmla="*/ 87 w 109"/>
                  <a:gd name="T99" fmla="*/ 21 h 125"/>
                  <a:gd name="T100" fmla="*/ 68 w 109"/>
                  <a:gd name="T101" fmla="*/ 45 h 125"/>
                  <a:gd name="T102" fmla="*/ 66 w 109"/>
                  <a:gd name="T103" fmla="*/ 42 h 125"/>
                  <a:gd name="T104" fmla="*/ 71 w 109"/>
                  <a:gd name="T105" fmla="*/ 16 h 125"/>
                  <a:gd name="T106" fmla="*/ 61 w 109"/>
                  <a:gd name="T107" fmla="*/ 40 h 125"/>
                  <a:gd name="T108" fmla="*/ 57 w 109"/>
                  <a:gd name="T109" fmla="*/ 38 h 125"/>
                  <a:gd name="T110" fmla="*/ 61 w 109"/>
                  <a:gd name="T111" fmla="*/ 0 h 125"/>
                  <a:gd name="T112" fmla="*/ 52 w 109"/>
                  <a:gd name="T113" fmla="*/ 35 h 125"/>
                  <a:gd name="T114" fmla="*/ 47 w 109"/>
                  <a:gd name="T115" fmla="*/ 3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9" h="125">
                    <a:moveTo>
                      <a:pt x="47" y="35"/>
                    </a:moveTo>
                    <a:lnTo>
                      <a:pt x="40" y="14"/>
                    </a:lnTo>
                    <a:lnTo>
                      <a:pt x="42" y="35"/>
                    </a:lnTo>
                    <a:lnTo>
                      <a:pt x="38" y="40"/>
                    </a:lnTo>
                    <a:lnTo>
                      <a:pt x="26" y="33"/>
                    </a:lnTo>
                    <a:lnTo>
                      <a:pt x="31" y="42"/>
                    </a:lnTo>
                    <a:lnTo>
                      <a:pt x="26" y="52"/>
                    </a:lnTo>
                    <a:lnTo>
                      <a:pt x="0" y="42"/>
                    </a:lnTo>
                    <a:lnTo>
                      <a:pt x="24" y="57"/>
                    </a:lnTo>
                    <a:lnTo>
                      <a:pt x="24" y="61"/>
                    </a:lnTo>
                    <a:lnTo>
                      <a:pt x="7" y="61"/>
                    </a:lnTo>
                    <a:lnTo>
                      <a:pt x="24" y="64"/>
                    </a:lnTo>
                    <a:lnTo>
                      <a:pt x="26" y="71"/>
                    </a:lnTo>
                    <a:lnTo>
                      <a:pt x="12" y="78"/>
                    </a:lnTo>
                    <a:lnTo>
                      <a:pt x="26" y="76"/>
                    </a:lnTo>
                    <a:lnTo>
                      <a:pt x="28" y="78"/>
                    </a:lnTo>
                    <a:lnTo>
                      <a:pt x="14" y="99"/>
                    </a:lnTo>
                    <a:lnTo>
                      <a:pt x="28" y="83"/>
                    </a:lnTo>
                    <a:lnTo>
                      <a:pt x="33" y="87"/>
                    </a:lnTo>
                    <a:lnTo>
                      <a:pt x="26" y="99"/>
                    </a:lnTo>
                    <a:lnTo>
                      <a:pt x="35" y="90"/>
                    </a:lnTo>
                    <a:lnTo>
                      <a:pt x="38" y="92"/>
                    </a:lnTo>
                    <a:lnTo>
                      <a:pt x="38" y="118"/>
                    </a:lnTo>
                    <a:lnTo>
                      <a:pt x="42" y="92"/>
                    </a:lnTo>
                    <a:lnTo>
                      <a:pt x="47" y="92"/>
                    </a:lnTo>
                    <a:lnTo>
                      <a:pt x="47" y="118"/>
                    </a:lnTo>
                    <a:lnTo>
                      <a:pt x="50" y="94"/>
                    </a:lnTo>
                    <a:lnTo>
                      <a:pt x="54" y="94"/>
                    </a:lnTo>
                    <a:lnTo>
                      <a:pt x="61" y="125"/>
                    </a:lnTo>
                    <a:lnTo>
                      <a:pt x="57" y="92"/>
                    </a:lnTo>
                    <a:lnTo>
                      <a:pt x="59" y="90"/>
                    </a:lnTo>
                    <a:lnTo>
                      <a:pt x="73" y="116"/>
                    </a:lnTo>
                    <a:lnTo>
                      <a:pt x="64" y="90"/>
                    </a:lnTo>
                    <a:lnTo>
                      <a:pt x="66" y="87"/>
                    </a:lnTo>
                    <a:lnTo>
                      <a:pt x="78" y="102"/>
                    </a:lnTo>
                    <a:lnTo>
                      <a:pt x="68" y="85"/>
                    </a:lnTo>
                    <a:lnTo>
                      <a:pt x="71" y="83"/>
                    </a:lnTo>
                    <a:lnTo>
                      <a:pt x="92" y="90"/>
                    </a:lnTo>
                    <a:lnTo>
                      <a:pt x="73" y="78"/>
                    </a:lnTo>
                    <a:lnTo>
                      <a:pt x="76" y="76"/>
                    </a:lnTo>
                    <a:lnTo>
                      <a:pt x="109" y="85"/>
                    </a:lnTo>
                    <a:lnTo>
                      <a:pt x="78" y="71"/>
                    </a:lnTo>
                    <a:lnTo>
                      <a:pt x="78" y="68"/>
                    </a:lnTo>
                    <a:lnTo>
                      <a:pt x="109" y="61"/>
                    </a:lnTo>
                    <a:lnTo>
                      <a:pt x="78" y="64"/>
                    </a:lnTo>
                    <a:lnTo>
                      <a:pt x="76" y="59"/>
                    </a:lnTo>
                    <a:lnTo>
                      <a:pt x="94" y="47"/>
                    </a:lnTo>
                    <a:lnTo>
                      <a:pt x="76" y="54"/>
                    </a:lnTo>
                    <a:lnTo>
                      <a:pt x="71" y="49"/>
                    </a:lnTo>
                    <a:lnTo>
                      <a:pt x="87" y="21"/>
                    </a:lnTo>
                    <a:lnTo>
                      <a:pt x="68" y="45"/>
                    </a:lnTo>
                    <a:lnTo>
                      <a:pt x="66" y="42"/>
                    </a:lnTo>
                    <a:lnTo>
                      <a:pt x="71" y="16"/>
                    </a:lnTo>
                    <a:lnTo>
                      <a:pt x="61" y="40"/>
                    </a:lnTo>
                    <a:lnTo>
                      <a:pt x="57" y="38"/>
                    </a:lnTo>
                    <a:lnTo>
                      <a:pt x="61" y="0"/>
                    </a:lnTo>
                    <a:lnTo>
                      <a:pt x="52" y="35"/>
                    </a:lnTo>
                    <a:lnTo>
                      <a:pt x="47" y="35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iṡľíḑè">
                <a:extLst>
                  <a:ext uri="{FF2B5EF4-FFF2-40B4-BE49-F238E27FC236}">
                    <a16:creationId xmlns:a16="http://schemas.microsoft.com/office/drawing/2014/main" id="{D8F447D5-D560-4649-B5D8-2AE22102F294}"/>
                  </a:ext>
                </a:extLst>
              </p:cNvPr>
              <p:cNvSpPr/>
              <p:nvPr/>
            </p:nvSpPr>
            <p:spPr bwMode="auto">
              <a:xfrm>
                <a:off x="2588" y="2049"/>
                <a:ext cx="109" cy="125"/>
              </a:xfrm>
              <a:custGeom>
                <a:avLst/>
                <a:gdLst>
                  <a:gd name="T0" fmla="*/ 47 w 109"/>
                  <a:gd name="T1" fmla="*/ 35 h 125"/>
                  <a:gd name="T2" fmla="*/ 40 w 109"/>
                  <a:gd name="T3" fmla="*/ 14 h 125"/>
                  <a:gd name="T4" fmla="*/ 42 w 109"/>
                  <a:gd name="T5" fmla="*/ 35 h 125"/>
                  <a:gd name="T6" fmla="*/ 38 w 109"/>
                  <a:gd name="T7" fmla="*/ 40 h 125"/>
                  <a:gd name="T8" fmla="*/ 26 w 109"/>
                  <a:gd name="T9" fmla="*/ 33 h 125"/>
                  <a:gd name="T10" fmla="*/ 31 w 109"/>
                  <a:gd name="T11" fmla="*/ 42 h 125"/>
                  <a:gd name="T12" fmla="*/ 26 w 109"/>
                  <a:gd name="T13" fmla="*/ 52 h 125"/>
                  <a:gd name="T14" fmla="*/ 0 w 109"/>
                  <a:gd name="T15" fmla="*/ 42 h 125"/>
                  <a:gd name="T16" fmla="*/ 24 w 109"/>
                  <a:gd name="T17" fmla="*/ 57 h 125"/>
                  <a:gd name="T18" fmla="*/ 24 w 109"/>
                  <a:gd name="T19" fmla="*/ 61 h 125"/>
                  <a:gd name="T20" fmla="*/ 7 w 109"/>
                  <a:gd name="T21" fmla="*/ 61 h 125"/>
                  <a:gd name="T22" fmla="*/ 24 w 109"/>
                  <a:gd name="T23" fmla="*/ 64 h 125"/>
                  <a:gd name="T24" fmla="*/ 26 w 109"/>
                  <a:gd name="T25" fmla="*/ 71 h 125"/>
                  <a:gd name="T26" fmla="*/ 12 w 109"/>
                  <a:gd name="T27" fmla="*/ 78 h 125"/>
                  <a:gd name="T28" fmla="*/ 26 w 109"/>
                  <a:gd name="T29" fmla="*/ 76 h 125"/>
                  <a:gd name="T30" fmla="*/ 28 w 109"/>
                  <a:gd name="T31" fmla="*/ 78 h 125"/>
                  <a:gd name="T32" fmla="*/ 14 w 109"/>
                  <a:gd name="T33" fmla="*/ 99 h 125"/>
                  <a:gd name="T34" fmla="*/ 28 w 109"/>
                  <a:gd name="T35" fmla="*/ 83 h 125"/>
                  <a:gd name="T36" fmla="*/ 33 w 109"/>
                  <a:gd name="T37" fmla="*/ 87 h 125"/>
                  <a:gd name="T38" fmla="*/ 26 w 109"/>
                  <a:gd name="T39" fmla="*/ 99 h 125"/>
                  <a:gd name="T40" fmla="*/ 35 w 109"/>
                  <a:gd name="T41" fmla="*/ 90 h 125"/>
                  <a:gd name="T42" fmla="*/ 38 w 109"/>
                  <a:gd name="T43" fmla="*/ 92 h 125"/>
                  <a:gd name="T44" fmla="*/ 38 w 109"/>
                  <a:gd name="T45" fmla="*/ 118 h 125"/>
                  <a:gd name="T46" fmla="*/ 42 w 109"/>
                  <a:gd name="T47" fmla="*/ 92 h 125"/>
                  <a:gd name="T48" fmla="*/ 47 w 109"/>
                  <a:gd name="T49" fmla="*/ 92 h 125"/>
                  <a:gd name="T50" fmla="*/ 47 w 109"/>
                  <a:gd name="T51" fmla="*/ 118 h 125"/>
                  <a:gd name="T52" fmla="*/ 50 w 109"/>
                  <a:gd name="T53" fmla="*/ 94 h 125"/>
                  <a:gd name="T54" fmla="*/ 54 w 109"/>
                  <a:gd name="T55" fmla="*/ 94 h 125"/>
                  <a:gd name="T56" fmla="*/ 61 w 109"/>
                  <a:gd name="T57" fmla="*/ 125 h 125"/>
                  <a:gd name="T58" fmla="*/ 57 w 109"/>
                  <a:gd name="T59" fmla="*/ 92 h 125"/>
                  <a:gd name="T60" fmla="*/ 59 w 109"/>
                  <a:gd name="T61" fmla="*/ 90 h 125"/>
                  <a:gd name="T62" fmla="*/ 73 w 109"/>
                  <a:gd name="T63" fmla="*/ 116 h 125"/>
                  <a:gd name="T64" fmla="*/ 64 w 109"/>
                  <a:gd name="T65" fmla="*/ 90 h 125"/>
                  <a:gd name="T66" fmla="*/ 66 w 109"/>
                  <a:gd name="T67" fmla="*/ 87 h 125"/>
                  <a:gd name="T68" fmla="*/ 78 w 109"/>
                  <a:gd name="T69" fmla="*/ 102 h 125"/>
                  <a:gd name="T70" fmla="*/ 68 w 109"/>
                  <a:gd name="T71" fmla="*/ 85 h 125"/>
                  <a:gd name="T72" fmla="*/ 71 w 109"/>
                  <a:gd name="T73" fmla="*/ 83 h 125"/>
                  <a:gd name="T74" fmla="*/ 92 w 109"/>
                  <a:gd name="T75" fmla="*/ 90 h 125"/>
                  <a:gd name="T76" fmla="*/ 73 w 109"/>
                  <a:gd name="T77" fmla="*/ 78 h 125"/>
                  <a:gd name="T78" fmla="*/ 76 w 109"/>
                  <a:gd name="T79" fmla="*/ 76 h 125"/>
                  <a:gd name="T80" fmla="*/ 109 w 109"/>
                  <a:gd name="T81" fmla="*/ 85 h 125"/>
                  <a:gd name="T82" fmla="*/ 78 w 109"/>
                  <a:gd name="T83" fmla="*/ 71 h 125"/>
                  <a:gd name="T84" fmla="*/ 78 w 109"/>
                  <a:gd name="T85" fmla="*/ 68 h 125"/>
                  <a:gd name="T86" fmla="*/ 109 w 109"/>
                  <a:gd name="T87" fmla="*/ 61 h 125"/>
                  <a:gd name="T88" fmla="*/ 78 w 109"/>
                  <a:gd name="T89" fmla="*/ 64 h 125"/>
                  <a:gd name="T90" fmla="*/ 76 w 109"/>
                  <a:gd name="T91" fmla="*/ 59 h 125"/>
                  <a:gd name="T92" fmla="*/ 94 w 109"/>
                  <a:gd name="T93" fmla="*/ 47 h 125"/>
                  <a:gd name="T94" fmla="*/ 76 w 109"/>
                  <a:gd name="T95" fmla="*/ 54 h 125"/>
                  <a:gd name="T96" fmla="*/ 71 w 109"/>
                  <a:gd name="T97" fmla="*/ 49 h 125"/>
                  <a:gd name="T98" fmla="*/ 87 w 109"/>
                  <a:gd name="T99" fmla="*/ 21 h 125"/>
                  <a:gd name="T100" fmla="*/ 68 w 109"/>
                  <a:gd name="T101" fmla="*/ 45 h 125"/>
                  <a:gd name="T102" fmla="*/ 66 w 109"/>
                  <a:gd name="T103" fmla="*/ 42 h 125"/>
                  <a:gd name="T104" fmla="*/ 71 w 109"/>
                  <a:gd name="T105" fmla="*/ 16 h 125"/>
                  <a:gd name="T106" fmla="*/ 61 w 109"/>
                  <a:gd name="T107" fmla="*/ 40 h 125"/>
                  <a:gd name="T108" fmla="*/ 57 w 109"/>
                  <a:gd name="T109" fmla="*/ 38 h 125"/>
                  <a:gd name="T110" fmla="*/ 61 w 109"/>
                  <a:gd name="T111" fmla="*/ 0 h 125"/>
                  <a:gd name="T112" fmla="*/ 52 w 109"/>
                  <a:gd name="T113" fmla="*/ 35 h 125"/>
                  <a:gd name="T114" fmla="*/ 47 w 109"/>
                  <a:gd name="T115" fmla="*/ 3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9" h="125">
                    <a:moveTo>
                      <a:pt x="47" y="35"/>
                    </a:moveTo>
                    <a:lnTo>
                      <a:pt x="40" y="14"/>
                    </a:lnTo>
                    <a:lnTo>
                      <a:pt x="42" y="35"/>
                    </a:lnTo>
                    <a:lnTo>
                      <a:pt x="38" y="40"/>
                    </a:lnTo>
                    <a:lnTo>
                      <a:pt x="26" y="33"/>
                    </a:lnTo>
                    <a:lnTo>
                      <a:pt x="31" y="42"/>
                    </a:lnTo>
                    <a:lnTo>
                      <a:pt x="26" y="52"/>
                    </a:lnTo>
                    <a:lnTo>
                      <a:pt x="0" y="42"/>
                    </a:lnTo>
                    <a:lnTo>
                      <a:pt x="24" y="57"/>
                    </a:lnTo>
                    <a:lnTo>
                      <a:pt x="24" y="61"/>
                    </a:lnTo>
                    <a:lnTo>
                      <a:pt x="7" y="61"/>
                    </a:lnTo>
                    <a:lnTo>
                      <a:pt x="24" y="64"/>
                    </a:lnTo>
                    <a:lnTo>
                      <a:pt x="26" y="71"/>
                    </a:lnTo>
                    <a:lnTo>
                      <a:pt x="12" y="78"/>
                    </a:lnTo>
                    <a:lnTo>
                      <a:pt x="26" y="76"/>
                    </a:lnTo>
                    <a:lnTo>
                      <a:pt x="28" y="78"/>
                    </a:lnTo>
                    <a:lnTo>
                      <a:pt x="14" y="99"/>
                    </a:lnTo>
                    <a:lnTo>
                      <a:pt x="28" y="83"/>
                    </a:lnTo>
                    <a:lnTo>
                      <a:pt x="33" y="87"/>
                    </a:lnTo>
                    <a:lnTo>
                      <a:pt x="26" y="99"/>
                    </a:lnTo>
                    <a:lnTo>
                      <a:pt x="35" y="90"/>
                    </a:lnTo>
                    <a:lnTo>
                      <a:pt x="38" y="92"/>
                    </a:lnTo>
                    <a:lnTo>
                      <a:pt x="38" y="118"/>
                    </a:lnTo>
                    <a:lnTo>
                      <a:pt x="42" y="92"/>
                    </a:lnTo>
                    <a:lnTo>
                      <a:pt x="47" y="92"/>
                    </a:lnTo>
                    <a:lnTo>
                      <a:pt x="47" y="118"/>
                    </a:lnTo>
                    <a:lnTo>
                      <a:pt x="50" y="94"/>
                    </a:lnTo>
                    <a:lnTo>
                      <a:pt x="54" y="94"/>
                    </a:lnTo>
                    <a:lnTo>
                      <a:pt x="61" y="125"/>
                    </a:lnTo>
                    <a:lnTo>
                      <a:pt x="57" y="92"/>
                    </a:lnTo>
                    <a:lnTo>
                      <a:pt x="59" y="90"/>
                    </a:lnTo>
                    <a:lnTo>
                      <a:pt x="73" y="116"/>
                    </a:lnTo>
                    <a:lnTo>
                      <a:pt x="64" y="90"/>
                    </a:lnTo>
                    <a:lnTo>
                      <a:pt x="66" y="87"/>
                    </a:lnTo>
                    <a:lnTo>
                      <a:pt x="78" y="102"/>
                    </a:lnTo>
                    <a:lnTo>
                      <a:pt x="68" y="85"/>
                    </a:lnTo>
                    <a:lnTo>
                      <a:pt x="71" y="83"/>
                    </a:lnTo>
                    <a:lnTo>
                      <a:pt x="92" y="90"/>
                    </a:lnTo>
                    <a:lnTo>
                      <a:pt x="73" y="78"/>
                    </a:lnTo>
                    <a:lnTo>
                      <a:pt x="76" y="76"/>
                    </a:lnTo>
                    <a:lnTo>
                      <a:pt x="109" y="85"/>
                    </a:lnTo>
                    <a:lnTo>
                      <a:pt x="78" y="71"/>
                    </a:lnTo>
                    <a:lnTo>
                      <a:pt x="78" y="68"/>
                    </a:lnTo>
                    <a:lnTo>
                      <a:pt x="109" y="61"/>
                    </a:lnTo>
                    <a:lnTo>
                      <a:pt x="78" y="64"/>
                    </a:lnTo>
                    <a:lnTo>
                      <a:pt x="76" y="59"/>
                    </a:lnTo>
                    <a:lnTo>
                      <a:pt x="94" y="47"/>
                    </a:lnTo>
                    <a:lnTo>
                      <a:pt x="76" y="54"/>
                    </a:lnTo>
                    <a:lnTo>
                      <a:pt x="71" y="49"/>
                    </a:lnTo>
                    <a:lnTo>
                      <a:pt x="87" y="21"/>
                    </a:lnTo>
                    <a:lnTo>
                      <a:pt x="68" y="45"/>
                    </a:lnTo>
                    <a:lnTo>
                      <a:pt x="66" y="42"/>
                    </a:lnTo>
                    <a:lnTo>
                      <a:pt x="71" y="16"/>
                    </a:lnTo>
                    <a:lnTo>
                      <a:pt x="61" y="40"/>
                    </a:lnTo>
                    <a:lnTo>
                      <a:pt x="57" y="38"/>
                    </a:lnTo>
                    <a:lnTo>
                      <a:pt x="61" y="0"/>
                    </a:lnTo>
                    <a:lnTo>
                      <a:pt x="52" y="35"/>
                    </a:lnTo>
                    <a:lnTo>
                      <a:pt x="47" y="3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ï$liḑe">
                <a:extLst>
                  <a:ext uri="{FF2B5EF4-FFF2-40B4-BE49-F238E27FC236}">
                    <a16:creationId xmlns:a16="http://schemas.microsoft.com/office/drawing/2014/main" id="{19A82216-AD48-4DBF-AC20-C79EE9FD393A}"/>
                  </a:ext>
                </a:extLst>
              </p:cNvPr>
              <p:cNvSpPr/>
              <p:nvPr/>
            </p:nvSpPr>
            <p:spPr bwMode="auto">
              <a:xfrm>
                <a:off x="2607" y="2080"/>
                <a:ext cx="64" cy="68"/>
              </a:xfrm>
              <a:custGeom>
                <a:avLst/>
                <a:gdLst>
                  <a:gd name="T0" fmla="*/ 2 w 27"/>
                  <a:gd name="T1" fmla="*/ 17 h 29"/>
                  <a:gd name="T2" fmla="*/ 16 w 27"/>
                  <a:gd name="T3" fmla="*/ 27 h 29"/>
                  <a:gd name="T4" fmla="*/ 25 w 27"/>
                  <a:gd name="T5" fmla="*/ 12 h 29"/>
                  <a:gd name="T6" fmla="*/ 11 w 27"/>
                  <a:gd name="T7" fmla="*/ 1 h 29"/>
                  <a:gd name="T8" fmla="*/ 2 w 27"/>
                  <a:gd name="T9" fmla="*/ 1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9">
                    <a:moveTo>
                      <a:pt x="2" y="17"/>
                    </a:moveTo>
                    <a:cubicBezTo>
                      <a:pt x="3" y="24"/>
                      <a:pt x="10" y="29"/>
                      <a:pt x="16" y="27"/>
                    </a:cubicBezTo>
                    <a:cubicBezTo>
                      <a:pt x="23" y="26"/>
                      <a:pt x="27" y="19"/>
                      <a:pt x="25" y="12"/>
                    </a:cubicBezTo>
                    <a:cubicBezTo>
                      <a:pt x="24" y="5"/>
                      <a:pt x="17" y="0"/>
                      <a:pt x="11" y="1"/>
                    </a:cubicBezTo>
                    <a:cubicBezTo>
                      <a:pt x="5" y="3"/>
                      <a:pt x="0" y="10"/>
                      <a:pt x="2" y="17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ïšlïḑé">
                <a:extLst>
                  <a:ext uri="{FF2B5EF4-FFF2-40B4-BE49-F238E27FC236}">
                    <a16:creationId xmlns:a16="http://schemas.microsoft.com/office/drawing/2014/main" id="{9E81F9E3-01B8-4265-94E1-83CE9108C469}"/>
                  </a:ext>
                </a:extLst>
              </p:cNvPr>
              <p:cNvSpPr/>
              <p:nvPr/>
            </p:nvSpPr>
            <p:spPr bwMode="auto">
              <a:xfrm>
                <a:off x="2489" y="2106"/>
                <a:ext cx="28" cy="40"/>
              </a:xfrm>
              <a:custGeom>
                <a:avLst/>
                <a:gdLst>
                  <a:gd name="T0" fmla="*/ 7 w 28"/>
                  <a:gd name="T1" fmla="*/ 40 h 40"/>
                  <a:gd name="T2" fmla="*/ 28 w 28"/>
                  <a:gd name="T3" fmla="*/ 35 h 40"/>
                  <a:gd name="T4" fmla="*/ 21 w 28"/>
                  <a:gd name="T5" fmla="*/ 0 h 40"/>
                  <a:gd name="T6" fmla="*/ 0 w 28"/>
                  <a:gd name="T7" fmla="*/ 4 h 40"/>
                  <a:gd name="T8" fmla="*/ 7 w 28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0">
                    <a:moveTo>
                      <a:pt x="7" y="40"/>
                    </a:moveTo>
                    <a:lnTo>
                      <a:pt x="28" y="35"/>
                    </a:lnTo>
                    <a:lnTo>
                      <a:pt x="21" y="0"/>
                    </a:lnTo>
                    <a:lnTo>
                      <a:pt x="0" y="4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iṧlíďê">
                <a:extLst>
                  <a:ext uri="{FF2B5EF4-FFF2-40B4-BE49-F238E27FC236}">
                    <a16:creationId xmlns:a16="http://schemas.microsoft.com/office/drawing/2014/main" id="{07972E9C-AA47-4297-8DA9-1D09F70DC0A4}"/>
                  </a:ext>
                </a:extLst>
              </p:cNvPr>
              <p:cNvSpPr/>
              <p:nvPr/>
            </p:nvSpPr>
            <p:spPr bwMode="auto">
              <a:xfrm>
                <a:off x="2489" y="2106"/>
                <a:ext cx="28" cy="40"/>
              </a:xfrm>
              <a:custGeom>
                <a:avLst/>
                <a:gdLst>
                  <a:gd name="T0" fmla="*/ 7 w 28"/>
                  <a:gd name="T1" fmla="*/ 40 h 40"/>
                  <a:gd name="T2" fmla="*/ 28 w 28"/>
                  <a:gd name="T3" fmla="*/ 35 h 40"/>
                  <a:gd name="T4" fmla="*/ 21 w 28"/>
                  <a:gd name="T5" fmla="*/ 0 h 40"/>
                  <a:gd name="T6" fmla="*/ 0 w 28"/>
                  <a:gd name="T7" fmla="*/ 4 h 40"/>
                  <a:gd name="T8" fmla="*/ 7 w 28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0">
                    <a:moveTo>
                      <a:pt x="7" y="40"/>
                    </a:moveTo>
                    <a:lnTo>
                      <a:pt x="28" y="35"/>
                    </a:lnTo>
                    <a:lnTo>
                      <a:pt x="21" y="0"/>
                    </a:lnTo>
                    <a:lnTo>
                      <a:pt x="0" y="4"/>
                    </a:lnTo>
                    <a:lnTo>
                      <a:pt x="7" y="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ísļiḋê">
                <a:extLst>
                  <a:ext uri="{FF2B5EF4-FFF2-40B4-BE49-F238E27FC236}">
                    <a16:creationId xmlns:a16="http://schemas.microsoft.com/office/drawing/2014/main" id="{856F35BB-F27D-4C0C-9838-18D69A9EA158}"/>
                  </a:ext>
                </a:extLst>
              </p:cNvPr>
              <p:cNvSpPr/>
              <p:nvPr/>
            </p:nvSpPr>
            <p:spPr bwMode="auto">
              <a:xfrm>
                <a:off x="2510" y="2023"/>
                <a:ext cx="158" cy="170"/>
              </a:xfrm>
              <a:custGeom>
                <a:avLst/>
                <a:gdLst>
                  <a:gd name="T0" fmla="*/ 3 w 67"/>
                  <a:gd name="T1" fmla="*/ 42 h 72"/>
                  <a:gd name="T2" fmla="*/ 40 w 67"/>
                  <a:gd name="T3" fmla="*/ 69 h 72"/>
                  <a:gd name="T4" fmla="*/ 63 w 67"/>
                  <a:gd name="T5" fmla="*/ 30 h 72"/>
                  <a:gd name="T6" fmla="*/ 27 w 67"/>
                  <a:gd name="T7" fmla="*/ 3 h 72"/>
                  <a:gd name="T8" fmla="*/ 3 w 67"/>
                  <a:gd name="T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72">
                    <a:moveTo>
                      <a:pt x="3" y="42"/>
                    </a:moveTo>
                    <a:cubicBezTo>
                      <a:pt x="7" y="60"/>
                      <a:pt x="23" y="72"/>
                      <a:pt x="40" y="69"/>
                    </a:cubicBezTo>
                    <a:cubicBezTo>
                      <a:pt x="56" y="66"/>
                      <a:pt x="67" y="48"/>
                      <a:pt x="63" y="30"/>
                    </a:cubicBezTo>
                    <a:cubicBezTo>
                      <a:pt x="59" y="12"/>
                      <a:pt x="43" y="0"/>
                      <a:pt x="27" y="3"/>
                    </a:cubicBezTo>
                    <a:cubicBezTo>
                      <a:pt x="10" y="7"/>
                      <a:pt x="0" y="24"/>
                      <a:pt x="3" y="42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îśḷiḋè">
                <a:extLst>
                  <a:ext uri="{FF2B5EF4-FFF2-40B4-BE49-F238E27FC236}">
                    <a16:creationId xmlns:a16="http://schemas.microsoft.com/office/drawing/2014/main" id="{7621C61D-0080-4931-B501-DA18A263904F}"/>
                  </a:ext>
                </a:extLst>
              </p:cNvPr>
              <p:cNvSpPr/>
              <p:nvPr/>
            </p:nvSpPr>
            <p:spPr bwMode="auto">
              <a:xfrm>
                <a:off x="2444" y="2115"/>
                <a:ext cx="30" cy="40"/>
              </a:xfrm>
              <a:custGeom>
                <a:avLst/>
                <a:gdLst>
                  <a:gd name="T0" fmla="*/ 7 w 30"/>
                  <a:gd name="T1" fmla="*/ 40 h 40"/>
                  <a:gd name="T2" fmla="*/ 30 w 30"/>
                  <a:gd name="T3" fmla="*/ 36 h 40"/>
                  <a:gd name="T4" fmla="*/ 23 w 30"/>
                  <a:gd name="T5" fmla="*/ 0 h 40"/>
                  <a:gd name="T6" fmla="*/ 0 w 30"/>
                  <a:gd name="T7" fmla="*/ 5 h 40"/>
                  <a:gd name="T8" fmla="*/ 7 w 3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0">
                    <a:moveTo>
                      <a:pt x="7" y="40"/>
                    </a:moveTo>
                    <a:lnTo>
                      <a:pt x="30" y="36"/>
                    </a:lnTo>
                    <a:lnTo>
                      <a:pt x="23" y="0"/>
                    </a:lnTo>
                    <a:lnTo>
                      <a:pt x="0" y="5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ïŝľïḑe">
                <a:extLst>
                  <a:ext uri="{FF2B5EF4-FFF2-40B4-BE49-F238E27FC236}">
                    <a16:creationId xmlns:a16="http://schemas.microsoft.com/office/drawing/2014/main" id="{E5E08F33-5324-4D51-8E80-EDCE12050615}"/>
                  </a:ext>
                </a:extLst>
              </p:cNvPr>
              <p:cNvSpPr/>
              <p:nvPr/>
            </p:nvSpPr>
            <p:spPr bwMode="auto">
              <a:xfrm>
                <a:off x="2444" y="2115"/>
                <a:ext cx="30" cy="40"/>
              </a:xfrm>
              <a:custGeom>
                <a:avLst/>
                <a:gdLst>
                  <a:gd name="T0" fmla="*/ 7 w 30"/>
                  <a:gd name="T1" fmla="*/ 40 h 40"/>
                  <a:gd name="T2" fmla="*/ 30 w 30"/>
                  <a:gd name="T3" fmla="*/ 36 h 40"/>
                  <a:gd name="T4" fmla="*/ 23 w 30"/>
                  <a:gd name="T5" fmla="*/ 0 h 40"/>
                  <a:gd name="T6" fmla="*/ 0 w 30"/>
                  <a:gd name="T7" fmla="*/ 5 h 40"/>
                  <a:gd name="T8" fmla="*/ 7 w 30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0">
                    <a:moveTo>
                      <a:pt x="7" y="40"/>
                    </a:moveTo>
                    <a:lnTo>
                      <a:pt x="30" y="36"/>
                    </a:lnTo>
                    <a:lnTo>
                      <a:pt x="23" y="0"/>
                    </a:lnTo>
                    <a:lnTo>
                      <a:pt x="0" y="5"/>
                    </a:lnTo>
                    <a:lnTo>
                      <a:pt x="7" y="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ïṡḻíḍê">
                <a:extLst>
                  <a:ext uri="{FF2B5EF4-FFF2-40B4-BE49-F238E27FC236}">
                    <a16:creationId xmlns:a16="http://schemas.microsoft.com/office/drawing/2014/main" id="{0E494B08-960B-4207-BCF7-78E3FB2E6733}"/>
                  </a:ext>
                </a:extLst>
              </p:cNvPr>
              <p:cNvSpPr/>
              <p:nvPr/>
            </p:nvSpPr>
            <p:spPr bwMode="auto">
              <a:xfrm>
                <a:off x="2458" y="2101"/>
                <a:ext cx="38" cy="61"/>
              </a:xfrm>
              <a:custGeom>
                <a:avLst/>
                <a:gdLst>
                  <a:gd name="T0" fmla="*/ 12 w 38"/>
                  <a:gd name="T1" fmla="*/ 61 h 61"/>
                  <a:gd name="T2" fmla="*/ 38 w 38"/>
                  <a:gd name="T3" fmla="*/ 54 h 61"/>
                  <a:gd name="T4" fmla="*/ 28 w 38"/>
                  <a:gd name="T5" fmla="*/ 0 h 61"/>
                  <a:gd name="T6" fmla="*/ 0 w 38"/>
                  <a:gd name="T7" fmla="*/ 5 h 61"/>
                  <a:gd name="T8" fmla="*/ 12 w 38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1">
                    <a:moveTo>
                      <a:pt x="12" y="61"/>
                    </a:moveTo>
                    <a:lnTo>
                      <a:pt x="38" y="54"/>
                    </a:lnTo>
                    <a:lnTo>
                      <a:pt x="28" y="0"/>
                    </a:lnTo>
                    <a:lnTo>
                      <a:pt x="0" y="5"/>
                    </a:lnTo>
                    <a:lnTo>
                      <a:pt x="12" y="61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iṣľídè">
                <a:extLst>
                  <a:ext uri="{FF2B5EF4-FFF2-40B4-BE49-F238E27FC236}">
                    <a16:creationId xmlns:a16="http://schemas.microsoft.com/office/drawing/2014/main" id="{50748C03-7FC8-443A-81A0-C8EC69220AD8}"/>
                  </a:ext>
                </a:extLst>
              </p:cNvPr>
              <p:cNvSpPr/>
              <p:nvPr/>
            </p:nvSpPr>
            <p:spPr bwMode="auto">
              <a:xfrm>
                <a:off x="2458" y="2101"/>
                <a:ext cx="38" cy="61"/>
              </a:xfrm>
              <a:custGeom>
                <a:avLst/>
                <a:gdLst>
                  <a:gd name="T0" fmla="*/ 12 w 38"/>
                  <a:gd name="T1" fmla="*/ 61 h 61"/>
                  <a:gd name="T2" fmla="*/ 38 w 38"/>
                  <a:gd name="T3" fmla="*/ 54 h 61"/>
                  <a:gd name="T4" fmla="*/ 28 w 38"/>
                  <a:gd name="T5" fmla="*/ 0 h 61"/>
                  <a:gd name="T6" fmla="*/ 0 w 38"/>
                  <a:gd name="T7" fmla="*/ 5 h 61"/>
                  <a:gd name="T8" fmla="*/ 12 w 38"/>
                  <a:gd name="T9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61">
                    <a:moveTo>
                      <a:pt x="12" y="61"/>
                    </a:moveTo>
                    <a:lnTo>
                      <a:pt x="38" y="54"/>
                    </a:lnTo>
                    <a:lnTo>
                      <a:pt x="28" y="0"/>
                    </a:lnTo>
                    <a:lnTo>
                      <a:pt x="0" y="5"/>
                    </a:lnTo>
                    <a:lnTo>
                      <a:pt x="12" y="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ïṧľíďè">
                <a:extLst>
                  <a:ext uri="{FF2B5EF4-FFF2-40B4-BE49-F238E27FC236}">
                    <a16:creationId xmlns:a16="http://schemas.microsoft.com/office/drawing/2014/main" id="{315A8BE7-CD11-4166-9A90-D63643FA1105}"/>
                  </a:ext>
                </a:extLst>
              </p:cNvPr>
              <p:cNvSpPr/>
              <p:nvPr/>
            </p:nvSpPr>
            <p:spPr bwMode="auto">
              <a:xfrm>
                <a:off x="2290" y="2108"/>
                <a:ext cx="173" cy="88"/>
              </a:xfrm>
              <a:custGeom>
                <a:avLst/>
                <a:gdLst>
                  <a:gd name="T0" fmla="*/ 12 w 173"/>
                  <a:gd name="T1" fmla="*/ 88 h 88"/>
                  <a:gd name="T2" fmla="*/ 173 w 173"/>
                  <a:gd name="T3" fmla="*/ 54 h 88"/>
                  <a:gd name="T4" fmla="*/ 161 w 173"/>
                  <a:gd name="T5" fmla="*/ 0 h 88"/>
                  <a:gd name="T6" fmla="*/ 0 w 173"/>
                  <a:gd name="T7" fmla="*/ 31 h 88"/>
                  <a:gd name="T8" fmla="*/ 12 w 17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88">
                    <a:moveTo>
                      <a:pt x="12" y="88"/>
                    </a:moveTo>
                    <a:lnTo>
                      <a:pt x="173" y="54"/>
                    </a:lnTo>
                    <a:lnTo>
                      <a:pt x="161" y="0"/>
                    </a:lnTo>
                    <a:lnTo>
                      <a:pt x="0" y="31"/>
                    </a:lnTo>
                    <a:lnTo>
                      <a:pt x="12" y="88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ïṧḻíḑè">
                <a:extLst>
                  <a:ext uri="{FF2B5EF4-FFF2-40B4-BE49-F238E27FC236}">
                    <a16:creationId xmlns:a16="http://schemas.microsoft.com/office/drawing/2014/main" id="{4A24BCA7-5627-4D26-9BA3-460B9B8BC8D9}"/>
                  </a:ext>
                </a:extLst>
              </p:cNvPr>
              <p:cNvSpPr/>
              <p:nvPr/>
            </p:nvSpPr>
            <p:spPr bwMode="auto">
              <a:xfrm>
                <a:off x="2290" y="2108"/>
                <a:ext cx="173" cy="88"/>
              </a:xfrm>
              <a:custGeom>
                <a:avLst/>
                <a:gdLst>
                  <a:gd name="T0" fmla="*/ 12 w 173"/>
                  <a:gd name="T1" fmla="*/ 88 h 88"/>
                  <a:gd name="T2" fmla="*/ 173 w 173"/>
                  <a:gd name="T3" fmla="*/ 54 h 88"/>
                  <a:gd name="T4" fmla="*/ 161 w 173"/>
                  <a:gd name="T5" fmla="*/ 0 h 88"/>
                  <a:gd name="T6" fmla="*/ 0 w 173"/>
                  <a:gd name="T7" fmla="*/ 31 h 88"/>
                  <a:gd name="T8" fmla="*/ 12 w 173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88">
                    <a:moveTo>
                      <a:pt x="12" y="88"/>
                    </a:moveTo>
                    <a:lnTo>
                      <a:pt x="173" y="54"/>
                    </a:lnTo>
                    <a:lnTo>
                      <a:pt x="161" y="0"/>
                    </a:lnTo>
                    <a:lnTo>
                      <a:pt x="0" y="31"/>
                    </a:lnTo>
                    <a:lnTo>
                      <a:pt x="12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íṣļïdê">
                <a:extLst>
                  <a:ext uri="{FF2B5EF4-FFF2-40B4-BE49-F238E27FC236}">
                    <a16:creationId xmlns:a16="http://schemas.microsoft.com/office/drawing/2014/main" id="{8136DC6B-D804-482D-807D-D6BC9527896C}"/>
                  </a:ext>
                </a:extLst>
              </p:cNvPr>
              <p:cNvSpPr/>
              <p:nvPr/>
            </p:nvSpPr>
            <p:spPr bwMode="auto">
              <a:xfrm>
                <a:off x="2491" y="2027"/>
                <a:ext cx="158" cy="171"/>
              </a:xfrm>
              <a:custGeom>
                <a:avLst/>
                <a:gdLst>
                  <a:gd name="T0" fmla="*/ 4 w 67"/>
                  <a:gd name="T1" fmla="*/ 42 h 72"/>
                  <a:gd name="T2" fmla="*/ 40 w 67"/>
                  <a:gd name="T3" fmla="*/ 69 h 72"/>
                  <a:gd name="T4" fmla="*/ 63 w 67"/>
                  <a:gd name="T5" fmla="*/ 30 h 72"/>
                  <a:gd name="T6" fmla="*/ 27 w 67"/>
                  <a:gd name="T7" fmla="*/ 3 h 72"/>
                  <a:gd name="T8" fmla="*/ 4 w 67"/>
                  <a:gd name="T9" fmla="*/ 4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72">
                    <a:moveTo>
                      <a:pt x="4" y="42"/>
                    </a:moveTo>
                    <a:cubicBezTo>
                      <a:pt x="7" y="60"/>
                      <a:pt x="24" y="72"/>
                      <a:pt x="40" y="69"/>
                    </a:cubicBezTo>
                    <a:cubicBezTo>
                      <a:pt x="56" y="65"/>
                      <a:pt x="67" y="48"/>
                      <a:pt x="63" y="30"/>
                    </a:cubicBezTo>
                    <a:cubicBezTo>
                      <a:pt x="60" y="12"/>
                      <a:pt x="43" y="0"/>
                      <a:pt x="27" y="3"/>
                    </a:cubicBezTo>
                    <a:cubicBezTo>
                      <a:pt x="10" y="6"/>
                      <a:pt x="0" y="24"/>
                      <a:pt x="4" y="42"/>
                    </a:cubicBezTo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iṡliḑé">
                <a:extLst>
                  <a:ext uri="{FF2B5EF4-FFF2-40B4-BE49-F238E27FC236}">
                    <a16:creationId xmlns:a16="http://schemas.microsoft.com/office/drawing/2014/main" id="{56832D2F-5312-4308-80E8-AF662B8A38E8}"/>
                  </a:ext>
                </a:extLst>
              </p:cNvPr>
              <p:cNvSpPr/>
              <p:nvPr/>
            </p:nvSpPr>
            <p:spPr bwMode="auto">
              <a:xfrm>
                <a:off x="2498" y="2034"/>
                <a:ext cx="144" cy="157"/>
              </a:xfrm>
              <a:custGeom>
                <a:avLst/>
                <a:gdLst>
                  <a:gd name="T0" fmla="*/ 3 w 61"/>
                  <a:gd name="T1" fmla="*/ 38 h 66"/>
                  <a:gd name="T2" fmla="*/ 36 w 61"/>
                  <a:gd name="T3" fmla="*/ 63 h 66"/>
                  <a:gd name="T4" fmla="*/ 58 w 61"/>
                  <a:gd name="T5" fmla="*/ 27 h 66"/>
                  <a:gd name="T6" fmla="*/ 24 w 61"/>
                  <a:gd name="T7" fmla="*/ 3 h 66"/>
                  <a:gd name="T8" fmla="*/ 3 w 61"/>
                  <a:gd name="T9" fmla="*/ 3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6">
                    <a:moveTo>
                      <a:pt x="3" y="38"/>
                    </a:moveTo>
                    <a:cubicBezTo>
                      <a:pt x="6" y="55"/>
                      <a:pt x="21" y="66"/>
                      <a:pt x="36" y="63"/>
                    </a:cubicBezTo>
                    <a:cubicBezTo>
                      <a:pt x="52" y="60"/>
                      <a:pt x="61" y="44"/>
                      <a:pt x="58" y="27"/>
                    </a:cubicBezTo>
                    <a:cubicBezTo>
                      <a:pt x="54" y="11"/>
                      <a:pt x="39" y="0"/>
                      <a:pt x="24" y="3"/>
                    </a:cubicBezTo>
                    <a:cubicBezTo>
                      <a:pt x="9" y="6"/>
                      <a:pt x="0" y="22"/>
                      <a:pt x="3" y="38"/>
                    </a:cubicBezTo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iSḷîďé">
                <a:extLst>
                  <a:ext uri="{FF2B5EF4-FFF2-40B4-BE49-F238E27FC236}">
                    <a16:creationId xmlns:a16="http://schemas.microsoft.com/office/drawing/2014/main" id="{EABC0837-8896-46BA-8DD0-5EBE60E584A6}"/>
                  </a:ext>
                </a:extLst>
              </p:cNvPr>
              <p:cNvSpPr/>
              <p:nvPr/>
            </p:nvSpPr>
            <p:spPr bwMode="auto">
              <a:xfrm>
                <a:off x="2500" y="2037"/>
                <a:ext cx="140" cy="151"/>
              </a:xfrm>
              <a:custGeom>
                <a:avLst/>
                <a:gdLst>
                  <a:gd name="T0" fmla="*/ 3 w 59"/>
                  <a:gd name="T1" fmla="*/ 37 h 64"/>
                  <a:gd name="T2" fmla="*/ 35 w 59"/>
                  <a:gd name="T3" fmla="*/ 61 h 64"/>
                  <a:gd name="T4" fmla="*/ 55 w 59"/>
                  <a:gd name="T5" fmla="*/ 27 h 64"/>
                  <a:gd name="T6" fmla="*/ 24 w 59"/>
                  <a:gd name="T7" fmla="*/ 3 h 64"/>
                  <a:gd name="T8" fmla="*/ 3 w 59"/>
                  <a:gd name="T9" fmla="*/ 3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64">
                    <a:moveTo>
                      <a:pt x="3" y="37"/>
                    </a:moveTo>
                    <a:cubicBezTo>
                      <a:pt x="6" y="53"/>
                      <a:pt x="21" y="64"/>
                      <a:pt x="35" y="61"/>
                    </a:cubicBezTo>
                    <a:cubicBezTo>
                      <a:pt x="50" y="58"/>
                      <a:pt x="59" y="42"/>
                      <a:pt x="55" y="27"/>
                    </a:cubicBezTo>
                    <a:cubicBezTo>
                      <a:pt x="52" y="11"/>
                      <a:pt x="38" y="0"/>
                      <a:pt x="24" y="3"/>
                    </a:cubicBezTo>
                    <a:cubicBezTo>
                      <a:pt x="9" y="6"/>
                      <a:pt x="0" y="21"/>
                      <a:pt x="3" y="37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íslíḋè">
                <a:extLst>
                  <a:ext uri="{FF2B5EF4-FFF2-40B4-BE49-F238E27FC236}">
                    <a16:creationId xmlns:a16="http://schemas.microsoft.com/office/drawing/2014/main" id="{82D0005E-AB66-4024-86C6-4C25EC464840}"/>
                  </a:ext>
                </a:extLst>
              </p:cNvPr>
              <p:cNvSpPr/>
              <p:nvPr/>
            </p:nvSpPr>
            <p:spPr bwMode="auto">
              <a:xfrm>
                <a:off x="2507" y="2046"/>
                <a:ext cx="123" cy="133"/>
              </a:xfrm>
              <a:custGeom>
                <a:avLst/>
                <a:gdLst>
                  <a:gd name="T0" fmla="*/ 3 w 52"/>
                  <a:gd name="T1" fmla="*/ 32 h 56"/>
                  <a:gd name="T2" fmla="*/ 32 w 52"/>
                  <a:gd name="T3" fmla="*/ 53 h 56"/>
                  <a:gd name="T4" fmla="*/ 50 w 52"/>
                  <a:gd name="T5" fmla="*/ 23 h 56"/>
                  <a:gd name="T6" fmla="*/ 21 w 52"/>
                  <a:gd name="T7" fmla="*/ 2 h 56"/>
                  <a:gd name="T8" fmla="*/ 3 w 52"/>
                  <a:gd name="T9" fmla="*/ 3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6">
                    <a:moveTo>
                      <a:pt x="3" y="32"/>
                    </a:moveTo>
                    <a:cubicBezTo>
                      <a:pt x="6" y="47"/>
                      <a:pt x="19" y="56"/>
                      <a:pt x="32" y="53"/>
                    </a:cubicBezTo>
                    <a:cubicBezTo>
                      <a:pt x="44" y="51"/>
                      <a:pt x="52" y="37"/>
                      <a:pt x="50" y="23"/>
                    </a:cubicBezTo>
                    <a:cubicBezTo>
                      <a:pt x="47" y="9"/>
                      <a:pt x="34" y="0"/>
                      <a:pt x="21" y="2"/>
                    </a:cubicBezTo>
                    <a:cubicBezTo>
                      <a:pt x="8" y="5"/>
                      <a:pt x="0" y="18"/>
                      <a:pt x="3" y="32"/>
                    </a:cubicBezTo>
                  </a:path>
                </a:pathLst>
              </a:custGeom>
              <a:solidFill>
                <a:srgbClr val="F7931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ïṡḷïdé">
                <a:extLst>
                  <a:ext uri="{FF2B5EF4-FFF2-40B4-BE49-F238E27FC236}">
                    <a16:creationId xmlns:a16="http://schemas.microsoft.com/office/drawing/2014/main" id="{0D0BBF44-E0E8-4531-A3D8-1B8E41AC1B4B}"/>
                  </a:ext>
                </a:extLst>
              </p:cNvPr>
              <p:cNvSpPr/>
              <p:nvPr/>
            </p:nvSpPr>
            <p:spPr bwMode="auto">
              <a:xfrm>
                <a:off x="2545" y="2084"/>
                <a:ext cx="50" cy="55"/>
              </a:xfrm>
              <a:custGeom>
                <a:avLst/>
                <a:gdLst>
                  <a:gd name="T0" fmla="*/ 1 w 21"/>
                  <a:gd name="T1" fmla="*/ 14 h 23"/>
                  <a:gd name="T2" fmla="*/ 12 w 21"/>
                  <a:gd name="T3" fmla="*/ 22 h 23"/>
                  <a:gd name="T4" fmla="*/ 20 w 21"/>
                  <a:gd name="T5" fmla="*/ 10 h 23"/>
                  <a:gd name="T6" fmla="*/ 8 w 21"/>
                  <a:gd name="T7" fmla="*/ 1 h 23"/>
                  <a:gd name="T8" fmla="*/ 1 w 21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3">
                    <a:moveTo>
                      <a:pt x="1" y="14"/>
                    </a:moveTo>
                    <a:cubicBezTo>
                      <a:pt x="2" y="19"/>
                      <a:pt x="7" y="23"/>
                      <a:pt x="12" y="22"/>
                    </a:cubicBezTo>
                    <a:cubicBezTo>
                      <a:pt x="18" y="21"/>
                      <a:pt x="21" y="16"/>
                      <a:pt x="20" y="10"/>
                    </a:cubicBezTo>
                    <a:cubicBezTo>
                      <a:pt x="19" y="4"/>
                      <a:pt x="13" y="0"/>
                      <a:pt x="8" y="1"/>
                    </a:cubicBezTo>
                    <a:cubicBezTo>
                      <a:pt x="3" y="2"/>
                      <a:pt x="0" y="8"/>
                      <a:pt x="1" y="14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iṡḷîďê">
                <a:extLst>
                  <a:ext uri="{FF2B5EF4-FFF2-40B4-BE49-F238E27FC236}">
                    <a16:creationId xmlns:a16="http://schemas.microsoft.com/office/drawing/2014/main" id="{BD1CC250-402F-4AE3-80D1-CAC07C48AD53}"/>
                  </a:ext>
                </a:extLst>
              </p:cNvPr>
              <p:cNvSpPr/>
              <p:nvPr/>
            </p:nvSpPr>
            <p:spPr bwMode="auto">
              <a:xfrm>
                <a:off x="2505" y="2143"/>
                <a:ext cx="31" cy="38"/>
              </a:xfrm>
              <a:custGeom>
                <a:avLst/>
                <a:gdLst>
                  <a:gd name="T0" fmla="*/ 0 w 13"/>
                  <a:gd name="T1" fmla="*/ 0 h 16"/>
                  <a:gd name="T2" fmla="*/ 0 w 13"/>
                  <a:gd name="T3" fmla="*/ 0 h 16"/>
                  <a:gd name="T4" fmla="*/ 13 w 13"/>
                  <a:gd name="T5" fmla="*/ 16 h 16"/>
                  <a:gd name="T6" fmla="*/ 13 w 13"/>
                  <a:gd name="T7" fmla="*/ 16 h 16"/>
                  <a:gd name="T8" fmla="*/ 0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7" y="12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8" y="12"/>
                      <a:pt x="3" y="7"/>
                      <a:pt x="0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i$ļîḋé">
                <a:extLst>
                  <a:ext uri="{FF2B5EF4-FFF2-40B4-BE49-F238E27FC236}">
                    <a16:creationId xmlns:a16="http://schemas.microsoft.com/office/drawing/2014/main" id="{6D948632-CA2F-47F9-B485-A6C77A4180DF}"/>
                  </a:ext>
                </a:extLst>
              </p:cNvPr>
              <p:cNvSpPr/>
              <p:nvPr/>
            </p:nvSpPr>
            <p:spPr bwMode="auto">
              <a:xfrm>
                <a:off x="2536" y="2181"/>
                <a:ext cx="64" cy="12"/>
              </a:xfrm>
              <a:custGeom>
                <a:avLst/>
                <a:gdLst>
                  <a:gd name="T0" fmla="*/ 0 w 27"/>
                  <a:gd name="T1" fmla="*/ 0 h 5"/>
                  <a:gd name="T2" fmla="*/ 0 w 27"/>
                  <a:gd name="T3" fmla="*/ 0 h 5"/>
                  <a:gd name="T4" fmla="*/ 16 w 27"/>
                  <a:gd name="T5" fmla="*/ 5 h 5"/>
                  <a:gd name="T6" fmla="*/ 21 w 27"/>
                  <a:gd name="T7" fmla="*/ 4 h 5"/>
                  <a:gd name="T8" fmla="*/ 27 w 27"/>
                  <a:gd name="T9" fmla="*/ 3 h 5"/>
                  <a:gd name="T10" fmla="*/ 25 w 27"/>
                  <a:gd name="T11" fmla="*/ 3 h 5"/>
                  <a:gd name="T12" fmla="*/ 21 w 27"/>
                  <a:gd name="T13" fmla="*/ 4 h 5"/>
                  <a:gd name="T14" fmla="*/ 16 w 27"/>
                  <a:gd name="T15" fmla="*/ 4 h 5"/>
                  <a:gd name="T16" fmla="*/ 0 w 27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3"/>
                      <a:pt x="10" y="5"/>
                      <a:pt x="16" y="5"/>
                    </a:cubicBezTo>
                    <a:cubicBezTo>
                      <a:pt x="17" y="5"/>
                      <a:pt x="19" y="5"/>
                      <a:pt x="21" y="4"/>
                    </a:cubicBezTo>
                    <a:cubicBezTo>
                      <a:pt x="23" y="4"/>
                      <a:pt x="25" y="3"/>
                      <a:pt x="27" y="3"/>
                    </a:cubicBezTo>
                    <a:cubicBezTo>
                      <a:pt x="26" y="3"/>
                      <a:pt x="25" y="3"/>
                      <a:pt x="25" y="3"/>
                    </a:cubicBezTo>
                    <a:cubicBezTo>
                      <a:pt x="24" y="3"/>
                      <a:pt x="22" y="3"/>
                      <a:pt x="21" y="4"/>
                    </a:cubicBezTo>
                    <a:cubicBezTo>
                      <a:pt x="19" y="4"/>
                      <a:pt x="17" y="4"/>
                      <a:pt x="16" y="4"/>
                    </a:cubicBezTo>
                    <a:cubicBezTo>
                      <a:pt x="10" y="4"/>
                      <a:pt x="5" y="3"/>
                      <a:pt x="0" y="0"/>
                    </a:cubicBezTo>
                  </a:path>
                </a:pathLst>
              </a:custGeom>
              <a:solidFill>
                <a:srgbClr val="D691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iṧlïḍê">
                <a:extLst>
                  <a:ext uri="{FF2B5EF4-FFF2-40B4-BE49-F238E27FC236}">
                    <a16:creationId xmlns:a16="http://schemas.microsoft.com/office/drawing/2014/main" id="{FE34167D-2CC5-4B3C-82A8-AE4927687F2B}"/>
                  </a:ext>
                </a:extLst>
              </p:cNvPr>
              <p:cNvSpPr/>
              <p:nvPr/>
            </p:nvSpPr>
            <p:spPr bwMode="auto">
              <a:xfrm>
                <a:off x="2498" y="2110"/>
                <a:ext cx="7" cy="3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7 h 14"/>
                  <a:gd name="T4" fmla="*/ 3 w 3"/>
                  <a:gd name="T5" fmla="*/ 14 h 14"/>
                  <a:gd name="T6" fmla="*/ 3 w 3"/>
                  <a:gd name="T7" fmla="*/ 14 h 14"/>
                  <a:gd name="T8" fmla="*/ 1 w 3"/>
                  <a:gd name="T9" fmla="*/ 7 h 14"/>
                  <a:gd name="T10" fmla="*/ 0 w 3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1" y="10"/>
                      <a:pt x="2" y="1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2"/>
                      <a:pt x="1" y="9"/>
                      <a:pt x="1" y="7"/>
                    </a:cubicBezTo>
                    <a:cubicBezTo>
                      <a:pt x="0" y="5"/>
                      <a:pt x="0" y="2"/>
                      <a:pt x="0" y="0"/>
                    </a:cubicBezTo>
                  </a:path>
                </a:pathLst>
              </a:custGeom>
              <a:solidFill>
                <a:srgbClr val="D8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ïSḻidè">
                <a:extLst>
                  <a:ext uri="{FF2B5EF4-FFF2-40B4-BE49-F238E27FC236}">
                    <a16:creationId xmlns:a16="http://schemas.microsoft.com/office/drawing/2014/main" id="{76AC3334-92C0-4D27-A719-925C9769C417}"/>
                  </a:ext>
                </a:extLst>
              </p:cNvPr>
              <p:cNvSpPr/>
              <p:nvPr/>
            </p:nvSpPr>
            <p:spPr bwMode="auto">
              <a:xfrm>
                <a:off x="2595" y="2151"/>
                <a:ext cx="40" cy="37"/>
              </a:xfrm>
              <a:custGeom>
                <a:avLst/>
                <a:gdLst>
                  <a:gd name="T0" fmla="*/ 17 w 17"/>
                  <a:gd name="T1" fmla="*/ 0 h 16"/>
                  <a:gd name="T2" fmla="*/ 16 w 17"/>
                  <a:gd name="T3" fmla="*/ 0 h 16"/>
                  <a:gd name="T4" fmla="*/ 0 w 17"/>
                  <a:gd name="T5" fmla="*/ 16 h 16"/>
                  <a:gd name="T6" fmla="*/ 2 w 17"/>
                  <a:gd name="T7" fmla="*/ 16 h 16"/>
                  <a:gd name="T8" fmla="*/ 17 w 17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6">
                    <a:moveTo>
                      <a:pt x="17" y="0"/>
                    </a:moveTo>
                    <a:cubicBezTo>
                      <a:pt x="17" y="0"/>
                      <a:pt x="17" y="0"/>
                      <a:pt x="16" y="0"/>
                    </a:cubicBezTo>
                    <a:cubicBezTo>
                      <a:pt x="13" y="8"/>
                      <a:pt x="7" y="13"/>
                      <a:pt x="0" y="16"/>
                    </a:cubicBezTo>
                    <a:cubicBezTo>
                      <a:pt x="0" y="16"/>
                      <a:pt x="1" y="16"/>
                      <a:pt x="2" y="16"/>
                    </a:cubicBezTo>
                    <a:cubicBezTo>
                      <a:pt x="8" y="13"/>
                      <a:pt x="14" y="7"/>
                      <a:pt x="17" y="0"/>
                    </a:cubicBezTo>
                  </a:path>
                </a:pathLst>
              </a:custGeom>
              <a:solidFill>
                <a:srgbClr val="D8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iSľidé">
                <a:extLst>
                  <a:ext uri="{FF2B5EF4-FFF2-40B4-BE49-F238E27FC236}">
                    <a16:creationId xmlns:a16="http://schemas.microsoft.com/office/drawing/2014/main" id="{201A3C22-DE09-4A13-975C-B06486732A6D}"/>
                  </a:ext>
                </a:extLst>
              </p:cNvPr>
              <p:cNvSpPr/>
              <p:nvPr/>
            </p:nvSpPr>
            <p:spPr bwMode="auto">
              <a:xfrm>
                <a:off x="2498" y="2037"/>
                <a:ext cx="135" cy="154"/>
              </a:xfrm>
              <a:custGeom>
                <a:avLst/>
                <a:gdLst>
                  <a:gd name="T0" fmla="*/ 20 w 57"/>
                  <a:gd name="T1" fmla="*/ 0 h 65"/>
                  <a:gd name="T2" fmla="*/ 0 w 57"/>
                  <a:gd name="T3" fmla="*/ 31 h 65"/>
                  <a:gd name="T4" fmla="*/ 1 w 57"/>
                  <a:gd name="T5" fmla="*/ 38 h 65"/>
                  <a:gd name="T6" fmla="*/ 3 w 57"/>
                  <a:gd name="T7" fmla="*/ 45 h 65"/>
                  <a:gd name="T8" fmla="*/ 16 w 57"/>
                  <a:gd name="T9" fmla="*/ 61 h 65"/>
                  <a:gd name="T10" fmla="*/ 32 w 57"/>
                  <a:gd name="T11" fmla="*/ 65 h 65"/>
                  <a:gd name="T12" fmla="*/ 37 w 57"/>
                  <a:gd name="T13" fmla="*/ 65 h 65"/>
                  <a:gd name="T14" fmla="*/ 41 w 57"/>
                  <a:gd name="T15" fmla="*/ 64 h 65"/>
                  <a:gd name="T16" fmla="*/ 57 w 57"/>
                  <a:gd name="T17" fmla="*/ 48 h 65"/>
                  <a:gd name="T18" fmla="*/ 54 w 57"/>
                  <a:gd name="T19" fmla="*/ 49 h 65"/>
                  <a:gd name="T20" fmla="*/ 36 w 57"/>
                  <a:gd name="T21" fmla="*/ 62 h 65"/>
                  <a:gd name="T22" fmla="*/ 31 w 57"/>
                  <a:gd name="T23" fmla="*/ 63 h 65"/>
                  <a:gd name="T24" fmla="*/ 3 w 57"/>
                  <a:gd name="T25" fmla="*/ 37 h 65"/>
                  <a:gd name="T26" fmla="*/ 19 w 57"/>
                  <a:gd name="T27" fmla="*/ 3 h 65"/>
                  <a:gd name="T28" fmla="*/ 20 w 57"/>
                  <a:gd name="T2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" h="65">
                    <a:moveTo>
                      <a:pt x="20" y="0"/>
                    </a:moveTo>
                    <a:cubicBezTo>
                      <a:pt x="8" y="5"/>
                      <a:pt x="0" y="17"/>
                      <a:pt x="0" y="31"/>
                    </a:cubicBezTo>
                    <a:cubicBezTo>
                      <a:pt x="0" y="33"/>
                      <a:pt x="0" y="36"/>
                      <a:pt x="1" y="38"/>
                    </a:cubicBezTo>
                    <a:cubicBezTo>
                      <a:pt x="1" y="40"/>
                      <a:pt x="2" y="43"/>
                      <a:pt x="3" y="45"/>
                    </a:cubicBezTo>
                    <a:cubicBezTo>
                      <a:pt x="6" y="52"/>
                      <a:pt x="11" y="57"/>
                      <a:pt x="16" y="61"/>
                    </a:cubicBezTo>
                    <a:cubicBezTo>
                      <a:pt x="21" y="64"/>
                      <a:pt x="26" y="65"/>
                      <a:pt x="32" y="65"/>
                    </a:cubicBezTo>
                    <a:cubicBezTo>
                      <a:pt x="33" y="65"/>
                      <a:pt x="35" y="65"/>
                      <a:pt x="37" y="65"/>
                    </a:cubicBezTo>
                    <a:cubicBezTo>
                      <a:pt x="38" y="64"/>
                      <a:pt x="40" y="64"/>
                      <a:pt x="41" y="64"/>
                    </a:cubicBezTo>
                    <a:cubicBezTo>
                      <a:pt x="48" y="61"/>
                      <a:pt x="54" y="56"/>
                      <a:pt x="57" y="48"/>
                    </a:cubicBezTo>
                    <a:cubicBezTo>
                      <a:pt x="56" y="49"/>
                      <a:pt x="55" y="49"/>
                      <a:pt x="54" y="49"/>
                    </a:cubicBezTo>
                    <a:cubicBezTo>
                      <a:pt x="50" y="56"/>
                      <a:pt x="44" y="61"/>
                      <a:pt x="36" y="62"/>
                    </a:cubicBezTo>
                    <a:cubicBezTo>
                      <a:pt x="35" y="62"/>
                      <a:pt x="33" y="63"/>
                      <a:pt x="31" y="63"/>
                    </a:cubicBezTo>
                    <a:cubicBezTo>
                      <a:pt x="18" y="63"/>
                      <a:pt x="6" y="52"/>
                      <a:pt x="3" y="37"/>
                    </a:cubicBezTo>
                    <a:cubicBezTo>
                      <a:pt x="0" y="23"/>
                      <a:pt x="7" y="9"/>
                      <a:pt x="19" y="3"/>
                    </a:cubicBezTo>
                    <a:cubicBezTo>
                      <a:pt x="19" y="2"/>
                      <a:pt x="19" y="1"/>
                      <a:pt x="20" y="0"/>
                    </a:cubicBezTo>
                  </a:path>
                </a:pathLst>
              </a:custGeom>
              <a:solidFill>
                <a:srgbClr val="9698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islíďe">
                <a:extLst>
                  <a:ext uri="{FF2B5EF4-FFF2-40B4-BE49-F238E27FC236}">
                    <a16:creationId xmlns:a16="http://schemas.microsoft.com/office/drawing/2014/main" id="{9FA90898-F182-400E-8BB9-B503D3D06842}"/>
                  </a:ext>
                </a:extLst>
              </p:cNvPr>
              <p:cNvSpPr/>
              <p:nvPr/>
            </p:nvSpPr>
            <p:spPr bwMode="auto">
              <a:xfrm>
                <a:off x="2498" y="2044"/>
                <a:ext cx="128" cy="142"/>
              </a:xfrm>
              <a:custGeom>
                <a:avLst/>
                <a:gdLst>
                  <a:gd name="T0" fmla="*/ 19 w 54"/>
                  <a:gd name="T1" fmla="*/ 0 h 60"/>
                  <a:gd name="T2" fmla="*/ 3 w 54"/>
                  <a:gd name="T3" fmla="*/ 34 h 60"/>
                  <a:gd name="T4" fmla="*/ 31 w 54"/>
                  <a:gd name="T5" fmla="*/ 60 h 60"/>
                  <a:gd name="T6" fmla="*/ 36 w 54"/>
                  <a:gd name="T7" fmla="*/ 59 h 60"/>
                  <a:gd name="T8" fmla="*/ 54 w 54"/>
                  <a:gd name="T9" fmla="*/ 46 h 60"/>
                  <a:gd name="T10" fmla="*/ 54 w 54"/>
                  <a:gd name="T11" fmla="*/ 46 h 60"/>
                  <a:gd name="T12" fmla="*/ 52 w 54"/>
                  <a:gd name="T13" fmla="*/ 47 h 60"/>
                  <a:gd name="T14" fmla="*/ 36 w 54"/>
                  <a:gd name="T15" fmla="*/ 58 h 60"/>
                  <a:gd name="T16" fmla="*/ 31 w 54"/>
                  <a:gd name="T17" fmla="*/ 58 h 60"/>
                  <a:gd name="T18" fmla="*/ 4 w 54"/>
                  <a:gd name="T19" fmla="*/ 34 h 60"/>
                  <a:gd name="T20" fmla="*/ 18 w 54"/>
                  <a:gd name="T21" fmla="*/ 2 h 60"/>
                  <a:gd name="T22" fmla="*/ 19 w 54"/>
                  <a:gd name="T2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4" h="60">
                    <a:moveTo>
                      <a:pt x="19" y="0"/>
                    </a:moveTo>
                    <a:cubicBezTo>
                      <a:pt x="7" y="6"/>
                      <a:pt x="0" y="20"/>
                      <a:pt x="3" y="34"/>
                    </a:cubicBezTo>
                    <a:cubicBezTo>
                      <a:pt x="6" y="49"/>
                      <a:pt x="18" y="60"/>
                      <a:pt x="31" y="60"/>
                    </a:cubicBezTo>
                    <a:cubicBezTo>
                      <a:pt x="33" y="60"/>
                      <a:pt x="35" y="59"/>
                      <a:pt x="36" y="59"/>
                    </a:cubicBezTo>
                    <a:cubicBezTo>
                      <a:pt x="44" y="58"/>
                      <a:pt x="50" y="53"/>
                      <a:pt x="54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3" y="47"/>
                      <a:pt x="53" y="47"/>
                      <a:pt x="52" y="47"/>
                    </a:cubicBezTo>
                    <a:cubicBezTo>
                      <a:pt x="48" y="52"/>
                      <a:pt x="43" y="56"/>
                      <a:pt x="36" y="58"/>
                    </a:cubicBezTo>
                    <a:cubicBezTo>
                      <a:pt x="35" y="58"/>
                      <a:pt x="33" y="58"/>
                      <a:pt x="31" y="58"/>
                    </a:cubicBezTo>
                    <a:cubicBezTo>
                      <a:pt x="19" y="58"/>
                      <a:pt x="7" y="48"/>
                      <a:pt x="4" y="34"/>
                    </a:cubicBezTo>
                    <a:cubicBezTo>
                      <a:pt x="2" y="21"/>
                      <a:pt x="8" y="8"/>
                      <a:pt x="18" y="2"/>
                    </a:cubicBezTo>
                    <a:cubicBezTo>
                      <a:pt x="18" y="2"/>
                      <a:pt x="18" y="1"/>
                      <a:pt x="19" y="0"/>
                    </a:cubicBezTo>
                  </a:path>
                </a:pathLst>
              </a:custGeom>
              <a:solidFill>
                <a:srgbClr val="BCBD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îṩ1ïḍé">
                <a:extLst>
                  <a:ext uri="{FF2B5EF4-FFF2-40B4-BE49-F238E27FC236}">
                    <a16:creationId xmlns:a16="http://schemas.microsoft.com/office/drawing/2014/main" id="{F8CE4FE1-62AD-43A8-A865-C52573196D2B}"/>
                  </a:ext>
                </a:extLst>
              </p:cNvPr>
              <p:cNvSpPr/>
              <p:nvPr/>
            </p:nvSpPr>
            <p:spPr bwMode="auto">
              <a:xfrm>
                <a:off x="2503" y="2049"/>
                <a:ext cx="118" cy="132"/>
              </a:xfrm>
              <a:custGeom>
                <a:avLst/>
                <a:gdLst>
                  <a:gd name="T0" fmla="*/ 16 w 50"/>
                  <a:gd name="T1" fmla="*/ 0 h 56"/>
                  <a:gd name="T2" fmla="*/ 2 w 50"/>
                  <a:gd name="T3" fmla="*/ 32 h 56"/>
                  <a:gd name="T4" fmla="*/ 29 w 50"/>
                  <a:gd name="T5" fmla="*/ 56 h 56"/>
                  <a:gd name="T6" fmla="*/ 34 w 50"/>
                  <a:gd name="T7" fmla="*/ 56 h 56"/>
                  <a:gd name="T8" fmla="*/ 50 w 50"/>
                  <a:gd name="T9" fmla="*/ 45 h 56"/>
                  <a:gd name="T10" fmla="*/ 46 w 50"/>
                  <a:gd name="T11" fmla="*/ 45 h 56"/>
                  <a:gd name="T12" fmla="*/ 46 w 50"/>
                  <a:gd name="T13" fmla="*/ 45 h 56"/>
                  <a:gd name="T14" fmla="*/ 34 w 50"/>
                  <a:gd name="T15" fmla="*/ 52 h 56"/>
                  <a:gd name="T16" fmla="*/ 29 w 50"/>
                  <a:gd name="T17" fmla="*/ 53 h 56"/>
                  <a:gd name="T18" fmla="*/ 5 w 50"/>
                  <a:gd name="T19" fmla="*/ 31 h 56"/>
                  <a:gd name="T20" fmla="*/ 15 w 50"/>
                  <a:gd name="T21" fmla="*/ 5 h 56"/>
                  <a:gd name="T22" fmla="*/ 16 w 50"/>
                  <a:gd name="T2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56">
                    <a:moveTo>
                      <a:pt x="16" y="0"/>
                    </a:moveTo>
                    <a:cubicBezTo>
                      <a:pt x="6" y="6"/>
                      <a:pt x="0" y="19"/>
                      <a:pt x="2" y="32"/>
                    </a:cubicBezTo>
                    <a:cubicBezTo>
                      <a:pt x="5" y="46"/>
                      <a:pt x="17" y="56"/>
                      <a:pt x="29" y="56"/>
                    </a:cubicBezTo>
                    <a:cubicBezTo>
                      <a:pt x="31" y="56"/>
                      <a:pt x="33" y="56"/>
                      <a:pt x="34" y="56"/>
                    </a:cubicBezTo>
                    <a:cubicBezTo>
                      <a:pt x="41" y="54"/>
                      <a:pt x="46" y="50"/>
                      <a:pt x="50" y="45"/>
                    </a:cubicBezTo>
                    <a:cubicBezTo>
                      <a:pt x="49" y="45"/>
                      <a:pt x="48" y="45"/>
                      <a:pt x="46" y="45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3" y="49"/>
                      <a:pt x="39" y="51"/>
                      <a:pt x="34" y="52"/>
                    </a:cubicBezTo>
                    <a:cubicBezTo>
                      <a:pt x="32" y="53"/>
                      <a:pt x="31" y="53"/>
                      <a:pt x="29" y="53"/>
                    </a:cubicBezTo>
                    <a:cubicBezTo>
                      <a:pt x="18" y="53"/>
                      <a:pt x="8" y="44"/>
                      <a:pt x="5" y="31"/>
                    </a:cubicBezTo>
                    <a:cubicBezTo>
                      <a:pt x="3" y="21"/>
                      <a:pt x="7" y="10"/>
                      <a:pt x="15" y="5"/>
                    </a:cubicBezTo>
                    <a:cubicBezTo>
                      <a:pt x="15" y="3"/>
                      <a:pt x="16" y="2"/>
                      <a:pt x="16" y="0"/>
                    </a:cubicBezTo>
                  </a:path>
                </a:pathLst>
              </a:custGeom>
              <a:solidFill>
                <a:srgbClr val="D8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išḻíḋè">
                <a:extLst>
                  <a:ext uri="{FF2B5EF4-FFF2-40B4-BE49-F238E27FC236}">
                    <a16:creationId xmlns:a16="http://schemas.microsoft.com/office/drawing/2014/main" id="{8601C263-CEE0-4E6D-A220-D9C0FD4CB059}"/>
                  </a:ext>
                </a:extLst>
              </p:cNvPr>
              <p:cNvSpPr/>
              <p:nvPr/>
            </p:nvSpPr>
            <p:spPr bwMode="auto">
              <a:xfrm>
                <a:off x="2510" y="2061"/>
                <a:ext cx="102" cy="113"/>
              </a:xfrm>
              <a:custGeom>
                <a:avLst/>
                <a:gdLst>
                  <a:gd name="T0" fmla="*/ 12 w 43"/>
                  <a:gd name="T1" fmla="*/ 0 h 48"/>
                  <a:gd name="T2" fmla="*/ 2 w 43"/>
                  <a:gd name="T3" fmla="*/ 26 h 48"/>
                  <a:gd name="T4" fmla="*/ 26 w 43"/>
                  <a:gd name="T5" fmla="*/ 48 h 48"/>
                  <a:gd name="T6" fmla="*/ 31 w 43"/>
                  <a:gd name="T7" fmla="*/ 47 h 48"/>
                  <a:gd name="T8" fmla="*/ 43 w 43"/>
                  <a:gd name="T9" fmla="*/ 40 h 48"/>
                  <a:gd name="T10" fmla="*/ 23 w 43"/>
                  <a:gd name="T11" fmla="*/ 32 h 48"/>
                  <a:gd name="T12" fmla="*/ 16 w 43"/>
                  <a:gd name="T13" fmla="*/ 24 h 48"/>
                  <a:gd name="T14" fmla="*/ 16 w 43"/>
                  <a:gd name="T15" fmla="*/ 22 h 48"/>
                  <a:gd name="T16" fmla="*/ 12 w 43"/>
                  <a:gd name="T17" fmla="*/ 12 h 48"/>
                  <a:gd name="T18" fmla="*/ 12 w 43"/>
                  <a:gd name="T1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8">
                    <a:moveTo>
                      <a:pt x="12" y="0"/>
                    </a:moveTo>
                    <a:cubicBezTo>
                      <a:pt x="4" y="5"/>
                      <a:pt x="0" y="16"/>
                      <a:pt x="2" y="26"/>
                    </a:cubicBezTo>
                    <a:cubicBezTo>
                      <a:pt x="5" y="39"/>
                      <a:pt x="15" y="48"/>
                      <a:pt x="26" y="48"/>
                    </a:cubicBezTo>
                    <a:cubicBezTo>
                      <a:pt x="28" y="48"/>
                      <a:pt x="29" y="48"/>
                      <a:pt x="31" y="47"/>
                    </a:cubicBezTo>
                    <a:cubicBezTo>
                      <a:pt x="36" y="46"/>
                      <a:pt x="40" y="44"/>
                      <a:pt x="43" y="40"/>
                    </a:cubicBezTo>
                    <a:cubicBezTo>
                      <a:pt x="36" y="40"/>
                      <a:pt x="29" y="37"/>
                      <a:pt x="23" y="32"/>
                    </a:cubicBezTo>
                    <a:cubicBezTo>
                      <a:pt x="20" y="31"/>
                      <a:pt x="17" y="28"/>
                      <a:pt x="16" y="24"/>
                    </a:cubicBezTo>
                    <a:cubicBezTo>
                      <a:pt x="16" y="23"/>
                      <a:pt x="16" y="23"/>
                      <a:pt x="16" y="22"/>
                    </a:cubicBezTo>
                    <a:cubicBezTo>
                      <a:pt x="14" y="19"/>
                      <a:pt x="13" y="16"/>
                      <a:pt x="12" y="12"/>
                    </a:cubicBezTo>
                    <a:cubicBezTo>
                      <a:pt x="12" y="8"/>
                      <a:pt x="11" y="4"/>
                      <a:pt x="12" y="0"/>
                    </a:cubicBezTo>
                  </a:path>
                </a:pathLst>
              </a:custGeom>
              <a:solidFill>
                <a:srgbClr val="DE84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iş1ïḋe">
                <a:extLst>
                  <a:ext uri="{FF2B5EF4-FFF2-40B4-BE49-F238E27FC236}">
                    <a16:creationId xmlns:a16="http://schemas.microsoft.com/office/drawing/2014/main" id="{7BA8E495-CB18-4515-AEDB-28A3DDACBE32}"/>
                  </a:ext>
                </a:extLst>
              </p:cNvPr>
              <p:cNvSpPr/>
              <p:nvPr/>
            </p:nvSpPr>
            <p:spPr bwMode="auto">
              <a:xfrm>
                <a:off x="2548" y="2113"/>
                <a:ext cx="16" cy="23"/>
              </a:xfrm>
              <a:custGeom>
                <a:avLst/>
                <a:gdLst>
                  <a:gd name="T0" fmla="*/ 0 w 7"/>
                  <a:gd name="T1" fmla="*/ 0 h 10"/>
                  <a:gd name="T2" fmla="*/ 0 w 7"/>
                  <a:gd name="T3" fmla="*/ 2 h 10"/>
                  <a:gd name="T4" fmla="*/ 7 w 7"/>
                  <a:gd name="T5" fmla="*/ 10 h 10"/>
                  <a:gd name="T6" fmla="*/ 0 w 7"/>
                  <a:gd name="T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0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1" y="6"/>
                      <a:pt x="4" y="9"/>
                      <a:pt x="7" y="10"/>
                    </a:cubicBezTo>
                    <a:cubicBezTo>
                      <a:pt x="4" y="7"/>
                      <a:pt x="2" y="4"/>
                      <a:pt x="0" y="0"/>
                    </a:cubicBezTo>
                  </a:path>
                </a:pathLst>
              </a:custGeom>
              <a:solidFill>
                <a:srgbClr val="D8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ïšlíḍê">
                <a:extLst>
                  <a:ext uri="{FF2B5EF4-FFF2-40B4-BE49-F238E27FC236}">
                    <a16:creationId xmlns:a16="http://schemas.microsoft.com/office/drawing/2014/main" id="{0486DE3E-6567-4C33-9C4A-57BC58DACC5E}"/>
                  </a:ext>
                </a:extLst>
              </p:cNvPr>
              <p:cNvSpPr/>
              <p:nvPr/>
            </p:nvSpPr>
            <p:spPr bwMode="auto">
              <a:xfrm>
                <a:off x="2290" y="2139"/>
                <a:ext cx="173" cy="57"/>
              </a:xfrm>
              <a:custGeom>
                <a:avLst/>
                <a:gdLst>
                  <a:gd name="T0" fmla="*/ 0 w 173"/>
                  <a:gd name="T1" fmla="*/ 0 h 57"/>
                  <a:gd name="T2" fmla="*/ 0 w 173"/>
                  <a:gd name="T3" fmla="*/ 0 h 57"/>
                  <a:gd name="T4" fmla="*/ 12 w 173"/>
                  <a:gd name="T5" fmla="*/ 57 h 57"/>
                  <a:gd name="T6" fmla="*/ 173 w 173"/>
                  <a:gd name="T7" fmla="*/ 23 h 57"/>
                  <a:gd name="T8" fmla="*/ 0 w 17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57">
                    <a:moveTo>
                      <a:pt x="0" y="0"/>
                    </a:moveTo>
                    <a:lnTo>
                      <a:pt x="0" y="0"/>
                    </a:lnTo>
                    <a:lnTo>
                      <a:pt x="12" y="57"/>
                    </a:lnTo>
                    <a:lnTo>
                      <a:pt x="173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íS1ïḍe">
                <a:extLst>
                  <a:ext uri="{FF2B5EF4-FFF2-40B4-BE49-F238E27FC236}">
                    <a16:creationId xmlns:a16="http://schemas.microsoft.com/office/drawing/2014/main" id="{8C57A5F7-9461-490A-9DE7-24E728F5C847}"/>
                  </a:ext>
                </a:extLst>
              </p:cNvPr>
              <p:cNvSpPr/>
              <p:nvPr/>
            </p:nvSpPr>
            <p:spPr bwMode="auto">
              <a:xfrm>
                <a:off x="2290" y="2139"/>
                <a:ext cx="173" cy="57"/>
              </a:xfrm>
              <a:custGeom>
                <a:avLst/>
                <a:gdLst>
                  <a:gd name="T0" fmla="*/ 0 w 173"/>
                  <a:gd name="T1" fmla="*/ 0 h 57"/>
                  <a:gd name="T2" fmla="*/ 0 w 173"/>
                  <a:gd name="T3" fmla="*/ 0 h 57"/>
                  <a:gd name="T4" fmla="*/ 12 w 173"/>
                  <a:gd name="T5" fmla="*/ 57 h 57"/>
                  <a:gd name="T6" fmla="*/ 173 w 173"/>
                  <a:gd name="T7" fmla="*/ 23 h 57"/>
                  <a:gd name="T8" fmla="*/ 0 w 173"/>
                  <a:gd name="T9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57">
                    <a:moveTo>
                      <a:pt x="0" y="0"/>
                    </a:moveTo>
                    <a:lnTo>
                      <a:pt x="0" y="0"/>
                    </a:lnTo>
                    <a:lnTo>
                      <a:pt x="12" y="57"/>
                    </a:lnTo>
                    <a:lnTo>
                      <a:pt x="173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íṣḷïḋê">
                <a:extLst>
                  <a:ext uri="{FF2B5EF4-FFF2-40B4-BE49-F238E27FC236}">
                    <a16:creationId xmlns:a16="http://schemas.microsoft.com/office/drawing/2014/main" id="{B3A320A0-3588-4BF5-BFCE-00DD8D3EE008}"/>
                  </a:ext>
                </a:extLst>
              </p:cNvPr>
              <p:cNvSpPr/>
              <p:nvPr/>
            </p:nvSpPr>
            <p:spPr bwMode="auto">
              <a:xfrm>
                <a:off x="4851" y="1961"/>
                <a:ext cx="144" cy="216"/>
              </a:xfrm>
              <a:custGeom>
                <a:avLst/>
                <a:gdLst>
                  <a:gd name="T0" fmla="*/ 132 w 144"/>
                  <a:gd name="T1" fmla="*/ 216 h 216"/>
                  <a:gd name="T2" fmla="*/ 9 w 144"/>
                  <a:gd name="T3" fmla="*/ 216 h 216"/>
                  <a:gd name="T4" fmla="*/ 0 w 144"/>
                  <a:gd name="T5" fmla="*/ 0 h 216"/>
                  <a:gd name="T6" fmla="*/ 144 w 144"/>
                  <a:gd name="T7" fmla="*/ 0 h 216"/>
                  <a:gd name="T8" fmla="*/ 132 w 144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6">
                    <a:moveTo>
                      <a:pt x="132" y="216"/>
                    </a:moveTo>
                    <a:lnTo>
                      <a:pt x="9" y="216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32" y="2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ïšļíde">
                <a:extLst>
                  <a:ext uri="{FF2B5EF4-FFF2-40B4-BE49-F238E27FC236}">
                    <a16:creationId xmlns:a16="http://schemas.microsoft.com/office/drawing/2014/main" id="{B2A1D6F6-F79F-4497-822D-3702D3F3B649}"/>
                  </a:ext>
                </a:extLst>
              </p:cNvPr>
              <p:cNvSpPr/>
              <p:nvPr/>
            </p:nvSpPr>
            <p:spPr bwMode="auto">
              <a:xfrm>
                <a:off x="4851" y="1961"/>
                <a:ext cx="144" cy="216"/>
              </a:xfrm>
              <a:custGeom>
                <a:avLst/>
                <a:gdLst>
                  <a:gd name="T0" fmla="*/ 132 w 144"/>
                  <a:gd name="T1" fmla="*/ 216 h 216"/>
                  <a:gd name="T2" fmla="*/ 9 w 144"/>
                  <a:gd name="T3" fmla="*/ 216 h 216"/>
                  <a:gd name="T4" fmla="*/ 0 w 144"/>
                  <a:gd name="T5" fmla="*/ 0 h 216"/>
                  <a:gd name="T6" fmla="*/ 144 w 144"/>
                  <a:gd name="T7" fmla="*/ 0 h 216"/>
                  <a:gd name="T8" fmla="*/ 132 w 144"/>
                  <a:gd name="T9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16">
                    <a:moveTo>
                      <a:pt x="132" y="216"/>
                    </a:moveTo>
                    <a:lnTo>
                      <a:pt x="9" y="216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32" y="2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îṣḷiďe">
                <a:extLst>
                  <a:ext uri="{FF2B5EF4-FFF2-40B4-BE49-F238E27FC236}">
                    <a16:creationId xmlns:a16="http://schemas.microsoft.com/office/drawing/2014/main" id="{2C889B79-3DB7-419C-B835-2359EC09B51B}"/>
                  </a:ext>
                </a:extLst>
              </p:cNvPr>
              <p:cNvSpPr/>
              <p:nvPr/>
            </p:nvSpPr>
            <p:spPr bwMode="auto">
              <a:xfrm>
                <a:off x="4839" y="1926"/>
                <a:ext cx="168" cy="35"/>
              </a:xfrm>
              <a:custGeom>
                <a:avLst/>
                <a:gdLst>
                  <a:gd name="T0" fmla="*/ 163 w 168"/>
                  <a:gd name="T1" fmla="*/ 0 h 35"/>
                  <a:gd name="T2" fmla="*/ 3 w 168"/>
                  <a:gd name="T3" fmla="*/ 0 h 35"/>
                  <a:gd name="T4" fmla="*/ 0 w 168"/>
                  <a:gd name="T5" fmla="*/ 35 h 35"/>
                  <a:gd name="T6" fmla="*/ 168 w 168"/>
                  <a:gd name="T7" fmla="*/ 35 h 35"/>
                  <a:gd name="T8" fmla="*/ 163 w 16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35">
                    <a:moveTo>
                      <a:pt x="163" y="0"/>
                    </a:moveTo>
                    <a:lnTo>
                      <a:pt x="3" y="0"/>
                    </a:lnTo>
                    <a:lnTo>
                      <a:pt x="0" y="35"/>
                    </a:lnTo>
                    <a:lnTo>
                      <a:pt x="168" y="35"/>
                    </a:ln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8C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îṡḻiḑe">
                <a:extLst>
                  <a:ext uri="{FF2B5EF4-FFF2-40B4-BE49-F238E27FC236}">
                    <a16:creationId xmlns:a16="http://schemas.microsoft.com/office/drawing/2014/main" id="{5585D765-F0C5-4680-B1BC-8F61D5CAC3B6}"/>
                  </a:ext>
                </a:extLst>
              </p:cNvPr>
              <p:cNvSpPr/>
              <p:nvPr/>
            </p:nvSpPr>
            <p:spPr bwMode="auto">
              <a:xfrm>
                <a:off x="4839" y="1926"/>
                <a:ext cx="168" cy="35"/>
              </a:xfrm>
              <a:custGeom>
                <a:avLst/>
                <a:gdLst>
                  <a:gd name="T0" fmla="*/ 163 w 168"/>
                  <a:gd name="T1" fmla="*/ 0 h 35"/>
                  <a:gd name="T2" fmla="*/ 3 w 168"/>
                  <a:gd name="T3" fmla="*/ 0 h 35"/>
                  <a:gd name="T4" fmla="*/ 0 w 168"/>
                  <a:gd name="T5" fmla="*/ 35 h 35"/>
                  <a:gd name="T6" fmla="*/ 168 w 168"/>
                  <a:gd name="T7" fmla="*/ 35 h 35"/>
                  <a:gd name="T8" fmla="*/ 163 w 16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35">
                    <a:moveTo>
                      <a:pt x="163" y="0"/>
                    </a:moveTo>
                    <a:lnTo>
                      <a:pt x="3" y="0"/>
                    </a:lnTo>
                    <a:lnTo>
                      <a:pt x="0" y="35"/>
                    </a:lnTo>
                    <a:lnTo>
                      <a:pt x="168" y="35"/>
                    </a:lnTo>
                    <a:lnTo>
                      <a:pt x="16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ïṡ1iḍè">
                <a:extLst>
                  <a:ext uri="{FF2B5EF4-FFF2-40B4-BE49-F238E27FC236}">
                    <a16:creationId xmlns:a16="http://schemas.microsoft.com/office/drawing/2014/main" id="{C1046984-C75C-4C08-8748-AD249AEC96B7}"/>
                  </a:ext>
                </a:extLst>
              </p:cNvPr>
              <p:cNvSpPr/>
              <p:nvPr/>
            </p:nvSpPr>
            <p:spPr bwMode="auto">
              <a:xfrm>
                <a:off x="4851" y="1904"/>
                <a:ext cx="144" cy="22"/>
              </a:xfrm>
              <a:prstGeom prst="rect">
                <a:avLst/>
              </a:prstGeom>
              <a:solidFill>
                <a:srgbClr val="8C62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" name="îśľïdé">
              <a:extLst>
                <a:ext uri="{FF2B5EF4-FFF2-40B4-BE49-F238E27FC236}">
                  <a16:creationId xmlns:a16="http://schemas.microsoft.com/office/drawing/2014/main" id="{FF2470A5-6D1A-4E9B-A4DB-813DD795E0D5}"/>
                </a:ext>
              </a:extLst>
            </p:cNvPr>
            <p:cNvSpPr/>
            <p:nvPr/>
          </p:nvSpPr>
          <p:spPr bwMode="auto">
            <a:xfrm>
              <a:off x="4851" y="1904"/>
              <a:ext cx="144" cy="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î$ḷiďè">
              <a:extLst>
                <a:ext uri="{FF2B5EF4-FFF2-40B4-BE49-F238E27FC236}">
                  <a16:creationId xmlns:a16="http://schemas.microsoft.com/office/drawing/2014/main" id="{7398F81B-18B9-4BD1-8709-27B9479B8107}"/>
                </a:ext>
              </a:extLst>
            </p:cNvPr>
            <p:cNvSpPr/>
            <p:nvPr/>
          </p:nvSpPr>
          <p:spPr bwMode="auto">
            <a:xfrm>
              <a:off x="4851" y="2025"/>
              <a:ext cx="144" cy="83"/>
            </a:xfrm>
            <a:custGeom>
              <a:avLst/>
              <a:gdLst>
                <a:gd name="T0" fmla="*/ 0 w 144"/>
                <a:gd name="T1" fmla="*/ 0 h 83"/>
                <a:gd name="T2" fmla="*/ 2 w 144"/>
                <a:gd name="T3" fmla="*/ 83 h 83"/>
                <a:gd name="T4" fmla="*/ 140 w 144"/>
                <a:gd name="T5" fmla="*/ 83 h 83"/>
                <a:gd name="T6" fmla="*/ 144 w 144"/>
                <a:gd name="T7" fmla="*/ 0 h 83"/>
                <a:gd name="T8" fmla="*/ 0 w 14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83">
                  <a:moveTo>
                    <a:pt x="0" y="0"/>
                  </a:moveTo>
                  <a:lnTo>
                    <a:pt x="2" y="83"/>
                  </a:lnTo>
                  <a:lnTo>
                    <a:pt x="140" y="83"/>
                  </a:lnTo>
                  <a:lnTo>
                    <a:pt x="14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6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ṥḻiḓê">
              <a:extLst>
                <a:ext uri="{FF2B5EF4-FFF2-40B4-BE49-F238E27FC236}">
                  <a16:creationId xmlns:a16="http://schemas.microsoft.com/office/drawing/2014/main" id="{C7BEC7B3-082C-4C29-B6C8-6BC10B417A89}"/>
                </a:ext>
              </a:extLst>
            </p:cNvPr>
            <p:cNvSpPr/>
            <p:nvPr/>
          </p:nvSpPr>
          <p:spPr bwMode="auto">
            <a:xfrm>
              <a:off x="4851" y="2025"/>
              <a:ext cx="144" cy="83"/>
            </a:xfrm>
            <a:custGeom>
              <a:avLst/>
              <a:gdLst>
                <a:gd name="T0" fmla="*/ 0 w 144"/>
                <a:gd name="T1" fmla="*/ 0 h 83"/>
                <a:gd name="T2" fmla="*/ 2 w 144"/>
                <a:gd name="T3" fmla="*/ 83 h 83"/>
                <a:gd name="T4" fmla="*/ 140 w 144"/>
                <a:gd name="T5" fmla="*/ 83 h 83"/>
                <a:gd name="T6" fmla="*/ 144 w 144"/>
                <a:gd name="T7" fmla="*/ 0 h 83"/>
                <a:gd name="T8" fmla="*/ 0 w 144"/>
                <a:gd name="T9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83">
                  <a:moveTo>
                    <a:pt x="0" y="0"/>
                  </a:moveTo>
                  <a:lnTo>
                    <a:pt x="2" y="83"/>
                  </a:lnTo>
                  <a:lnTo>
                    <a:pt x="140" y="83"/>
                  </a:lnTo>
                  <a:lnTo>
                    <a:pt x="14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ṡ1ide">
              <a:extLst>
                <a:ext uri="{FF2B5EF4-FFF2-40B4-BE49-F238E27FC236}">
                  <a16:creationId xmlns:a16="http://schemas.microsoft.com/office/drawing/2014/main" id="{2B914460-AEF9-4B4F-8DBC-60EF3CCF5501}"/>
                </a:ext>
              </a:extLst>
            </p:cNvPr>
            <p:cNvSpPr/>
            <p:nvPr/>
          </p:nvSpPr>
          <p:spPr bwMode="auto">
            <a:xfrm>
              <a:off x="4901" y="2051"/>
              <a:ext cx="42" cy="43"/>
            </a:xfrm>
            <a:custGeom>
              <a:avLst/>
              <a:gdLst>
                <a:gd name="T0" fmla="*/ 12 w 18"/>
                <a:gd name="T1" fmla="*/ 8 h 18"/>
                <a:gd name="T2" fmla="*/ 3 w 18"/>
                <a:gd name="T3" fmla="*/ 0 h 18"/>
                <a:gd name="T4" fmla="*/ 1 w 18"/>
                <a:gd name="T5" fmla="*/ 1 h 18"/>
                <a:gd name="T6" fmla="*/ 5 w 18"/>
                <a:gd name="T7" fmla="*/ 13 h 18"/>
                <a:gd name="T8" fmla="*/ 18 w 18"/>
                <a:gd name="T9" fmla="*/ 17 h 18"/>
                <a:gd name="T10" fmla="*/ 18 w 18"/>
                <a:gd name="T11" fmla="*/ 16 h 18"/>
                <a:gd name="T12" fmla="*/ 12 w 18"/>
                <a:gd name="T13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8">
                  <a:moveTo>
                    <a:pt x="12" y="8"/>
                  </a:moveTo>
                  <a:cubicBezTo>
                    <a:pt x="10" y="3"/>
                    <a:pt x="6" y="2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4"/>
                    <a:pt x="1" y="9"/>
                    <a:pt x="5" y="13"/>
                  </a:cubicBezTo>
                  <a:cubicBezTo>
                    <a:pt x="9" y="17"/>
                    <a:pt x="14" y="18"/>
                    <a:pt x="18" y="17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5" y="13"/>
                    <a:pt x="12" y="10"/>
                    <a:pt x="12" y="8"/>
                  </a:cubicBezTo>
                </a:path>
              </a:pathLst>
            </a:custGeom>
            <a:solidFill>
              <a:srgbClr val="F5D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$1îdê">
              <a:extLst>
                <a:ext uri="{FF2B5EF4-FFF2-40B4-BE49-F238E27FC236}">
                  <a16:creationId xmlns:a16="http://schemas.microsoft.com/office/drawing/2014/main" id="{D0B8E93C-8AEE-4B1C-84B3-9FFF14B77604}"/>
                </a:ext>
              </a:extLst>
            </p:cNvPr>
            <p:cNvSpPr/>
            <p:nvPr/>
          </p:nvSpPr>
          <p:spPr bwMode="auto">
            <a:xfrm>
              <a:off x="4908" y="2042"/>
              <a:ext cx="45" cy="45"/>
            </a:xfrm>
            <a:custGeom>
              <a:avLst/>
              <a:gdLst>
                <a:gd name="T0" fmla="*/ 14 w 19"/>
                <a:gd name="T1" fmla="*/ 5 h 19"/>
                <a:gd name="T2" fmla="*/ 1 w 19"/>
                <a:gd name="T3" fmla="*/ 2 h 19"/>
                <a:gd name="T4" fmla="*/ 1 w 19"/>
                <a:gd name="T5" fmla="*/ 3 h 19"/>
                <a:gd name="T6" fmla="*/ 10 w 19"/>
                <a:gd name="T7" fmla="*/ 11 h 19"/>
                <a:gd name="T8" fmla="*/ 16 w 19"/>
                <a:gd name="T9" fmla="*/ 19 h 19"/>
                <a:gd name="T10" fmla="*/ 16 w 19"/>
                <a:gd name="T11" fmla="*/ 19 h 19"/>
                <a:gd name="T12" fmla="*/ 17 w 19"/>
                <a:gd name="T13" fmla="*/ 19 h 19"/>
                <a:gd name="T14" fmla="*/ 14 w 19"/>
                <a:gd name="T15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9">
                  <a:moveTo>
                    <a:pt x="14" y="5"/>
                  </a:moveTo>
                  <a:cubicBezTo>
                    <a:pt x="10" y="1"/>
                    <a:pt x="5" y="0"/>
                    <a:pt x="1" y="2"/>
                  </a:cubicBezTo>
                  <a:cubicBezTo>
                    <a:pt x="1" y="2"/>
                    <a:pt x="0" y="2"/>
                    <a:pt x="1" y="3"/>
                  </a:cubicBezTo>
                  <a:cubicBezTo>
                    <a:pt x="4" y="4"/>
                    <a:pt x="8" y="7"/>
                    <a:pt x="10" y="11"/>
                  </a:cubicBezTo>
                  <a:cubicBezTo>
                    <a:pt x="11" y="13"/>
                    <a:pt x="13" y="16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15"/>
                    <a:pt x="18" y="9"/>
                    <a:pt x="14" y="5"/>
                  </a:cubicBezTo>
                </a:path>
              </a:pathLst>
            </a:custGeom>
            <a:solidFill>
              <a:srgbClr val="F5D4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ŝľiḓé">
              <a:extLst>
                <a:ext uri="{FF2B5EF4-FFF2-40B4-BE49-F238E27FC236}">
                  <a16:creationId xmlns:a16="http://schemas.microsoft.com/office/drawing/2014/main" id="{C892E1A3-6B21-43B8-B993-8F44A8945096}"/>
                </a:ext>
              </a:extLst>
            </p:cNvPr>
            <p:cNvSpPr/>
            <p:nvPr/>
          </p:nvSpPr>
          <p:spPr bwMode="auto">
            <a:xfrm>
              <a:off x="4953" y="1904"/>
              <a:ext cx="54" cy="121"/>
            </a:xfrm>
            <a:custGeom>
              <a:avLst/>
              <a:gdLst>
                <a:gd name="T0" fmla="*/ 18 w 23"/>
                <a:gd name="T1" fmla="*/ 51 h 51"/>
                <a:gd name="T2" fmla="*/ 16 w 23"/>
                <a:gd name="T3" fmla="*/ 51 h 51"/>
                <a:gd name="T4" fmla="*/ 16 w 23"/>
                <a:gd name="T5" fmla="*/ 51 h 51"/>
                <a:gd name="T6" fmla="*/ 18 w 23"/>
                <a:gd name="T7" fmla="*/ 51 h 51"/>
                <a:gd name="T8" fmla="*/ 18 w 23"/>
                <a:gd name="T9" fmla="*/ 51 h 51"/>
                <a:gd name="T10" fmla="*/ 18 w 23"/>
                <a:gd name="T11" fmla="*/ 0 h 51"/>
                <a:gd name="T12" fmla="*/ 8 w 23"/>
                <a:gd name="T13" fmla="*/ 0 h 51"/>
                <a:gd name="T14" fmla="*/ 8 w 23"/>
                <a:gd name="T15" fmla="*/ 0 h 51"/>
                <a:gd name="T16" fmla="*/ 18 w 23"/>
                <a:gd name="T17" fmla="*/ 0 h 51"/>
                <a:gd name="T18" fmla="*/ 18 w 23"/>
                <a:gd name="T19" fmla="*/ 9 h 51"/>
                <a:gd name="T20" fmla="*/ 0 w 23"/>
                <a:gd name="T21" fmla="*/ 9 h 51"/>
                <a:gd name="T22" fmla="*/ 0 w 23"/>
                <a:gd name="T23" fmla="*/ 9 h 51"/>
                <a:gd name="T24" fmla="*/ 21 w 23"/>
                <a:gd name="T25" fmla="*/ 9 h 51"/>
                <a:gd name="T26" fmla="*/ 23 w 23"/>
                <a:gd name="T27" fmla="*/ 23 h 51"/>
                <a:gd name="T28" fmla="*/ 23 w 23"/>
                <a:gd name="T29" fmla="*/ 23 h 51"/>
                <a:gd name="T30" fmla="*/ 21 w 23"/>
                <a:gd name="T31" fmla="*/ 9 h 51"/>
                <a:gd name="T32" fmla="*/ 18 w 23"/>
                <a:gd name="T33" fmla="*/ 9 h 51"/>
                <a:gd name="T34" fmla="*/ 18 w 23"/>
                <a:gd name="T3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51">
                  <a:moveTo>
                    <a:pt x="18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1"/>
                    <a:pt x="18" y="51"/>
                    <a:pt x="18" y="51"/>
                  </a:cubicBezTo>
                  <a:moveTo>
                    <a:pt x="1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ŝļiḍé">
              <a:extLst>
                <a:ext uri="{FF2B5EF4-FFF2-40B4-BE49-F238E27FC236}">
                  <a16:creationId xmlns:a16="http://schemas.microsoft.com/office/drawing/2014/main" id="{06B33C8A-0353-484B-856A-8AB144C4E18E}"/>
                </a:ext>
              </a:extLst>
            </p:cNvPr>
            <p:cNvSpPr/>
            <p:nvPr/>
          </p:nvSpPr>
          <p:spPr bwMode="auto">
            <a:xfrm>
              <a:off x="4858" y="1961"/>
              <a:ext cx="137" cy="216"/>
            </a:xfrm>
            <a:custGeom>
              <a:avLst/>
              <a:gdLst>
                <a:gd name="T0" fmla="*/ 54 w 58"/>
                <a:gd name="T1" fmla="*/ 62 h 91"/>
                <a:gd name="T2" fmla="*/ 18 w 58"/>
                <a:gd name="T3" fmla="*/ 62 h 91"/>
                <a:gd name="T4" fmla="*/ 0 w 58"/>
                <a:gd name="T5" fmla="*/ 77 h 91"/>
                <a:gd name="T6" fmla="*/ 1 w 58"/>
                <a:gd name="T7" fmla="*/ 91 h 91"/>
                <a:gd name="T8" fmla="*/ 53 w 58"/>
                <a:gd name="T9" fmla="*/ 91 h 91"/>
                <a:gd name="T10" fmla="*/ 54 w 58"/>
                <a:gd name="T11" fmla="*/ 62 h 91"/>
                <a:gd name="T12" fmla="*/ 58 w 58"/>
                <a:gd name="T13" fmla="*/ 0 h 91"/>
                <a:gd name="T14" fmla="*/ 46 w 58"/>
                <a:gd name="T15" fmla="*/ 0 h 91"/>
                <a:gd name="T16" fmla="*/ 39 w 58"/>
                <a:gd name="T17" fmla="*/ 27 h 91"/>
                <a:gd name="T18" fmla="*/ 31 w 58"/>
                <a:gd name="T19" fmla="*/ 27 h 91"/>
                <a:gd name="T20" fmla="*/ 31 w 58"/>
                <a:gd name="T21" fmla="*/ 27 h 91"/>
                <a:gd name="T22" fmla="*/ 56 w 58"/>
                <a:gd name="T23" fmla="*/ 27 h 91"/>
                <a:gd name="T24" fmla="*/ 56 w 58"/>
                <a:gd name="T25" fmla="*/ 27 h 91"/>
                <a:gd name="T26" fmla="*/ 56 w 58"/>
                <a:gd name="T27" fmla="*/ 27 h 91"/>
                <a:gd name="T28" fmla="*/ 58 w 58"/>
                <a:gd name="T2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91">
                  <a:moveTo>
                    <a:pt x="54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3" y="67"/>
                    <a:pt x="7" y="72"/>
                    <a:pt x="0" y="77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4" y="62"/>
                    <a:pt x="54" y="62"/>
                    <a:pt x="54" y="62"/>
                  </a:cubicBezTo>
                  <a:moveTo>
                    <a:pt x="5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5" y="8"/>
                    <a:pt x="43" y="17"/>
                    <a:pt x="39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ṥľîḓe">
              <a:extLst>
                <a:ext uri="{FF2B5EF4-FFF2-40B4-BE49-F238E27FC236}">
                  <a16:creationId xmlns:a16="http://schemas.microsoft.com/office/drawing/2014/main" id="{CB0E05C7-3E5F-42FA-831B-22CB3C08B89F}"/>
                </a:ext>
              </a:extLst>
            </p:cNvPr>
            <p:cNvSpPr/>
            <p:nvPr/>
          </p:nvSpPr>
          <p:spPr bwMode="auto">
            <a:xfrm>
              <a:off x="4948" y="1926"/>
              <a:ext cx="59" cy="35"/>
            </a:xfrm>
            <a:custGeom>
              <a:avLst/>
              <a:gdLst>
                <a:gd name="T0" fmla="*/ 23 w 25"/>
                <a:gd name="T1" fmla="*/ 0 h 15"/>
                <a:gd name="T2" fmla="*/ 2 w 25"/>
                <a:gd name="T3" fmla="*/ 0 h 15"/>
                <a:gd name="T4" fmla="*/ 0 w 25"/>
                <a:gd name="T5" fmla="*/ 14 h 15"/>
                <a:gd name="T6" fmla="*/ 8 w 25"/>
                <a:gd name="T7" fmla="*/ 14 h 15"/>
                <a:gd name="T8" fmla="*/ 8 w 25"/>
                <a:gd name="T9" fmla="*/ 15 h 15"/>
                <a:gd name="T10" fmla="*/ 20 w 25"/>
                <a:gd name="T11" fmla="*/ 15 h 15"/>
                <a:gd name="T12" fmla="*/ 20 w 25"/>
                <a:gd name="T13" fmla="*/ 14 h 15"/>
                <a:gd name="T14" fmla="*/ 25 w 25"/>
                <a:gd name="T15" fmla="*/ 14 h 15"/>
                <a:gd name="T16" fmla="*/ 23 w 25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2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5"/>
                    <a:pt x="1" y="9"/>
                    <a:pt x="0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7E5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ṧļide">
              <a:extLst>
                <a:ext uri="{FF2B5EF4-FFF2-40B4-BE49-F238E27FC236}">
                  <a16:creationId xmlns:a16="http://schemas.microsoft.com/office/drawing/2014/main" id="{0A999B11-0BA7-4DC1-BD61-070DB9C1156E}"/>
                </a:ext>
              </a:extLst>
            </p:cNvPr>
            <p:cNvSpPr/>
            <p:nvPr/>
          </p:nvSpPr>
          <p:spPr bwMode="auto">
            <a:xfrm>
              <a:off x="4953" y="1904"/>
              <a:ext cx="42" cy="22"/>
            </a:xfrm>
            <a:custGeom>
              <a:avLst/>
              <a:gdLst>
                <a:gd name="T0" fmla="*/ 18 w 18"/>
                <a:gd name="T1" fmla="*/ 0 h 9"/>
                <a:gd name="T2" fmla="*/ 8 w 18"/>
                <a:gd name="T3" fmla="*/ 0 h 9"/>
                <a:gd name="T4" fmla="*/ 8 w 18"/>
                <a:gd name="T5" fmla="*/ 9 h 9"/>
                <a:gd name="T6" fmla="*/ 0 w 18"/>
                <a:gd name="T7" fmla="*/ 9 h 9"/>
                <a:gd name="T8" fmla="*/ 0 w 18"/>
                <a:gd name="T9" fmla="*/ 9 h 9"/>
                <a:gd name="T10" fmla="*/ 18 w 18"/>
                <a:gd name="T11" fmla="*/ 9 h 9"/>
                <a:gd name="T12" fmla="*/ 18 w 1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9">
                  <a:moveTo>
                    <a:pt x="1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2"/>
                    <a:pt x="8" y="6"/>
                    <a:pt x="8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7E5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ṩlíḑê">
              <a:extLst>
                <a:ext uri="{FF2B5EF4-FFF2-40B4-BE49-F238E27FC236}">
                  <a16:creationId xmlns:a16="http://schemas.microsoft.com/office/drawing/2014/main" id="{3582C33F-CA5F-4BB5-9536-31BE24118AD6}"/>
                </a:ext>
              </a:extLst>
            </p:cNvPr>
            <p:cNvSpPr/>
            <p:nvPr/>
          </p:nvSpPr>
          <p:spPr bwMode="auto">
            <a:xfrm>
              <a:off x="4882" y="2025"/>
              <a:ext cx="113" cy="83"/>
            </a:xfrm>
            <a:custGeom>
              <a:avLst/>
              <a:gdLst>
                <a:gd name="T0" fmla="*/ 48 w 48"/>
                <a:gd name="T1" fmla="*/ 0 h 35"/>
                <a:gd name="T2" fmla="*/ 46 w 48"/>
                <a:gd name="T3" fmla="*/ 0 h 35"/>
                <a:gd name="T4" fmla="*/ 21 w 48"/>
                <a:gd name="T5" fmla="*/ 0 h 35"/>
                <a:gd name="T6" fmla="*/ 18 w 48"/>
                <a:gd name="T7" fmla="*/ 8 h 35"/>
                <a:gd name="T8" fmla="*/ 25 w 48"/>
                <a:gd name="T9" fmla="*/ 12 h 35"/>
                <a:gd name="T10" fmla="*/ 28 w 48"/>
                <a:gd name="T11" fmla="*/ 26 h 35"/>
                <a:gd name="T12" fmla="*/ 27 w 48"/>
                <a:gd name="T13" fmla="*/ 26 h 35"/>
                <a:gd name="T14" fmla="*/ 27 w 48"/>
                <a:gd name="T15" fmla="*/ 26 h 35"/>
                <a:gd name="T16" fmla="*/ 21 w 48"/>
                <a:gd name="T17" fmla="*/ 18 h 35"/>
                <a:gd name="T18" fmla="*/ 16 w 48"/>
                <a:gd name="T19" fmla="*/ 12 h 35"/>
                <a:gd name="T20" fmla="*/ 15 w 48"/>
                <a:gd name="T21" fmla="*/ 13 h 35"/>
                <a:gd name="T22" fmla="*/ 20 w 48"/>
                <a:gd name="T23" fmla="*/ 19 h 35"/>
                <a:gd name="T24" fmla="*/ 26 w 48"/>
                <a:gd name="T25" fmla="*/ 27 h 35"/>
                <a:gd name="T26" fmla="*/ 26 w 48"/>
                <a:gd name="T27" fmla="*/ 28 h 35"/>
                <a:gd name="T28" fmla="*/ 23 w 48"/>
                <a:gd name="T29" fmla="*/ 28 h 35"/>
                <a:gd name="T30" fmla="*/ 13 w 48"/>
                <a:gd name="T31" fmla="*/ 24 h 35"/>
                <a:gd name="T32" fmla="*/ 10 w 48"/>
                <a:gd name="T33" fmla="*/ 21 h 35"/>
                <a:gd name="T34" fmla="*/ 0 w 48"/>
                <a:gd name="T35" fmla="*/ 35 h 35"/>
                <a:gd name="T36" fmla="*/ 8 w 48"/>
                <a:gd name="T37" fmla="*/ 35 h 35"/>
                <a:gd name="T38" fmla="*/ 8 w 48"/>
                <a:gd name="T39" fmla="*/ 35 h 35"/>
                <a:gd name="T40" fmla="*/ 44 w 48"/>
                <a:gd name="T41" fmla="*/ 35 h 35"/>
                <a:gd name="T42" fmla="*/ 44 w 48"/>
                <a:gd name="T43" fmla="*/ 35 h 35"/>
                <a:gd name="T44" fmla="*/ 46 w 48"/>
                <a:gd name="T45" fmla="*/ 35 h 35"/>
                <a:gd name="T46" fmla="*/ 48 w 48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35">
                  <a:moveTo>
                    <a:pt x="48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3"/>
                    <a:pt x="19" y="5"/>
                    <a:pt x="18" y="8"/>
                  </a:cubicBezTo>
                  <a:cubicBezTo>
                    <a:pt x="20" y="9"/>
                    <a:pt x="23" y="10"/>
                    <a:pt x="25" y="12"/>
                  </a:cubicBezTo>
                  <a:cubicBezTo>
                    <a:pt x="29" y="16"/>
                    <a:pt x="30" y="22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4" y="23"/>
                    <a:pt x="22" y="20"/>
                    <a:pt x="21" y="18"/>
                  </a:cubicBezTo>
                  <a:cubicBezTo>
                    <a:pt x="20" y="15"/>
                    <a:pt x="18" y="13"/>
                    <a:pt x="16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7" y="15"/>
                    <a:pt x="18" y="16"/>
                    <a:pt x="20" y="19"/>
                  </a:cubicBezTo>
                  <a:cubicBezTo>
                    <a:pt x="20" y="21"/>
                    <a:pt x="23" y="24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19" y="28"/>
                    <a:pt x="16" y="27"/>
                    <a:pt x="13" y="24"/>
                  </a:cubicBezTo>
                  <a:cubicBezTo>
                    <a:pt x="12" y="23"/>
                    <a:pt x="11" y="22"/>
                    <a:pt x="10" y="21"/>
                  </a:cubicBezTo>
                  <a:cubicBezTo>
                    <a:pt x="7" y="26"/>
                    <a:pt x="4" y="30"/>
                    <a:pt x="0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solidFill>
              <a:srgbClr val="7E5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šlïḋè">
              <a:extLst>
                <a:ext uri="{FF2B5EF4-FFF2-40B4-BE49-F238E27FC236}">
                  <a16:creationId xmlns:a16="http://schemas.microsoft.com/office/drawing/2014/main" id="{8EE405E6-63DC-4259-987F-90BDE3A75115}"/>
                </a:ext>
              </a:extLst>
            </p:cNvPr>
            <p:cNvSpPr/>
            <p:nvPr/>
          </p:nvSpPr>
          <p:spPr bwMode="auto">
            <a:xfrm>
              <a:off x="4905" y="2056"/>
              <a:ext cx="38" cy="35"/>
            </a:xfrm>
            <a:custGeom>
              <a:avLst/>
              <a:gdLst>
                <a:gd name="T0" fmla="*/ 5 w 16"/>
                <a:gd name="T1" fmla="*/ 0 h 15"/>
                <a:gd name="T2" fmla="*/ 0 w 16"/>
                <a:gd name="T3" fmla="*/ 8 h 15"/>
                <a:gd name="T4" fmla="*/ 3 w 16"/>
                <a:gd name="T5" fmla="*/ 11 h 15"/>
                <a:gd name="T6" fmla="*/ 13 w 16"/>
                <a:gd name="T7" fmla="*/ 15 h 15"/>
                <a:gd name="T8" fmla="*/ 16 w 16"/>
                <a:gd name="T9" fmla="*/ 15 h 15"/>
                <a:gd name="T10" fmla="*/ 16 w 16"/>
                <a:gd name="T11" fmla="*/ 14 h 15"/>
                <a:gd name="T12" fmla="*/ 10 w 16"/>
                <a:gd name="T13" fmla="*/ 6 h 15"/>
                <a:gd name="T14" fmla="*/ 5 w 16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5">
                  <a:moveTo>
                    <a:pt x="5" y="0"/>
                  </a:moveTo>
                  <a:cubicBezTo>
                    <a:pt x="3" y="3"/>
                    <a:pt x="2" y="5"/>
                    <a:pt x="0" y="8"/>
                  </a:cubicBezTo>
                  <a:cubicBezTo>
                    <a:pt x="1" y="9"/>
                    <a:pt x="2" y="10"/>
                    <a:pt x="3" y="11"/>
                  </a:cubicBezTo>
                  <a:cubicBezTo>
                    <a:pt x="6" y="14"/>
                    <a:pt x="9" y="15"/>
                    <a:pt x="13" y="15"/>
                  </a:cubicBezTo>
                  <a:cubicBezTo>
                    <a:pt x="14" y="15"/>
                    <a:pt x="15" y="15"/>
                    <a:pt x="16" y="15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3" y="11"/>
                    <a:pt x="10" y="8"/>
                    <a:pt x="10" y="6"/>
                  </a:cubicBezTo>
                  <a:cubicBezTo>
                    <a:pt x="8" y="3"/>
                    <a:pt x="7" y="2"/>
                    <a:pt x="5" y="0"/>
                  </a:cubicBezTo>
                </a:path>
              </a:pathLst>
            </a:custGeom>
            <a:solidFill>
              <a:srgbClr val="DCB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śḷiḍe">
              <a:extLst>
                <a:ext uri="{FF2B5EF4-FFF2-40B4-BE49-F238E27FC236}">
                  <a16:creationId xmlns:a16="http://schemas.microsoft.com/office/drawing/2014/main" id="{EA2734EF-2C3B-499B-9FB1-B33EC818A400}"/>
                </a:ext>
              </a:extLst>
            </p:cNvPr>
            <p:cNvSpPr/>
            <p:nvPr/>
          </p:nvSpPr>
          <p:spPr bwMode="auto">
            <a:xfrm>
              <a:off x="4920" y="2044"/>
              <a:ext cx="33" cy="43"/>
            </a:xfrm>
            <a:custGeom>
              <a:avLst/>
              <a:gdLst>
                <a:gd name="T0" fmla="*/ 2 w 14"/>
                <a:gd name="T1" fmla="*/ 0 h 18"/>
                <a:gd name="T2" fmla="*/ 0 w 14"/>
                <a:gd name="T3" fmla="*/ 4 h 18"/>
                <a:gd name="T4" fmla="*/ 5 w 14"/>
                <a:gd name="T5" fmla="*/ 10 h 18"/>
                <a:gd name="T6" fmla="*/ 11 w 14"/>
                <a:gd name="T7" fmla="*/ 18 h 18"/>
                <a:gd name="T8" fmla="*/ 11 w 14"/>
                <a:gd name="T9" fmla="*/ 18 h 18"/>
                <a:gd name="T10" fmla="*/ 12 w 14"/>
                <a:gd name="T11" fmla="*/ 18 h 18"/>
                <a:gd name="T12" fmla="*/ 9 w 14"/>
                <a:gd name="T13" fmla="*/ 4 h 18"/>
                <a:gd name="T14" fmla="*/ 2 w 14"/>
                <a:gd name="T1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2" y="0"/>
                  </a:moveTo>
                  <a:cubicBezTo>
                    <a:pt x="1" y="1"/>
                    <a:pt x="0" y="3"/>
                    <a:pt x="0" y="4"/>
                  </a:cubicBezTo>
                  <a:cubicBezTo>
                    <a:pt x="2" y="5"/>
                    <a:pt x="4" y="7"/>
                    <a:pt x="5" y="10"/>
                  </a:cubicBezTo>
                  <a:cubicBezTo>
                    <a:pt x="6" y="12"/>
                    <a:pt x="8" y="15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4" y="14"/>
                    <a:pt x="13" y="8"/>
                    <a:pt x="9" y="4"/>
                  </a:cubicBezTo>
                  <a:cubicBezTo>
                    <a:pt x="7" y="2"/>
                    <a:pt x="4" y="1"/>
                    <a:pt x="2" y="0"/>
                  </a:cubicBezTo>
                </a:path>
              </a:pathLst>
            </a:custGeom>
            <a:solidFill>
              <a:srgbClr val="DCB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šḻíḑé">
              <a:extLst>
                <a:ext uri="{FF2B5EF4-FFF2-40B4-BE49-F238E27FC236}">
                  <a16:creationId xmlns:a16="http://schemas.microsoft.com/office/drawing/2014/main" id="{FB15BCD0-0941-43F7-958A-0BF4F906A35D}"/>
                </a:ext>
              </a:extLst>
            </p:cNvPr>
            <p:cNvSpPr/>
            <p:nvPr/>
          </p:nvSpPr>
          <p:spPr bwMode="auto">
            <a:xfrm>
              <a:off x="6178" y="1743"/>
              <a:ext cx="37" cy="33"/>
            </a:xfrm>
            <a:custGeom>
              <a:avLst/>
              <a:gdLst>
                <a:gd name="T0" fmla="*/ 0 w 16"/>
                <a:gd name="T1" fmla="*/ 8 h 14"/>
                <a:gd name="T2" fmla="*/ 0 w 16"/>
                <a:gd name="T3" fmla="*/ 14 h 14"/>
                <a:gd name="T4" fmla="*/ 16 w 16"/>
                <a:gd name="T5" fmla="*/ 12 h 14"/>
                <a:gd name="T6" fmla="*/ 15 w 16"/>
                <a:gd name="T7" fmla="*/ 7 h 14"/>
                <a:gd name="T8" fmla="*/ 7 w 16"/>
                <a:gd name="T9" fmla="*/ 0 h 14"/>
                <a:gd name="T10" fmla="*/ 7 w 16"/>
                <a:gd name="T11" fmla="*/ 0 h 14"/>
                <a:gd name="T12" fmla="*/ 7 w 16"/>
                <a:gd name="T13" fmla="*/ 0 h 14"/>
                <a:gd name="T14" fmla="*/ 7 w 16"/>
                <a:gd name="T15" fmla="*/ 1 h 14"/>
                <a:gd name="T16" fmla="*/ 0 w 16"/>
                <a:gd name="T17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4">
                  <a:moveTo>
                    <a:pt x="0" y="8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4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094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ľïḍè">
              <a:extLst>
                <a:ext uri="{FF2B5EF4-FFF2-40B4-BE49-F238E27FC236}">
                  <a16:creationId xmlns:a16="http://schemas.microsoft.com/office/drawing/2014/main" id="{EEAE3F92-A7A1-489E-92DC-2AA61F0FA65A}"/>
                </a:ext>
              </a:extLst>
            </p:cNvPr>
            <p:cNvSpPr/>
            <p:nvPr/>
          </p:nvSpPr>
          <p:spPr bwMode="auto">
            <a:xfrm>
              <a:off x="6178" y="1772"/>
              <a:ext cx="40" cy="23"/>
            </a:xfrm>
            <a:custGeom>
              <a:avLst/>
              <a:gdLst>
                <a:gd name="T0" fmla="*/ 2 w 40"/>
                <a:gd name="T1" fmla="*/ 23 h 23"/>
                <a:gd name="T2" fmla="*/ 40 w 40"/>
                <a:gd name="T3" fmla="*/ 18 h 23"/>
                <a:gd name="T4" fmla="*/ 37 w 40"/>
                <a:gd name="T5" fmla="*/ 0 h 23"/>
                <a:gd name="T6" fmla="*/ 19 w 40"/>
                <a:gd name="T7" fmla="*/ 2 h 23"/>
                <a:gd name="T8" fmla="*/ 19 w 40"/>
                <a:gd name="T9" fmla="*/ 2 h 23"/>
                <a:gd name="T10" fmla="*/ 0 w 40"/>
                <a:gd name="T11" fmla="*/ 4 h 23"/>
                <a:gd name="T12" fmla="*/ 2 w 4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3">
                  <a:moveTo>
                    <a:pt x="2" y="23"/>
                  </a:moveTo>
                  <a:lnTo>
                    <a:pt x="40" y="18"/>
                  </a:lnTo>
                  <a:lnTo>
                    <a:pt x="37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0" y="4"/>
                  </a:lnTo>
                  <a:lnTo>
                    <a:pt x="2" y="23"/>
                  </a:lnTo>
                  <a:close/>
                </a:path>
              </a:pathLst>
            </a:custGeom>
            <a:solidFill>
              <a:srgbClr val="FFE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ļíḓe">
              <a:extLst>
                <a:ext uri="{FF2B5EF4-FFF2-40B4-BE49-F238E27FC236}">
                  <a16:creationId xmlns:a16="http://schemas.microsoft.com/office/drawing/2014/main" id="{D97DDC39-E44C-4353-9297-3DA9F90110D4}"/>
                </a:ext>
              </a:extLst>
            </p:cNvPr>
            <p:cNvSpPr/>
            <p:nvPr/>
          </p:nvSpPr>
          <p:spPr bwMode="auto">
            <a:xfrm>
              <a:off x="6208" y="2044"/>
              <a:ext cx="36" cy="38"/>
            </a:xfrm>
            <a:custGeom>
              <a:avLst/>
              <a:gdLst>
                <a:gd name="T0" fmla="*/ 6 w 15"/>
                <a:gd name="T1" fmla="*/ 16 h 16"/>
                <a:gd name="T2" fmla="*/ 0 w 15"/>
                <a:gd name="T3" fmla="*/ 5 h 16"/>
                <a:gd name="T4" fmla="*/ 15 w 15"/>
                <a:gd name="T5" fmla="*/ 3 h 16"/>
                <a:gd name="T6" fmla="*/ 12 w 15"/>
                <a:gd name="T7" fmla="*/ 15 h 16"/>
                <a:gd name="T8" fmla="*/ 12 w 15"/>
                <a:gd name="T9" fmla="*/ 15 h 16"/>
                <a:gd name="T10" fmla="*/ 9 w 15"/>
                <a:gd name="T11" fmla="*/ 15 h 16"/>
                <a:gd name="T12" fmla="*/ 6 w 1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6">
                  <a:moveTo>
                    <a:pt x="6" y="1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7" y="0"/>
                    <a:pt x="14" y="3"/>
                    <a:pt x="15" y="3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0" y="15"/>
                    <a:pt x="9" y="15"/>
                  </a:cubicBezTo>
                  <a:cubicBezTo>
                    <a:pt x="8" y="15"/>
                    <a:pt x="7" y="15"/>
                    <a:pt x="6" y="16"/>
                  </a:cubicBezTo>
                  <a:close/>
                </a:path>
              </a:pathLst>
            </a:custGeom>
            <a:solidFill>
              <a:srgbClr val="FCDB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ś1ïḓé">
              <a:extLst>
                <a:ext uri="{FF2B5EF4-FFF2-40B4-BE49-F238E27FC236}">
                  <a16:creationId xmlns:a16="http://schemas.microsoft.com/office/drawing/2014/main" id="{BC6B6608-A911-4BAE-8DBA-3EB650BCDE66}"/>
                </a:ext>
              </a:extLst>
            </p:cNvPr>
            <p:cNvSpPr/>
            <p:nvPr/>
          </p:nvSpPr>
          <p:spPr bwMode="auto">
            <a:xfrm>
              <a:off x="6223" y="2077"/>
              <a:ext cx="14" cy="17"/>
            </a:xfrm>
            <a:custGeom>
              <a:avLst/>
              <a:gdLst>
                <a:gd name="T0" fmla="*/ 0 w 6"/>
                <a:gd name="T1" fmla="*/ 2 h 7"/>
                <a:gd name="T2" fmla="*/ 6 w 6"/>
                <a:gd name="T3" fmla="*/ 1 h 7"/>
                <a:gd name="T4" fmla="*/ 4 w 6"/>
                <a:gd name="T5" fmla="*/ 7 h 7"/>
                <a:gd name="T6" fmla="*/ 0 w 6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7">
                  <a:moveTo>
                    <a:pt x="0" y="2"/>
                  </a:moveTo>
                  <a:cubicBezTo>
                    <a:pt x="3" y="0"/>
                    <a:pt x="5" y="1"/>
                    <a:pt x="6" y="1"/>
                  </a:cubicBezTo>
                  <a:cubicBezTo>
                    <a:pt x="4" y="7"/>
                    <a:pt x="4" y="7"/>
                    <a:pt x="4" y="7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839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ṥliḑè">
              <a:extLst>
                <a:ext uri="{FF2B5EF4-FFF2-40B4-BE49-F238E27FC236}">
                  <a16:creationId xmlns:a16="http://schemas.microsoft.com/office/drawing/2014/main" id="{2DA9A635-1E9B-49F2-98D4-D66575CAC08E}"/>
                </a:ext>
              </a:extLst>
            </p:cNvPr>
            <p:cNvSpPr/>
            <p:nvPr/>
          </p:nvSpPr>
          <p:spPr bwMode="auto">
            <a:xfrm>
              <a:off x="6180" y="1790"/>
              <a:ext cx="64" cy="266"/>
            </a:xfrm>
            <a:custGeom>
              <a:avLst/>
              <a:gdLst>
                <a:gd name="T0" fmla="*/ 12 w 27"/>
                <a:gd name="T1" fmla="*/ 112 h 112"/>
                <a:gd name="T2" fmla="*/ 16 w 27"/>
                <a:gd name="T3" fmla="*/ 110 h 112"/>
                <a:gd name="T4" fmla="*/ 19 w 27"/>
                <a:gd name="T5" fmla="*/ 109 h 112"/>
                <a:gd name="T6" fmla="*/ 23 w 27"/>
                <a:gd name="T7" fmla="*/ 109 h 112"/>
                <a:gd name="T8" fmla="*/ 27 w 27"/>
                <a:gd name="T9" fmla="*/ 110 h 112"/>
                <a:gd name="T10" fmla="*/ 16 w 27"/>
                <a:gd name="T11" fmla="*/ 0 h 112"/>
                <a:gd name="T12" fmla="*/ 11 w 27"/>
                <a:gd name="T13" fmla="*/ 1 h 112"/>
                <a:gd name="T14" fmla="*/ 8 w 27"/>
                <a:gd name="T15" fmla="*/ 1 h 112"/>
                <a:gd name="T16" fmla="*/ 8 w 27"/>
                <a:gd name="T17" fmla="*/ 1 h 112"/>
                <a:gd name="T18" fmla="*/ 4 w 27"/>
                <a:gd name="T19" fmla="*/ 2 h 112"/>
                <a:gd name="T20" fmla="*/ 0 w 27"/>
                <a:gd name="T21" fmla="*/ 2 h 112"/>
                <a:gd name="T22" fmla="*/ 12 w 27"/>
                <a:gd name="T2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112">
                  <a:moveTo>
                    <a:pt x="12" y="112"/>
                  </a:moveTo>
                  <a:cubicBezTo>
                    <a:pt x="13" y="111"/>
                    <a:pt x="15" y="110"/>
                    <a:pt x="16" y="110"/>
                  </a:cubicBezTo>
                  <a:cubicBezTo>
                    <a:pt x="17" y="110"/>
                    <a:pt x="18" y="110"/>
                    <a:pt x="19" y="109"/>
                  </a:cubicBezTo>
                  <a:cubicBezTo>
                    <a:pt x="20" y="109"/>
                    <a:pt x="22" y="109"/>
                    <a:pt x="23" y="109"/>
                  </a:cubicBezTo>
                  <a:cubicBezTo>
                    <a:pt x="25" y="110"/>
                    <a:pt x="27" y="110"/>
                    <a:pt x="27" y="11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12" y="112"/>
                  </a:lnTo>
                  <a:close/>
                </a:path>
              </a:pathLst>
            </a:custGeom>
            <a:solidFill>
              <a:srgbClr val="149E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slíďe">
              <a:extLst>
                <a:ext uri="{FF2B5EF4-FFF2-40B4-BE49-F238E27FC236}">
                  <a16:creationId xmlns:a16="http://schemas.microsoft.com/office/drawing/2014/main" id="{982D075F-0AE4-4464-861B-DC1451FFB2A5}"/>
                </a:ext>
              </a:extLst>
            </p:cNvPr>
            <p:cNvSpPr/>
            <p:nvPr/>
          </p:nvSpPr>
          <p:spPr bwMode="auto">
            <a:xfrm>
              <a:off x="6336" y="1731"/>
              <a:ext cx="24" cy="71"/>
            </a:xfrm>
            <a:custGeom>
              <a:avLst/>
              <a:gdLst>
                <a:gd name="T0" fmla="*/ 10 w 10"/>
                <a:gd name="T1" fmla="*/ 25 h 30"/>
                <a:gd name="T2" fmla="*/ 5 w 10"/>
                <a:gd name="T3" fmla="*/ 30 h 30"/>
                <a:gd name="T4" fmla="*/ 0 w 10"/>
                <a:gd name="T5" fmla="*/ 25 h 30"/>
                <a:gd name="T6" fmla="*/ 0 w 10"/>
                <a:gd name="T7" fmla="*/ 6 h 30"/>
                <a:gd name="T8" fmla="*/ 5 w 10"/>
                <a:gd name="T9" fmla="*/ 0 h 30"/>
                <a:gd name="T10" fmla="*/ 10 w 10"/>
                <a:gd name="T11" fmla="*/ 6 h 30"/>
                <a:gd name="T12" fmla="*/ 10 w 10"/>
                <a:gd name="T13" fmla="*/ 2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0">
                  <a:moveTo>
                    <a:pt x="10" y="25"/>
                  </a:moveTo>
                  <a:cubicBezTo>
                    <a:pt x="10" y="28"/>
                    <a:pt x="8" y="30"/>
                    <a:pt x="5" y="30"/>
                  </a:cubicBezTo>
                  <a:cubicBezTo>
                    <a:pt x="2" y="30"/>
                    <a:pt x="0" y="28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10" y="25"/>
                  </a:lnTo>
                  <a:close/>
                </a:path>
              </a:pathLst>
            </a:custGeom>
            <a:solidFill>
              <a:srgbClr val="8E8A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sḻîḓê">
              <a:extLst>
                <a:ext uri="{FF2B5EF4-FFF2-40B4-BE49-F238E27FC236}">
                  <a16:creationId xmlns:a16="http://schemas.microsoft.com/office/drawing/2014/main" id="{5E7BD8E6-1EB4-422B-A1EC-DBF3C23470C0}"/>
                </a:ext>
              </a:extLst>
            </p:cNvPr>
            <p:cNvSpPr/>
            <p:nvPr/>
          </p:nvSpPr>
          <p:spPr bwMode="auto">
            <a:xfrm>
              <a:off x="6296" y="1788"/>
              <a:ext cx="104" cy="104"/>
            </a:xfrm>
            <a:custGeom>
              <a:avLst/>
              <a:gdLst>
                <a:gd name="T0" fmla="*/ 22 w 44"/>
                <a:gd name="T1" fmla="*/ 1 h 44"/>
                <a:gd name="T2" fmla="*/ 0 w 44"/>
                <a:gd name="T3" fmla="*/ 23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1 h 44"/>
                <a:gd name="T10" fmla="*/ 22 w 44"/>
                <a:gd name="T11" fmla="*/ 39 h 44"/>
                <a:gd name="T12" fmla="*/ 6 w 44"/>
                <a:gd name="T13" fmla="*/ 23 h 44"/>
                <a:gd name="T14" fmla="*/ 22 w 44"/>
                <a:gd name="T15" fmla="*/ 7 h 44"/>
                <a:gd name="T16" fmla="*/ 38 w 44"/>
                <a:gd name="T17" fmla="*/ 23 h 44"/>
                <a:gd name="T18" fmla="*/ 22 w 44"/>
                <a:gd name="T1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1"/>
                  </a:moveTo>
                  <a:cubicBezTo>
                    <a:pt x="10" y="1"/>
                    <a:pt x="0" y="11"/>
                    <a:pt x="0" y="23"/>
                  </a:cubicBezTo>
                  <a:cubicBezTo>
                    <a:pt x="0" y="35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1"/>
                  </a:cubicBezTo>
                  <a:close/>
                  <a:moveTo>
                    <a:pt x="22" y="39"/>
                  </a:moveTo>
                  <a:cubicBezTo>
                    <a:pt x="13" y="39"/>
                    <a:pt x="6" y="32"/>
                    <a:pt x="6" y="23"/>
                  </a:cubicBezTo>
                  <a:cubicBezTo>
                    <a:pt x="6" y="14"/>
                    <a:pt x="13" y="7"/>
                    <a:pt x="22" y="7"/>
                  </a:cubicBezTo>
                  <a:cubicBezTo>
                    <a:pt x="31" y="7"/>
                    <a:pt x="38" y="14"/>
                    <a:pt x="38" y="23"/>
                  </a:cubicBezTo>
                  <a:cubicBezTo>
                    <a:pt x="38" y="32"/>
                    <a:pt x="31" y="39"/>
                    <a:pt x="22" y="39"/>
                  </a:cubicBezTo>
                  <a:close/>
                </a:path>
              </a:pathLst>
            </a:custGeom>
            <a:solidFill>
              <a:srgbClr val="7766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ṣľïḑé">
              <a:extLst>
                <a:ext uri="{FF2B5EF4-FFF2-40B4-BE49-F238E27FC236}">
                  <a16:creationId xmlns:a16="http://schemas.microsoft.com/office/drawing/2014/main" id="{680B7CEB-F9CF-47D7-A0D8-B667019221AB}"/>
                </a:ext>
              </a:extLst>
            </p:cNvPr>
            <p:cNvSpPr/>
            <p:nvPr/>
          </p:nvSpPr>
          <p:spPr bwMode="auto">
            <a:xfrm>
              <a:off x="6334" y="1864"/>
              <a:ext cx="33" cy="35"/>
            </a:xfrm>
            <a:custGeom>
              <a:avLst/>
              <a:gdLst>
                <a:gd name="T0" fmla="*/ 7 w 14"/>
                <a:gd name="T1" fmla="*/ 0 h 15"/>
                <a:gd name="T2" fmla="*/ 0 w 14"/>
                <a:gd name="T3" fmla="*/ 8 h 15"/>
                <a:gd name="T4" fmla="*/ 7 w 14"/>
                <a:gd name="T5" fmla="*/ 15 h 15"/>
                <a:gd name="T6" fmla="*/ 14 w 14"/>
                <a:gd name="T7" fmla="*/ 7 h 15"/>
                <a:gd name="T8" fmla="*/ 7 w 14"/>
                <a:gd name="T9" fmla="*/ 0 h 15"/>
                <a:gd name="T10" fmla="*/ 7 w 14"/>
                <a:gd name="T11" fmla="*/ 13 h 15"/>
                <a:gd name="T12" fmla="*/ 1 w 14"/>
                <a:gd name="T13" fmla="*/ 8 h 15"/>
                <a:gd name="T14" fmla="*/ 7 w 14"/>
                <a:gd name="T15" fmla="*/ 3 h 15"/>
                <a:gd name="T16" fmla="*/ 12 w 14"/>
                <a:gd name="T17" fmla="*/ 8 h 15"/>
                <a:gd name="T18" fmla="*/ 7 w 14"/>
                <a:gd name="T1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5">
                  <a:moveTo>
                    <a:pt x="7" y="0"/>
                  </a:moveTo>
                  <a:cubicBezTo>
                    <a:pt x="3" y="1"/>
                    <a:pt x="0" y="4"/>
                    <a:pt x="0" y="8"/>
                  </a:cubicBezTo>
                  <a:cubicBezTo>
                    <a:pt x="0" y="11"/>
                    <a:pt x="3" y="15"/>
                    <a:pt x="7" y="15"/>
                  </a:cubicBezTo>
                  <a:cubicBezTo>
                    <a:pt x="11" y="15"/>
                    <a:pt x="14" y="11"/>
                    <a:pt x="14" y="7"/>
                  </a:cubicBezTo>
                  <a:cubicBezTo>
                    <a:pt x="14" y="4"/>
                    <a:pt x="11" y="0"/>
                    <a:pt x="7" y="0"/>
                  </a:cubicBezTo>
                  <a:close/>
                  <a:moveTo>
                    <a:pt x="7" y="13"/>
                  </a:moveTo>
                  <a:cubicBezTo>
                    <a:pt x="4" y="13"/>
                    <a:pt x="1" y="11"/>
                    <a:pt x="1" y="8"/>
                  </a:cubicBezTo>
                  <a:cubicBezTo>
                    <a:pt x="1" y="5"/>
                    <a:pt x="4" y="3"/>
                    <a:pt x="7" y="3"/>
                  </a:cubicBezTo>
                  <a:cubicBezTo>
                    <a:pt x="10" y="3"/>
                    <a:pt x="12" y="5"/>
                    <a:pt x="12" y="8"/>
                  </a:cubicBezTo>
                  <a:cubicBezTo>
                    <a:pt x="12" y="11"/>
                    <a:pt x="10" y="13"/>
                    <a:pt x="7" y="13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ṣļîḑe">
              <a:extLst>
                <a:ext uri="{FF2B5EF4-FFF2-40B4-BE49-F238E27FC236}">
                  <a16:creationId xmlns:a16="http://schemas.microsoft.com/office/drawing/2014/main" id="{512A7191-958E-4EBF-9F5B-CA9CBDE4268F}"/>
                </a:ext>
              </a:extLst>
            </p:cNvPr>
            <p:cNvSpPr/>
            <p:nvPr/>
          </p:nvSpPr>
          <p:spPr bwMode="auto">
            <a:xfrm>
              <a:off x="6291" y="1888"/>
              <a:ext cx="59" cy="210"/>
            </a:xfrm>
            <a:custGeom>
              <a:avLst/>
              <a:gdLst>
                <a:gd name="T0" fmla="*/ 43 w 59"/>
                <a:gd name="T1" fmla="*/ 0 h 210"/>
                <a:gd name="T2" fmla="*/ 5 w 59"/>
                <a:gd name="T3" fmla="*/ 101 h 210"/>
                <a:gd name="T4" fmla="*/ 0 w 59"/>
                <a:gd name="T5" fmla="*/ 184 h 210"/>
                <a:gd name="T6" fmla="*/ 14 w 59"/>
                <a:gd name="T7" fmla="*/ 210 h 210"/>
                <a:gd name="T8" fmla="*/ 12 w 59"/>
                <a:gd name="T9" fmla="*/ 184 h 210"/>
                <a:gd name="T10" fmla="*/ 17 w 59"/>
                <a:gd name="T11" fmla="*/ 106 h 210"/>
                <a:gd name="T12" fmla="*/ 59 w 59"/>
                <a:gd name="T13" fmla="*/ 11 h 210"/>
                <a:gd name="T14" fmla="*/ 43 w 59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210">
                  <a:moveTo>
                    <a:pt x="43" y="0"/>
                  </a:moveTo>
                  <a:lnTo>
                    <a:pt x="5" y="101"/>
                  </a:lnTo>
                  <a:lnTo>
                    <a:pt x="0" y="184"/>
                  </a:lnTo>
                  <a:lnTo>
                    <a:pt x="14" y="210"/>
                  </a:lnTo>
                  <a:lnTo>
                    <a:pt x="12" y="184"/>
                  </a:lnTo>
                  <a:lnTo>
                    <a:pt x="17" y="106"/>
                  </a:lnTo>
                  <a:lnTo>
                    <a:pt x="59" y="11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ṩ1iḓe">
              <a:extLst>
                <a:ext uri="{FF2B5EF4-FFF2-40B4-BE49-F238E27FC236}">
                  <a16:creationId xmlns:a16="http://schemas.microsoft.com/office/drawing/2014/main" id="{7279EC00-25EC-4A45-9B9D-6F2F16D6D67C}"/>
                </a:ext>
              </a:extLst>
            </p:cNvPr>
            <p:cNvSpPr/>
            <p:nvPr/>
          </p:nvSpPr>
          <p:spPr bwMode="auto">
            <a:xfrm>
              <a:off x="6348" y="1888"/>
              <a:ext cx="61" cy="210"/>
            </a:xfrm>
            <a:custGeom>
              <a:avLst/>
              <a:gdLst>
                <a:gd name="T0" fmla="*/ 16 w 61"/>
                <a:gd name="T1" fmla="*/ 0 h 210"/>
                <a:gd name="T2" fmla="*/ 54 w 61"/>
                <a:gd name="T3" fmla="*/ 101 h 210"/>
                <a:gd name="T4" fmla="*/ 61 w 61"/>
                <a:gd name="T5" fmla="*/ 182 h 210"/>
                <a:gd name="T6" fmla="*/ 47 w 61"/>
                <a:gd name="T7" fmla="*/ 210 h 210"/>
                <a:gd name="T8" fmla="*/ 50 w 61"/>
                <a:gd name="T9" fmla="*/ 184 h 210"/>
                <a:gd name="T10" fmla="*/ 42 w 61"/>
                <a:gd name="T11" fmla="*/ 104 h 210"/>
                <a:gd name="T12" fmla="*/ 0 w 61"/>
                <a:gd name="T13" fmla="*/ 11 h 210"/>
                <a:gd name="T14" fmla="*/ 16 w 61"/>
                <a:gd name="T1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10">
                  <a:moveTo>
                    <a:pt x="16" y="0"/>
                  </a:moveTo>
                  <a:lnTo>
                    <a:pt x="54" y="101"/>
                  </a:lnTo>
                  <a:lnTo>
                    <a:pt x="61" y="182"/>
                  </a:lnTo>
                  <a:lnTo>
                    <a:pt x="47" y="210"/>
                  </a:lnTo>
                  <a:lnTo>
                    <a:pt x="50" y="184"/>
                  </a:lnTo>
                  <a:lnTo>
                    <a:pt x="42" y="104"/>
                  </a:lnTo>
                  <a:lnTo>
                    <a:pt x="0" y="1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ṥ1ïḓè">
              <a:extLst>
                <a:ext uri="{FF2B5EF4-FFF2-40B4-BE49-F238E27FC236}">
                  <a16:creationId xmlns:a16="http://schemas.microsoft.com/office/drawing/2014/main" id="{C1CCB361-0F46-4AF1-B778-1F7BFDC1C8FD}"/>
                </a:ext>
              </a:extLst>
            </p:cNvPr>
            <p:cNvSpPr/>
            <p:nvPr/>
          </p:nvSpPr>
          <p:spPr bwMode="auto">
            <a:xfrm>
              <a:off x="6152" y="1904"/>
              <a:ext cx="45" cy="43"/>
            </a:xfrm>
            <a:custGeom>
              <a:avLst/>
              <a:gdLst>
                <a:gd name="T0" fmla="*/ 37 w 45"/>
                <a:gd name="T1" fmla="*/ 0 h 43"/>
                <a:gd name="T2" fmla="*/ 45 w 45"/>
                <a:gd name="T3" fmla="*/ 33 h 43"/>
                <a:gd name="T4" fmla="*/ 42 w 45"/>
                <a:gd name="T5" fmla="*/ 33 h 43"/>
                <a:gd name="T6" fmla="*/ 42 w 45"/>
                <a:gd name="T7" fmla="*/ 33 h 43"/>
                <a:gd name="T8" fmla="*/ 11 w 45"/>
                <a:gd name="T9" fmla="*/ 40 h 43"/>
                <a:gd name="T10" fmla="*/ 11 w 45"/>
                <a:gd name="T11" fmla="*/ 40 h 43"/>
                <a:gd name="T12" fmla="*/ 7 w 45"/>
                <a:gd name="T13" fmla="*/ 43 h 43"/>
                <a:gd name="T14" fmla="*/ 0 w 45"/>
                <a:gd name="T15" fmla="*/ 10 h 43"/>
                <a:gd name="T16" fmla="*/ 37 w 4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3">
                  <a:moveTo>
                    <a:pt x="37" y="0"/>
                  </a:moveTo>
                  <a:lnTo>
                    <a:pt x="45" y="33"/>
                  </a:lnTo>
                  <a:lnTo>
                    <a:pt x="42" y="33"/>
                  </a:lnTo>
                  <a:lnTo>
                    <a:pt x="42" y="33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7" y="43"/>
                  </a:lnTo>
                  <a:lnTo>
                    <a:pt x="0" y="1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E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ṧḷídé">
              <a:extLst>
                <a:ext uri="{FF2B5EF4-FFF2-40B4-BE49-F238E27FC236}">
                  <a16:creationId xmlns:a16="http://schemas.microsoft.com/office/drawing/2014/main" id="{EE6CB945-4CAC-4C43-B994-6CA791B05E70}"/>
                </a:ext>
              </a:extLst>
            </p:cNvPr>
            <p:cNvSpPr/>
            <p:nvPr/>
          </p:nvSpPr>
          <p:spPr bwMode="auto">
            <a:xfrm>
              <a:off x="6130" y="1800"/>
              <a:ext cx="59" cy="114"/>
            </a:xfrm>
            <a:custGeom>
              <a:avLst/>
              <a:gdLst>
                <a:gd name="T0" fmla="*/ 16 w 25"/>
                <a:gd name="T1" fmla="*/ 8 h 48"/>
                <a:gd name="T2" fmla="*/ 25 w 25"/>
                <a:gd name="T3" fmla="*/ 44 h 48"/>
                <a:gd name="T4" fmla="*/ 9 w 25"/>
                <a:gd name="T5" fmla="*/ 48 h 48"/>
                <a:gd name="T6" fmla="*/ 1 w 25"/>
                <a:gd name="T7" fmla="*/ 12 h 48"/>
                <a:gd name="T8" fmla="*/ 2 w 25"/>
                <a:gd name="T9" fmla="*/ 3 h 48"/>
                <a:gd name="T10" fmla="*/ 6 w 25"/>
                <a:gd name="T11" fmla="*/ 1 h 48"/>
                <a:gd name="T12" fmla="*/ 6 w 25"/>
                <a:gd name="T13" fmla="*/ 1 h 48"/>
                <a:gd name="T14" fmla="*/ 6 w 25"/>
                <a:gd name="T15" fmla="*/ 1 h 48"/>
                <a:gd name="T16" fmla="*/ 6 w 25"/>
                <a:gd name="T17" fmla="*/ 1 h 48"/>
                <a:gd name="T18" fmla="*/ 6 w 25"/>
                <a:gd name="T19" fmla="*/ 1 h 48"/>
                <a:gd name="T20" fmla="*/ 6 w 25"/>
                <a:gd name="T21" fmla="*/ 1 h 48"/>
                <a:gd name="T22" fmla="*/ 12 w 25"/>
                <a:gd name="T23" fmla="*/ 1 h 48"/>
                <a:gd name="T24" fmla="*/ 16 w 25"/>
                <a:gd name="T25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48">
                  <a:moveTo>
                    <a:pt x="16" y="8"/>
                  </a:moveTo>
                  <a:cubicBezTo>
                    <a:pt x="25" y="44"/>
                    <a:pt x="25" y="44"/>
                    <a:pt x="25" y="44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3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9" y="0"/>
                    <a:pt x="12" y="1"/>
                  </a:cubicBezTo>
                  <a:cubicBezTo>
                    <a:pt x="14" y="2"/>
                    <a:pt x="15" y="4"/>
                    <a:pt x="16" y="8"/>
                  </a:cubicBezTo>
                  <a:close/>
                </a:path>
              </a:pathLst>
            </a:custGeom>
            <a:solidFill>
              <a:srgbClr val="164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şľiḍe">
              <a:extLst>
                <a:ext uri="{FF2B5EF4-FFF2-40B4-BE49-F238E27FC236}">
                  <a16:creationId xmlns:a16="http://schemas.microsoft.com/office/drawing/2014/main" id="{0F6347EB-69A7-4483-9F7D-5C5BFE96652F}"/>
                </a:ext>
              </a:extLst>
            </p:cNvPr>
            <p:cNvSpPr/>
            <p:nvPr/>
          </p:nvSpPr>
          <p:spPr bwMode="auto">
            <a:xfrm>
              <a:off x="6194" y="2061"/>
              <a:ext cx="38" cy="52"/>
            </a:xfrm>
            <a:custGeom>
              <a:avLst/>
              <a:gdLst>
                <a:gd name="T0" fmla="*/ 11 w 16"/>
                <a:gd name="T1" fmla="*/ 0 h 22"/>
                <a:gd name="T2" fmla="*/ 16 w 16"/>
                <a:gd name="T3" fmla="*/ 19 h 22"/>
                <a:gd name="T4" fmla="*/ 4 w 16"/>
                <a:gd name="T5" fmla="*/ 22 h 22"/>
                <a:gd name="T6" fmla="*/ 0 w 16"/>
                <a:gd name="T7" fmla="*/ 2 h 22"/>
                <a:gd name="T8" fmla="*/ 0 w 16"/>
                <a:gd name="T9" fmla="*/ 2 h 22"/>
                <a:gd name="T10" fmla="*/ 11 w 16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22">
                  <a:moveTo>
                    <a:pt x="11" y="0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9" y="16"/>
                    <a:pt x="5" y="21"/>
                    <a:pt x="4" y="2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8392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ṣḻîḍe">
              <a:extLst>
                <a:ext uri="{FF2B5EF4-FFF2-40B4-BE49-F238E27FC236}">
                  <a16:creationId xmlns:a16="http://schemas.microsoft.com/office/drawing/2014/main" id="{F8450A37-A7CB-42A0-B4C7-24BA89DC5E50}"/>
                </a:ext>
              </a:extLst>
            </p:cNvPr>
            <p:cNvSpPr/>
            <p:nvPr/>
          </p:nvSpPr>
          <p:spPr bwMode="auto">
            <a:xfrm>
              <a:off x="6204" y="2098"/>
              <a:ext cx="33" cy="60"/>
            </a:xfrm>
            <a:custGeom>
              <a:avLst/>
              <a:gdLst>
                <a:gd name="T0" fmla="*/ 12 w 14"/>
                <a:gd name="T1" fmla="*/ 3 h 25"/>
                <a:gd name="T2" fmla="*/ 14 w 14"/>
                <a:gd name="T3" fmla="*/ 14 h 25"/>
                <a:gd name="T4" fmla="*/ 11 w 14"/>
                <a:gd name="T5" fmla="*/ 25 h 25"/>
                <a:gd name="T6" fmla="*/ 3 w 14"/>
                <a:gd name="T7" fmla="*/ 17 h 25"/>
                <a:gd name="T8" fmla="*/ 0 w 14"/>
                <a:gd name="T9" fmla="*/ 6 h 25"/>
                <a:gd name="T10" fmla="*/ 12 w 14"/>
                <a:gd name="T11" fmla="*/ 3 h 25"/>
                <a:gd name="T12" fmla="*/ 9 w 14"/>
                <a:gd name="T13" fmla="*/ 14 h 25"/>
                <a:gd name="T14" fmla="*/ 10 w 14"/>
                <a:gd name="T15" fmla="*/ 12 h 25"/>
                <a:gd name="T16" fmla="*/ 8 w 14"/>
                <a:gd name="T17" fmla="*/ 11 h 25"/>
                <a:gd name="T18" fmla="*/ 6 w 14"/>
                <a:gd name="T19" fmla="*/ 13 h 25"/>
                <a:gd name="T20" fmla="*/ 9 w 14"/>
                <a:gd name="T21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25">
                  <a:moveTo>
                    <a:pt x="12" y="3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0" y="17"/>
                    <a:pt x="11" y="25"/>
                  </a:cubicBezTo>
                  <a:cubicBezTo>
                    <a:pt x="8" y="17"/>
                    <a:pt x="4" y="17"/>
                    <a:pt x="3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5" y="0"/>
                    <a:pt x="12" y="3"/>
                  </a:cubicBezTo>
                  <a:close/>
                  <a:moveTo>
                    <a:pt x="9" y="14"/>
                  </a:moveTo>
                  <a:cubicBezTo>
                    <a:pt x="10" y="14"/>
                    <a:pt x="10" y="13"/>
                    <a:pt x="10" y="12"/>
                  </a:cubicBezTo>
                  <a:cubicBezTo>
                    <a:pt x="10" y="11"/>
                    <a:pt x="9" y="11"/>
                    <a:pt x="8" y="11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6" y="14"/>
                    <a:pt x="7" y="14"/>
                    <a:pt x="9" y="14"/>
                  </a:cubicBezTo>
                  <a:close/>
                </a:path>
              </a:pathLst>
            </a:custGeom>
            <a:solidFill>
              <a:srgbClr val="FFE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ŝļiḍè">
              <a:extLst>
                <a:ext uri="{FF2B5EF4-FFF2-40B4-BE49-F238E27FC236}">
                  <a16:creationId xmlns:a16="http://schemas.microsoft.com/office/drawing/2014/main" id="{5A0C9CBD-67C0-400F-91A7-9025C04C772D}"/>
                </a:ext>
              </a:extLst>
            </p:cNvPr>
            <p:cNvSpPr/>
            <p:nvPr/>
          </p:nvSpPr>
          <p:spPr bwMode="auto">
            <a:xfrm>
              <a:off x="6189" y="2049"/>
              <a:ext cx="31" cy="16"/>
            </a:xfrm>
            <a:custGeom>
              <a:avLst/>
              <a:gdLst>
                <a:gd name="T0" fmla="*/ 5 w 31"/>
                <a:gd name="T1" fmla="*/ 16 h 16"/>
                <a:gd name="T2" fmla="*/ 5 w 31"/>
                <a:gd name="T3" fmla="*/ 16 h 16"/>
                <a:gd name="T4" fmla="*/ 31 w 31"/>
                <a:gd name="T5" fmla="*/ 12 h 16"/>
                <a:gd name="T6" fmla="*/ 31 w 31"/>
                <a:gd name="T7" fmla="*/ 12 h 16"/>
                <a:gd name="T8" fmla="*/ 31 w 31"/>
                <a:gd name="T9" fmla="*/ 12 h 16"/>
                <a:gd name="T10" fmla="*/ 29 w 31"/>
                <a:gd name="T11" fmla="*/ 0 h 16"/>
                <a:gd name="T12" fmla="*/ 0 w 31"/>
                <a:gd name="T13" fmla="*/ 7 h 16"/>
                <a:gd name="T14" fmla="*/ 5 w 31"/>
                <a:gd name="T15" fmla="*/ 16 h 16"/>
                <a:gd name="T16" fmla="*/ 5 w 31"/>
                <a:gd name="T1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6">
                  <a:moveTo>
                    <a:pt x="5" y="16"/>
                  </a:moveTo>
                  <a:lnTo>
                    <a:pt x="5" y="16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31" y="12"/>
                  </a:lnTo>
                  <a:lnTo>
                    <a:pt x="29" y="0"/>
                  </a:lnTo>
                  <a:lnTo>
                    <a:pt x="0" y="7"/>
                  </a:lnTo>
                  <a:lnTo>
                    <a:pt x="5" y="16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FFE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sľïḋe">
              <a:extLst>
                <a:ext uri="{FF2B5EF4-FFF2-40B4-BE49-F238E27FC236}">
                  <a16:creationId xmlns:a16="http://schemas.microsoft.com/office/drawing/2014/main" id="{C0A30212-A35F-4A56-AAFC-490A0864B24D}"/>
                </a:ext>
              </a:extLst>
            </p:cNvPr>
            <p:cNvSpPr/>
            <p:nvPr/>
          </p:nvSpPr>
          <p:spPr bwMode="auto">
            <a:xfrm>
              <a:off x="6163" y="1937"/>
              <a:ext cx="55" cy="119"/>
            </a:xfrm>
            <a:custGeom>
              <a:avLst/>
              <a:gdLst>
                <a:gd name="T0" fmla="*/ 29 w 55"/>
                <a:gd name="T1" fmla="*/ 119 h 119"/>
                <a:gd name="T2" fmla="*/ 55 w 55"/>
                <a:gd name="T3" fmla="*/ 112 h 119"/>
                <a:gd name="T4" fmla="*/ 31 w 55"/>
                <a:gd name="T5" fmla="*/ 0 h 119"/>
                <a:gd name="T6" fmla="*/ 0 w 55"/>
                <a:gd name="T7" fmla="*/ 7 h 119"/>
                <a:gd name="T8" fmla="*/ 26 w 55"/>
                <a:gd name="T9" fmla="*/ 119 h 119"/>
                <a:gd name="T10" fmla="*/ 29 w 55"/>
                <a:gd name="T11" fmla="*/ 119 h 119"/>
                <a:gd name="T12" fmla="*/ 29 w 55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19">
                  <a:moveTo>
                    <a:pt x="29" y="119"/>
                  </a:moveTo>
                  <a:lnTo>
                    <a:pt x="55" y="112"/>
                  </a:lnTo>
                  <a:lnTo>
                    <a:pt x="31" y="0"/>
                  </a:lnTo>
                  <a:lnTo>
                    <a:pt x="0" y="7"/>
                  </a:lnTo>
                  <a:lnTo>
                    <a:pt x="26" y="119"/>
                  </a:lnTo>
                  <a:lnTo>
                    <a:pt x="29" y="119"/>
                  </a:lnTo>
                  <a:lnTo>
                    <a:pt x="29" y="119"/>
                  </a:lnTo>
                  <a:close/>
                </a:path>
              </a:pathLst>
            </a:custGeom>
            <a:solidFill>
              <a:srgbClr val="164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ṩḻiďê">
              <a:extLst>
                <a:ext uri="{FF2B5EF4-FFF2-40B4-BE49-F238E27FC236}">
                  <a16:creationId xmlns:a16="http://schemas.microsoft.com/office/drawing/2014/main" id="{6FEED739-CEFE-484D-8564-68391F0DDF82}"/>
                </a:ext>
              </a:extLst>
            </p:cNvPr>
            <p:cNvSpPr/>
            <p:nvPr/>
          </p:nvSpPr>
          <p:spPr bwMode="auto">
            <a:xfrm>
              <a:off x="6227" y="1734"/>
              <a:ext cx="64" cy="428"/>
            </a:xfrm>
            <a:custGeom>
              <a:avLst/>
              <a:gdLst>
                <a:gd name="T0" fmla="*/ 64 w 64"/>
                <a:gd name="T1" fmla="*/ 0 h 428"/>
                <a:gd name="T2" fmla="*/ 59 w 64"/>
                <a:gd name="T3" fmla="*/ 428 h 428"/>
                <a:gd name="T4" fmla="*/ 0 w 64"/>
                <a:gd name="T5" fmla="*/ 428 h 428"/>
                <a:gd name="T6" fmla="*/ 5 w 64"/>
                <a:gd name="T7" fmla="*/ 0 h 428"/>
                <a:gd name="T8" fmla="*/ 64 w 64"/>
                <a:gd name="T9" fmla="*/ 0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28">
                  <a:moveTo>
                    <a:pt x="64" y="0"/>
                  </a:moveTo>
                  <a:lnTo>
                    <a:pt x="59" y="428"/>
                  </a:lnTo>
                  <a:lnTo>
                    <a:pt x="0" y="428"/>
                  </a:lnTo>
                  <a:lnTo>
                    <a:pt x="5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ïśļiḋé">
              <a:extLst>
                <a:ext uri="{FF2B5EF4-FFF2-40B4-BE49-F238E27FC236}">
                  <a16:creationId xmlns:a16="http://schemas.microsoft.com/office/drawing/2014/main" id="{07C81BFA-FBDE-43FD-BA6F-F4FFEA341889}"/>
                </a:ext>
              </a:extLst>
            </p:cNvPr>
            <p:cNvSpPr/>
            <p:nvPr/>
          </p:nvSpPr>
          <p:spPr bwMode="auto">
            <a:xfrm>
              <a:off x="6227" y="2155"/>
              <a:ext cx="14" cy="3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ş1iďe">
              <a:extLst>
                <a:ext uri="{FF2B5EF4-FFF2-40B4-BE49-F238E27FC236}">
                  <a16:creationId xmlns:a16="http://schemas.microsoft.com/office/drawing/2014/main" id="{9F93A179-67AB-4B7B-8DD9-E7E6DEAAFD28}"/>
                </a:ext>
              </a:extLst>
            </p:cNvPr>
            <p:cNvSpPr/>
            <p:nvPr/>
          </p:nvSpPr>
          <p:spPr bwMode="auto">
            <a:xfrm>
              <a:off x="6227" y="2141"/>
              <a:ext cx="10" cy="2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ŝlïdê">
              <a:extLst>
                <a:ext uri="{FF2B5EF4-FFF2-40B4-BE49-F238E27FC236}">
                  <a16:creationId xmlns:a16="http://schemas.microsoft.com/office/drawing/2014/main" id="{2E19D9E0-87BF-47F0-9A69-8819E071278E}"/>
                </a:ext>
              </a:extLst>
            </p:cNvPr>
            <p:cNvSpPr/>
            <p:nvPr/>
          </p:nvSpPr>
          <p:spPr bwMode="auto">
            <a:xfrm>
              <a:off x="6227" y="2115"/>
              <a:ext cx="10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ṧľíḋê">
              <a:extLst>
                <a:ext uri="{FF2B5EF4-FFF2-40B4-BE49-F238E27FC236}">
                  <a16:creationId xmlns:a16="http://schemas.microsoft.com/office/drawing/2014/main" id="{4BEB0D13-7261-41E7-819B-109AC69B609D}"/>
                </a:ext>
              </a:extLst>
            </p:cNvPr>
            <p:cNvSpPr/>
            <p:nvPr/>
          </p:nvSpPr>
          <p:spPr bwMode="auto">
            <a:xfrm>
              <a:off x="6227" y="2087"/>
              <a:ext cx="10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ṩḷíḋê">
              <a:extLst>
                <a:ext uri="{FF2B5EF4-FFF2-40B4-BE49-F238E27FC236}">
                  <a16:creationId xmlns:a16="http://schemas.microsoft.com/office/drawing/2014/main" id="{70142AEB-9A20-4C1F-A2E7-9DD80B0EBA9D}"/>
                </a:ext>
              </a:extLst>
            </p:cNvPr>
            <p:cNvSpPr/>
            <p:nvPr/>
          </p:nvSpPr>
          <p:spPr bwMode="auto">
            <a:xfrm>
              <a:off x="6227" y="2058"/>
              <a:ext cx="10" cy="3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śḷiďe">
              <a:extLst>
                <a:ext uri="{FF2B5EF4-FFF2-40B4-BE49-F238E27FC236}">
                  <a16:creationId xmlns:a16="http://schemas.microsoft.com/office/drawing/2014/main" id="{DD15DE8F-3C3A-4C26-BC15-6542B31BAF2F}"/>
                </a:ext>
              </a:extLst>
            </p:cNvPr>
            <p:cNvSpPr/>
            <p:nvPr/>
          </p:nvSpPr>
          <p:spPr bwMode="auto">
            <a:xfrm>
              <a:off x="6227" y="2030"/>
              <a:ext cx="10" cy="2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ṧľïḍè">
              <a:extLst>
                <a:ext uri="{FF2B5EF4-FFF2-40B4-BE49-F238E27FC236}">
                  <a16:creationId xmlns:a16="http://schemas.microsoft.com/office/drawing/2014/main" id="{E26A42E9-E957-4ED0-B531-4FAED6577229}"/>
                </a:ext>
              </a:extLst>
            </p:cNvPr>
            <p:cNvSpPr/>
            <p:nvPr/>
          </p:nvSpPr>
          <p:spPr bwMode="auto">
            <a:xfrm>
              <a:off x="6230" y="2004"/>
              <a:ext cx="7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Sliḓé">
              <a:extLst>
                <a:ext uri="{FF2B5EF4-FFF2-40B4-BE49-F238E27FC236}">
                  <a16:creationId xmlns:a16="http://schemas.microsoft.com/office/drawing/2014/main" id="{5A9BACA0-BD74-4F60-B4C9-B0BA2B188AA9}"/>
                </a:ext>
              </a:extLst>
            </p:cNvPr>
            <p:cNvSpPr/>
            <p:nvPr/>
          </p:nvSpPr>
          <p:spPr bwMode="auto">
            <a:xfrm>
              <a:off x="6230" y="1975"/>
              <a:ext cx="7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şľïḋe">
              <a:extLst>
                <a:ext uri="{FF2B5EF4-FFF2-40B4-BE49-F238E27FC236}">
                  <a16:creationId xmlns:a16="http://schemas.microsoft.com/office/drawing/2014/main" id="{BCB76B1A-4547-4D5C-B268-BD2C273234D6}"/>
                </a:ext>
              </a:extLst>
            </p:cNvPr>
            <p:cNvSpPr/>
            <p:nvPr/>
          </p:nvSpPr>
          <p:spPr bwMode="auto">
            <a:xfrm>
              <a:off x="6230" y="1947"/>
              <a:ext cx="7" cy="2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íṡḻîḓé">
              <a:extLst>
                <a:ext uri="{FF2B5EF4-FFF2-40B4-BE49-F238E27FC236}">
                  <a16:creationId xmlns:a16="http://schemas.microsoft.com/office/drawing/2014/main" id="{21BF409D-399A-4315-9BE9-FD5AD39927F8}"/>
                </a:ext>
              </a:extLst>
            </p:cNvPr>
            <p:cNvSpPr/>
            <p:nvPr/>
          </p:nvSpPr>
          <p:spPr bwMode="auto">
            <a:xfrm>
              <a:off x="6230" y="1918"/>
              <a:ext cx="9" cy="3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ṩḷiḓé">
              <a:extLst>
                <a:ext uri="{FF2B5EF4-FFF2-40B4-BE49-F238E27FC236}">
                  <a16:creationId xmlns:a16="http://schemas.microsoft.com/office/drawing/2014/main" id="{6B2DAAB8-36CF-4835-BB4D-E80A850CDC76}"/>
                </a:ext>
              </a:extLst>
            </p:cNvPr>
            <p:cNvSpPr/>
            <p:nvPr/>
          </p:nvSpPr>
          <p:spPr bwMode="auto">
            <a:xfrm>
              <a:off x="6230" y="1892"/>
              <a:ext cx="9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sḷiḑè">
              <a:extLst>
                <a:ext uri="{FF2B5EF4-FFF2-40B4-BE49-F238E27FC236}">
                  <a16:creationId xmlns:a16="http://schemas.microsoft.com/office/drawing/2014/main" id="{3E5E4BC7-35CC-45EF-8BB2-8B41E91EB975}"/>
                </a:ext>
              </a:extLst>
            </p:cNvPr>
            <p:cNvSpPr/>
            <p:nvPr/>
          </p:nvSpPr>
          <p:spPr bwMode="auto">
            <a:xfrm>
              <a:off x="6230" y="1864"/>
              <a:ext cx="9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šľidè">
              <a:extLst>
                <a:ext uri="{FF2B5EF4-FFF2-40B4-BE49-F238E27FC236}">
                  <a16:creationId xmlns:a16="http://schemas.microsoft.com/office/drawing/2014/main" id="{EF1BE3BC-68B6-43B0-B6A5-1FF60CEE1A85}"/>
                </a:ext>
              </a:extLst>
            </p:cNvPr>
            <p:cNvSpPr/>
            <p:nvPr/>
          </p:nvSpPr>
          <p:spPr bwMode="auto">
            <a:xfrm>
              <a:off x="6230" y="1835"/>
              <a:ext cx="9" cy="3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Sḷiḋe">
              <a:extLst>
                <a:ext uri="{FF2B5EF4-FFF2-40B4-BE49-F238E27FC236}">
                  <a16:creationId xmlns:a16="http://schemas.microsoft.com/office/drawing/2014/main" id="{5090939F-CF98-4A87-9573-6E7F089D3DA0}"/>
                </a:ext>
              </a:extLst>
            </p:cNvPr>
            <p:cNvSpPr/>
            <p:nvPr/>
          </p:nvSpPr>
          <p:spPr bwMode="auto">
            <a:xfrm>
              <a:off x="6230" y="1807"/>
              <a:ext cx="9" cy="2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ś1îḑé">
              <a:extLst>
                <a:ext uri="{FF2B5EF4-FFF2-40B4-BE49-F238E27FC236}">
                  <a16:creationId xmlns:a16="http://schemas.microsoft.com/office/drawing/2014/main" id="{22670C70-31DB-4679-AC1B-AF5A7837911A}"/>
                </a:ext>
              </a:extLst>
            </p:cNvPr>
            <p:cNvSpPr/>
            <p:nvPr/>
          </p:nvSpPr>
          <p:spPr bwMode="auto">
            <a:xfrm>
              <a:off x="6232" y="1781"/>
              <a:ext cx="7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ṧḻîdê">
              <a:extLst>
                <a:ext uri="{FF2B5EF4-FFF2-40B4-BE49-F238E27FC236}">
                  <a16:creationId xmlns:a16="http://schemas.microsoft.com/office/drawing/2014/main" id="{1079DCB5-1569-4CDF-A303-01115B39C369}"/>
                </a:ext>
              </a:extLst>
            </p:cNvPr>
            <p:cNvSpPr/>
            <p:nvPr/>
          </p:nvSpPr>
          <p:spPr bwMode="auto">
            <a:xfrm>
              <a:off x="6232" y="1753"/>
              <a:ext cx="7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$lîḓé">
              <a:extLst>
                <a:ext uri="{FF2B5EF4-FFF2-40B4-BE49-F238E27FC236}">
                  <a16:creationId xmlns:a16="http://schemas.microsoft.com/office/drawing/2014/main" id="{06983711-AA72-4313-84FC-89E28FF6E5D6}"/>
                </a:ext>
              </a:extLst>
            </p:cNvPr>
            <p:cNvSpPr/>
            <p:nvPr/>
          </p:nvSpPr>
          <p:spPr bwMode="auto">
            <a:xfrm>
              <a:off x="6227" y="2129"/>
              <a:ext cx="14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şľiḍè">
              <a:extLst>
                <a:ext uri="{FF2B5EF4-FFF2-40B4-BE49-F238E27FC236}">
                  <a16:creationId xmlns:a16="http://schemas.microsoft.com/office/drawing/2014/main" id="{5D6EA64C-1240-4006-9F98-96B0FA52620A}"/>
                </a:ext>
              </a:extLst>
            </p:cNvPr>
            <p:cNvSpPr/>
            <p:nvPr/>
          </p:nvSpPr>
          <p:spPr bwMode="auto">
            <a:xfrm>
              <a:off x="6227" y="2101"/>
              <a:ext cx="17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ṡľîďê">
              <a:extLst>
                <a:ext uri="{FF2B5EF4-FFF2-40B4-BE49-F238E27FC236}">
                  <a16:creationId xmlns:a16="http://schemas.microsoft.com/office/drawing/2014/main" id="{232C597F-FD61-4C1F-B8B3-248DC96D2B28}"/>
                </a:ext>
              </a:extLst>
            </p:cNvPr>
            <p:cNvSpPr/>
            <p:nvPr/>
          </p:nvSpPr>
          <p:spPr bwMode="auto">
            <a:xfrm>
              <a:off x="6227" y="2072"/>
              <a:ext cx="17" cy="3"/>
            </a:xfrm>
            <a:custGeom>
              <a:avLst/>
              <a:gdLst>
                <a:gd name="T0" fmla="*/ 17 w 17"/>
                <a:gd name="T1" fmla="*/ 0 h 3"/>
                <a:gd name="T2" fmla="*/ 17 w 17"/>
                <a:gd name="T3" fmla="*/ 3 h 3"/>
                <a:gd name="T4" fmla="*/ 0 w 17"/>
                <a:gd name="T5" fmla="*/ 0 h 3"/>
                <a:gd name="T6" fmla="*/ 0 w 17"/>
                <a:gd name="T7" fmla="*/ 0 h 3"/>
                <a:gd name="T8" fmla="*/ 17 w 17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3">
                  <a:moveTo>
                    <a:pt x="17" y="0"/>
                  </a:moveTo>
                  <a:lnTo>
                    <a:pt x="17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ŝlîḑè">
              <a:extLst>
                <a:ext uri="{FF2B5EF4-FFF2-40B4-BE49-F238E27FC236}">
                  <a16:creationId xmlns:a16="http://schemas.microsoft.com/office/drawing/2014/main" id="{7D1DB5C1-4EA8-463B-986E-56422EBE53B6}"/>
                </a:ext>
              </a:extLst>
            </p:cNvPr>
            <p:cNvSpPr/>
            <p:nvPr/>
          </p:nvSpPr>
          <p:spPr bwMode="auto">
            <a:xfrm>
              <a:off x="6227" y="2044"/>
              <a:ext cx="17" cy="2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šļíďé">
              <a:extLst>
                <a:ext uri="{FF2B5EF4-FFF2-40B4-BE49-F238E27FC236}">
                  <a16:creationId xmlns:a16="http://schemas.microsoft.com/office/drawing/2014/main" id="{B098D70D-F55C-4CAB-B00B-C4A1AA3990C1}"/>
                </a:ext>
              </a:extLst>
            </p:cNvPr>
            <p:cNvSpPr/>
            <p:nvPr/>
          </p:nvSpPr>
          <p:spPr bwMode="auto">
            <a:xfrm>
              <a:off x="6230" y="2018"/>
              <a:ext cx="14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ṧḷíḍê">
              <a:extLst>
                <a:ext uri="{FF2B5EF4-FFF2-40B4-BE49-F238E27FC236}">
                  <a16:creationId xmlns:a16="http://schemas.microsoft.com/office/drawing/2014/main" id="{AE3E03BD-336B-42AF-95E8-5AC1928F44A0}"/>
                </a:ext>
              </a:extLst>
            </p:cNvPr>
            <p:cNvSpPr/>
            <p:nvPr/>
          </p:nvSpPr>
          <p:spPr bwMode="auto">
            <a:xfrm>
              <a:off x="6230" y="1989"/>
              <a:ext cx="14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liḍe">
              <a:extLst>
                <a:ext uri="{FF2B5EF4-FFF2-40B4-BE49-F238E27FC236}">
                  <a16:creationId xmlns:a16="http://schemas.microsoft.com/office/drawing/2014/main" id="{72F90122-7D6A-4BEC-BEBC-08288943F022}"/>
                </a:ext>
              </a:extLst>
            </p:cNvPr>
            <p:cNvSpPr/>
            <p:nvPr/>
          </p:nvSpPr>
          <p:spPr bwMode="auto">
            <a:xfrm>
              <a:off x="6230" y="1961"/>
              <a:ext cx="14" cy="2"/>
            </a:xfrm>
            <a:custGeom>
              <a:avLst/>
              <a:gdLst>
                <a:gd name="T0" fmla="*/ 14 w 14"/>
                <a:gd name="T1" fmla="*/ 0 h 2"/>
                <a:gd name="T2" fmla="*/ 14 w 14"/>
                <a:gd name="T3" fmla="*/ 2 h 2"/>
                <a:gd name="T4" fmla="*/ 0 w 14"/>
                <a:gd name="T5" fmla="*/ 0 h 2"/>
                <a:gd name="T6" fmla="*/ 0 w 14"/>
                <a:gd name="T7" fmla="*/ 0 h 2"/>
                <a:gd name="T8" fmla="*/ 14 w 1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4" y="0"/>
                  </a:moveTo>
                  <a:lnTo>
                    <a:pt x="14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śḻïďe">
              <a:extLst>
                <a:ext uri="{FF2B5EF4-FFF2-40B4-BE49-F238E27FC236}">
                  <a16:creationId xmlns:a16="http://schemas.microsoft.com/office/drawing/2014/main" id="{24EA43B0-A88B-47E0-858D-001FCE4ED683}"/>
                </a:ext>
              </a:extLst>
            </p:cNvPr>
            <p:cNvSpPr/>
            <p:nvPr/>
          </p:nvSpPr>
          <p:spPr bwMode="auto">
            <a:xfrm>
              <a:off x="6230" y="1933"/>
              <a:ext cx="14" cy="2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ṩḷiḓè">
              <a:extLst>
                <a:ext uri="{FF2B5EF4-FFF2-40B4-BE49-F238E27FC236}">
                  <a16:creationId xmlns:a16="http://schemas.microsoft.com/office/drawing/2014/main" id="{CE8F9278-53B8-4FFF-98B7-6CCE3FC2F2EB}"/>
                </a:ext>
              </a:extLst>
            </p:cNvPr>
            <p:cNvSpPr/>
            <p:nvPr/>
          </p:nvSpPr>
          <p:spPr bwMode="auto">
            <a:xfrm>
              <a:off x="6230" y="1904"/>
              <a:ext cx="14" cy="3"/>
            </a:xfrm>
            <a:custGeom>
              <a:avLst/>
              <a:gdLst>
                <a:gd name="T0" fmla="*/ 14 w 14"/>
                <a:gd name="T1" fmla="*/ 3 h 3"/>
                <a:gd name="T2" fmla="*/ 14 w 14"/>
                <a:gd name="T3" fmla="*/ 3 h 3"/>
                <a:gd name="T4" fmla="*/ 0 w 14"/>
                <a:gd name="T5" fmla="*/ 3 h 3"/>
                <a:gd name="T6" fmla="*/ 0 w 14"/>
                <a:gd name="T7" fmla="*/ 0 h 3"/>
                <a:gd name="T8" fmla="*/ 14 w 1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3"/>
                  </a:moveTo>
                  <a:lnTo>
                    <a:pt x="14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Sļïdê">
              <a:extLst>
                <a:ext uri="{FF2B5EF4-FFF2-40B4-BE49-F238E27FC236}">
                  <a16:creationId xmlns:a16="http://schemas.microsoft.com/office/drawing/2014/main" id="{E4A6A0B9-DDED-4F02-8B24-525EA3478FFD}"/>
                </a:ext>
              </a:extLst>
            </p:cNvPr>
            <p:cNvSpPr/>
            <p:nvPr/>
          </p:nvSpPr>
          <p:spPr bwMode="auto">
            <a:xfrm>
              <a:off x="6230" y="1878"/>
              <a:ext cx="14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ṩ1îďé">
              <a:extLst>
                <a:ext uri="{FF2B5EF4-FFF2-40B4-BE49-F238E27FC236}">
                  <a16:creationId xmlns:a16="http://schemas.microsoft.com/office/drawing/2014/main" id="{7C7F015B-3BB9-40BA-AAF5-74A0DE7636C6}"/>
                </a:ext>
              </a:extLst>
            </p:cNvPr>
            <p:cNvSpPr/>
            <p:nvPr/>
          </p:nvSpPr>
          <p:spPr bwMode="auto">
            <a:xfrm>
              <a:off x="6230" y="1850"/>
              <a:ext cx="16" cy="2"/>
            </a:xfrm>
            <a:custGeom>
              <a:avLst/>
              <a:gdLst>
                <a:gd name="T0" fmla="*/ 16 w 16"/>
                <a:gd name="T1" fmla="*/ 0 h 2"/>
                <a:gd name="T2" fmla="*/ 16 w 16"/>
                <a:gd name="T3" fmla="*/ 2 h 2"/>
                <a:gd name="T4" fmla="*/ 0 w 16"/>
                <a:gd name="T5" fmla="*/ 0 h 2"/>
                <a:gd name="T6" fmla="*/ 0 w 16"/>
                <a:gd name="T7" fmla="*/ 0 h 2"/>
                <a:gd name="T8" fmla="*/ 16 w 1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">
                  <a:moveTo>
                    <a:pt x="16" y="0"/>
                  </a:move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$1îḓê">
              <a:extLst>
                <a:ext uri="{FF2B5EF4-FFF2-40B4-BE49-F238E27FC236}">
                  <a16:creationId xmlns:a16="http://schemas.microsoft.com/office/drawing/2014/main" id="{1C17684C-29A9-4983-897D-1D6F41927613}"/>
                </a:ext>
              </a:extLst>
            </p:cNvPr>
            <p:cNvSpPr/>
            <p:nvPr/>
          </p:nvSpPr>
          <p:spPr bwMode="auto">
            <a:xfrm>
              <a:off x="6230" y="1821"/>
              <a:ext cx="16" cy="3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ŝliḓè">
              <a:extLst>
                <a:ext uri="{FF2B5EF4-FFF2-40B4-BE49-F238E27FC236}">
                  <a16:creationId xmlns:a16="http://schemas.microsoft.com/office/drawing/2014/main" id="{C3ABEE8A-A7C0-4E1C-B364-73B5A429F3EF}"/>
                </a:ext>
              </a:extLst>
            </p:cNvPr>
            <p:cNvSpPr/>
            <p:nvPr/>
          </p:nvSpPr>
          <p:spPr bwMode="auto">
            <a:xfrm>
              <a:off x="6232" y="1793"/>
              <a:ext cx="14" cy="2"/>
            </a:xfrm>
            <a:custGeom>
              <a:avLst/>
              <a:gdLst>
                <a:gd name="T0" fmla="*/ 14 w 14"/>
                <a:gd name="T1" fmla="*/ 2 h 2"/>
                <a:gd name="T2" fmla="*/ 14 w 14"/>
                <a:gd name="T3" fmla="*/ 2 h 2"/>
                <a:gd name="T4" fmla="*/ 0 w 14"/>
                <a:gd name="T5" fmla="*/ 2 h 2"/>
                <a:gd name="T6" fmla="*/ 0 w 14"/>
                <a:gd name="T7" fmla="*/ 0 h 2"/>
                <a:gd name="T8" fmla="*/ 14 w 14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">
                  <a:moveTo>
                    <a:pt x="14" y="2"/>
                  </a:moveTo>
                  <a:lnTo>
                    <a:pt x="14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2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ŝḻídè">
              <a:extLst>
                <a:ext uri="{FF2B5EF4-FFF2-40B4-BE49-F238E27FC236}">
                  <a16:creationId xmlns:a16="http://schemas.microsoft.com/office/drawing/2014/main" id="{9964500A-DD1B-496B-BBBB-3303C1EE54D1}"/>
                </a:ext>
              </a:extLst>
            </p:cNvPr>
            <p:cNvSpPr/>
            <p:nvPr/>
          </p:nvSpPr>
          <p:spPr bwMode="auto">
            <a:xfrm>
              <a:off x="6232" y="1767"/>
              <a:ext cx="14" cy="1"/>
            </a:xfrm>
            <a:prstGeom prst="rect">
              <a:avLst/>
            </a:pr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sḻíḓè">
              <a:extLst>
                <a:ext uri="{FF2B5EF4-FFF2-40B4-BE49-F238E27FC236}">
                  <a16:creationId xmlns:a16="http://schemas.microsoft.com/office/drawing/2014/main" id="{44E70D35-824F-454F-A9E7-B3EA3DB133E7}"/>
                </a:ext>
              </a:extLst>
            </p:cNvPr>
            <p:cNvSpPr/>
            <p:nvPr/>
          </p:nvSpPr>
          <p:spPr bwMode="auto">
            <a:xfrm>
              <a:off x="6232" y="1738"/>
              <a:ext cx="14" cy="3"/>
            </a:xfrm>
            <a:custGeom>
              <a:avLst/>
              <a:gdLst>
                <a:gd name="T0" fmla="*/ 14 w 14"/>
                <a:gd name="T1" fmla="*/ 0 h 3"/>
                <a:gd name="T2" fmla="*/ 14 w 14"/>
                <a:gd name="T3" fmla="*/ 3 h 3"/>
                <a:gd name="T4" fmla="*/ 0 w 14"/>
                <a:gd name="T5" fmla="*/ 0 h 3"/>
                <a:gd name="T6" fmla="*/ 0 w 14"/>
                <a:gd name="T7" fmla="*/ 0 h 3"/>
                <a:gd name="T8" fmla="*/ 14 w 1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lnTo>
                    <a:pt x="14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20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$ḻíde">
              <a:extLst>
                <a:ext uri="{FF2B5EF4-FFF2-40B4-BE49-F238E27FC236}">
                  <a16:creationId xmlns:a16="http://schemas.microsoft.com/office/drawing/2014/main" id="{84866B3B-3489-4909-8998-857901A4BCF6}"/>
                </a:ext>
              </a:extLst>
            </p:cNvPr>
            <p:cNvSpPr/>
            <p:nvPr/>
          </p:nvSpPr>
          <p:spPr bwMode="auto">
            <a:xfrm>
              <a:off x="6251" y="1755"/>
              <a:ext cx="19" cy="388"/>
            </a:xfrm>
            <a:custGeom>
              <a:avLst/>
              <a:gdLst>
                <a:gd name="T0" fmla="*/ 5 w 8"/>
                <a:gd name="T1" fmla="*/ 0 h 164"/>
                <a:gd name="T2" fmla="*/ 8 w 8"/>
                <a:gd name="T3" fmla="*/ 3 h 164"/>
                <a:gd name="T4" fmla="*/ 6 w 8"/>
                <a:gd name="T5" fmla="*/ 161 h 164"/>
                <a:gd name="T6" fmla="*/ 3 w 8"/>
                <a:gd name="T7" fmla="*/ 164 h 164"/>
                <a:gd name="T8" fmla="*/ 0 w 8"/>
                <a:gd name="T9" fmla="*/ 161 h 164"/>
                <a:gd name="T10" fmla="*/ 1 w 8"/>
                <a:gd name="T11" fmla="*/ 3 h 164"/>
                <a:gd name="T12" fmla="*/ 5 w 8"/>
                <a:gd name="T1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64">
                  <a:moveTo>
                    <a:pt x="5" y="0"/>
                  </a:moveTo>
                  <a:cubicBezTo>
                    <a:pt x="6" y="0"/>
                    <a:pt x="8" y="2"/>
                    <a:pt x="8" y="3"/>
                  </a:cubicBezTo>
                  <a:cubicBezTo>
                    <a:pt x="6" y="161"/>
                    <a:pt x="6" y="161"/>
                    <a:pt x="6" y="161"/>
                  </a:cubicBezTo>
                  <a:cubicBezTo>
                    <a:pt x="6" y="163"/>
                    <a:pt x="5" y="164"/>
                    <a:pt x="3" y="164"/>
                  </a:cubicBezTo>
                  <a:cubicBezTo>
                    <a:pt x="1" y="164"/>
                    <a:pt x="0" y="163"/>
                    <a:pt x="0" y="16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3" y="0"/>
                    <a:pt x="5" y="0"/>
                  </a:cubicBezTo>
                  <a:close/>
                </a:path>
              </a:pathLst>
            </a:custGeom>
            <a:solidFill>
              <a:srgbClr val="FFF4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sľiḋé">
              <a:extLst>
                <a:ext uri="{FF2B5EF4-FFF2-40B4-BE49-F238E27FC236}">
                  <a16:creationId xmlns:a16="http://schemas.microsoft.com/office/drawing/2014/main" id="{9E983B2F-265E-4514-BC43-BC83DB320434}"/>
                </a:ext>
              </a:extLst>
            </p:cNvPr>
            <p:cNvSpPr/>
            <p:nvPr/>
          </p:nvSpPr>
          <p:spPr bwMode="auto">
            <a:xfrm>
              <a:off x="6147" y="1916"/>
              <a:ext cx="208" cy="14"/>
            </a:xfrm>
            <a:prstGeom prst="rect">
              <a:avLst/>
            </a:prstGeom>
            <a:solidFill>
              <a:srgbClr val="F6A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ṥḷïḑe">
              <a:extLst>
                <a:ext uri="{FF2B5EF4-FFF2-40B4-BE49-F238E27FC236}">
                  <a16:creationId xmlns:a16="http://schemas.microsoft.com/office/drawing/2014/main" id="{DA102BFA-834E-4BDF-8D66-67108B050A8D}"/>
                </a:ext>
              </a:extLst>
            </p:cNvPr>
            <p:cNvSpPr/>
            <p:nvPr/>
          </p:nvSpPr>
          <p:spPr bwMode="auto">
            <a:xfrm>
              <a:off x="6171" y="2160"/>
              <a:ext cx="160" cy="14"/>
            </a:xfrm>
            <a:prstGeom prst="rect">
              <a:avLst/>
            </a:pr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ṣlíḋè">
              <a:extLst>
                <a:ext uri="{FF2B5EF4-FFF2-40B4-BE49-F238E27FC236}">
                  <a16:creationId xmlns:a16="http://schemas.microsoft.com/office/drawing/2014/main" id="{CB0523B6-1F87-40D8-9FD8-FF6568BFBEA8}"/>
                </a:ext>
              </a:extLst>
            </p:cNvPr>
            <p:cNvSpPr/>
            <p:nvPr/>
          </p:nvSpPr>
          <p:spPr bwMode="auto">
            <a:xfrm>
              <a:off x="6147" y="1930"/>
              <a:ext cx="208" cy="19"/>
            </a:xfrm>
            <a:custGeom>
              <a:avLst/>
              <a:gdLst>
                <a:gd name="T0" fmla="*/ 203 w 208"/>
                <a:gd name="T1" fmla="*/ 19 h 19"/>
                <a:gd name="T2" fmla="*/ 2 w 208"/>
                <a:gd name="T3" fmla="*/ 19 h 19"/>
                <a:gd name="T4" fmla="*/ 0 w 208"/>
                <a:gd name="T5" fmla="*/ 0 h 19"/>
                <a:gd name="T6" fmla="*/ 208 w 208"/>
                <a:gd name="T7" fmla="*/ 0 h 19"/>
                <a:gd name="T8" fmla="*/ 203 w 20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9">
                  <a:moveTo>
                    <a:pt x="203" y="19"/>
                  </a:moveTo>
                  <a:lnTo>
                    <a:pt x="2" y="19"/>
                  </a:lnTo>
                  <a:lnTo>
                    <a:pt x="0" y="0"/>
                  </a:lnTo>
                  <a:lnTo>
                    <a:pt x="208" y="0"/>
                  </a:lnTo>
                  <a:lnTo>
                    <a:pt x="203" y="19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ṧlîḓê">
              <a:extLst>
                <a:ext uri="{FF2B5EF4-FFF2-40B4-BE49-F238E27FC236}">
                  <a16:creationId xmlns:a16="http://schemas.microsoft.com/office/drawing/2014/main" id="{7C0B0D67-75F8-4E0E-B4A4-AC150F3585B5}"/>
                </a:ext>
              </a:extLst>
            </p:cNvPr>
            <p:cNvSpPr/>
            <p:nvPr/>
          </p:nvSpPr>
          <p:spPr bwMode="auto">
            <a:xfrm>
              <a:off x="6149" y="1949"/>
              <a:ext cx="24" cy="211"/>
            </a:xfrm>
            <a:custGeom>
              <a:avLst/>
              <a:gdLst>
                <a:gd name="T0" fmla="*/ 22 w 24"/>
                <a:gd name="T1" fmla="*/ 211 h 211"/>
                <a:gd name="T2" fmla="*/ 0 w 24"/>
                <a:gd name="T3" fmla="*/ 0 h 211"/>
                <a:gd name="T4" fmla="*/ 5 w 24"/>
                <a:gd name="T5" fmla="*/ 0 h 211"/>
                <a:gd name="T6" fmla="*/ 24 w 24"/>
                <a:gd name="T7" fmla="*/ 211 h 211"/>
                <a:gd name="T8" fmla="*/ 22 w 24"/>
                <a:gd name="T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1">
                  <a:moveTo>
                    <a:pt x="22" y="211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24" y="211"/>
                  </a:lnTo>
                  <a:lnTo>
                    <a:pt x="22" y="211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Sľîḍé">
              <a:extLst>
                <a:ext uri="{FF2B5EF4-FFF2-40B4-BE49-F238E27FC236}">
                  <a16:creationId xmlns:a16="http://schemas.microsoft.com/office/drawing/2014/main" id="{A41F6B63-799E-4B10-A2F5-0775E392FE07}"/>
                </a:ext>
              </a:extLst>
            </p:cNvPr>
            <p:cNvSpPr/>
            <p:nvPr/>
          </p:nvSpPr>
          <p:spPr bwMode="auto">
            <a:xfrm>
              <a:off x="6327" y="1949"/>
              <a:ext cx="23" cy="213"/>
            </a:xfrm>
            <a:custGeom>
              <a:avLst/>
              <a:gdLst>
                <a:gd name="T0" fmla="*/ 4 w 23"/>
                <a:gd name="T1" fmla="*/ 213 h 213"/>
                <a:gd name="T2" fmla="*/ 0 w 23"/>
                <a:gd name="T3" fmla="*/ 211 h 213"/>
                <a:gd name="T4" fmla="*/ 21 w 23"/>
                <a:gd name="T5" fmla="*/ 0 h 213"/>
                <a:gd name="T6" fmla="*/ 23 w 23"/>
                <a:gd name="T7" fmla="*/ 0 h 213"/>
                <a:gd name="T8" fmla="*/ 4 w 23"/>
                <a:gd name="T9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13">
                  <a:moveTo>
                    <a:pt x="4" y="213"/>
                  </a:moveTo>
                  <a:lnTo>
                    <a:pt x="0" y="211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4" y="213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ļiďé">
              <a:extLst>
                <a:ext uri="{FF2B5EF4-FFF2-40B4-BE49-F238E27FC236}">
                  <a16:creationId xmlns:a16="http://schemas.microsoft.com/office/drawing/2014/main" id="{DD986EF0-6BE0-470A-AE3D-D860F3DC6C59}"/>
                </a:ext>
              </a:extLst>
            </p:cNvPr>
            <p:cNvSpPr/>
            <p:nvPr/>
          </p:nvSpPr>
          <p:spPr bwMode="auto">
            <a:xfrm>
              <a:off x="6156" y="1944"/>
              <a:ext cx="41" cy="62"/>
            </a:xfrm>
            <a:custGeom>
              <a:avLst/>
              <a:gdLst>
                <a:gd name="T0" fmla="*/ 0 w 41"/>
                <a:gd name="T1" fmla="*/ 62 h 62"/>
                <a:gd name="T2" fmla="*/ 0 w 41"/>
                <a:gd name="T3" fmla="*/ 60 h 62"/>
                <a:gd name="T4" fmla="*/ 38 w 41"/>
                <a:gd name="T5" fmla="*/ 0 h 62"/>
                <a:gd name="T6" fmla="*/ 41 w 41"/>
                <a:gd name="T7" fmla="*/ 3 h 62"/>
                <a:gd name="T8" fmla="*/ 0 w 4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62">
                  <a:moveTo>
                    <a:pt x="0" y="62"/>
                  </a:moveTo>
                  <a:lnTo>
                    <a:pt x="0" y="60"/>
                  </a:lnTo>
                  <a:lnTo>
                    <a:pt x="38" y="0"/>
                  </a:lnTo>
                  <a:lnTo>
                    <a:pt x="41" y="3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ṩľídé">
              <a:extLst>
                <a:ext uri="{FF2B5EF4-FFF2-40B4-BE49-F238E27FC236}">
                  <a16:creationId xmlns:a16="http://schemas.microsoft.com/office/drawing/2014/main" id="{34BB0720-F73D-4D76-B008-9D3D2A009C1F}"/>
                </a:ext>
              </a:extLst>
            </p:cNvPr>
            <p:cNvSpPr/>
            <p:nvPr/>
          </p:nvSpPr>
          <p:spPr bwMode="auto">
            <a:xfrm>
              <a:off x="6159" y="1944"/>
              <a:ext cx="66" cy="100"/>
            </a:xfrm>
            <a:custGeom>
              <a:avLst/>
              <a:gdLst>
                <a:gd name="T0" fmla="*/ 2 w 66"/>
                <a:gd name="T1" fmla="*/ 100 h 100"/>
                <a:gd name="T2" fmla="*/ 0 w 66"/>
                <a:gd name="T3" fmla="*/ 95 h 100"/>
                <a:gd name="T4" fmla="*/ 64 w 66"/>
                <a:gd name="T5" fmla="*/ 0 h 100"/>
                <a:gd name="T6" fmla="*/ 66 w 66"/>
                <a:gd name="T7" fmla="*/ 3 h 100"/>
                <a:gd name="T8" fmla="*/ 2 w 66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100">
                  <a:moveTo>
                    <a:pt x="2" y="100"/>
                  </a:moveTo>
                  <a:lnTo>
                    <a:pt x="0" y="95"/>
                  </a:lnTo>
                  <a:lnTo>
                    <a:pt x="64" y="0"/>
                  </a:lnTo>
                  <a:lnTo>
                    <a:pt x="66" y="3"/>
                  </a:lnTo>
                  <a:lnTo>
                    <a:pt x="2" y="100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sľïḋe">
              <a:extLst>
                <a:ext uri="{FF2B5EF4-FFF2-40B4-BE49-F238E27FC236}">
                  <a16:creationId xmlns:a16="http://schemas.microsoft.com/office/drawing/2014/main" id="{12E51BC1-DD27-4DCC-9F00-6A321C5A7411}"/>
                </a:ext>
              </a:extLst>
            </p:cNvPr>
            <p:cNvSpPr/>
            <p:nvPr/>
          </p:nvSpPr>
          <p:spPr bwMode="auto">
            <a:xfrm>
              <a:off x="6163" y="1944"/>
              <a:ext cx="93" cy="138"/>
            </a:xfrm>
            <a:custGeom>
              <a:avLst/>
              <a:gdLst>
                <a:gd name="T0" fmla="*/ 0 w 93"/>
                <a:gd name="T1" fmla="*/ 138 h 138"/>
                <a:gd name="T2" fmla="*/ 0 w 93"/>
                <a:gd name="T3" fmla="*/ 133 h 138"/>
                <a:gd name="T4" fmla="*/ 90 w 93"/>
                <a:gd name="T5" fmla="*/ 0 h 138"/>
                <a:gd name="T6" fmla="*/ 93 w 93"/>
                <a:gd name="T7" fmla="*/ 3 h 138"/>
                <a:gd name="T8" fmla="*/ 0 w 93"/>
                <a:gd name="T9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138">
                  <a:moveTo>
                    <a:pt x="0" y="138"/>
                  </a:moveTo>
                  <a:lnTo>
                    <a:pt x="0" y="133"/>
                  </a:lnTo>
                  <a:lnTo>
                    <a:pt x="90" y="0"/>
                  </a:lnTo>
                  <a:lnTo>
                    <a:pt x="93" y="3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iş1íḍè">
              <a:extLst>
                <a:ext uri="{FF2B5EF4-FFF2-40B4-BE49-F238E27FC236}">
                  <a16:creationId xmlns:a16="http://schemas.microsoft.com/office/drawing/2014/main" id="{66C64E26-BD42-46F0-B149-C7BA2A8CDDDA}"/>
                </a:ext>
              </a:extLst>
            </p:cNvPr>
            <p:cNvSpPr/>
            <p:nvPr/>
          </p:nvSpPr>
          <p:spPr bwMode="auto">
            <a:xfrm>
              <a:off x="6166" y="1944"/>
              <a:ext cx="116" cy="183"/>
            </a:xfrm>
            <a:custGeom>
              <a:avLst/>
              <a:gdLst>
                <a:gd name="T0" fmla="*/ 2 w 116"/>
                <a:gd name="T1" fmla="*/ 183 h 183"/>
                <a:gd name="T2" fmla="*/ 0 w 116"/>
                <a:gd name="T3" fmla="*/ 178 h 183"/>
                <a:gd name="T4" fmla="*/ 113 w 116"/>
                <a:gd name="T5" fmla="*/ 0 h 183"/>
                <a:gd name="T6" fmla="*/ 116 w 116"/>
                <a:gd name="T7" fmla="*/ 3 h 183"/>
                <a:gd name="T8" fmla="*/ 2 w 116"/>
                <a:gd name="T9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83">
                  <a:moveTo>
                    <a:pt x="2" y="183"/>
                  </a:moveTo>
                  <a:lnTo>
                    <a:pt x="0" y="178"/>
                  </a:lnTo>
                  <a:lnTo>
                    <a:pt x="113" y="0"/>
                  </a:lnTo>
                  <a:lnTo>
                    <a:pt x="116" y="3"/>
                  </a:lnTo>
                  <a:lnTo>
                    <a:pt x="2" y="183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ṣľîḍe">
              <a:extLst>
                <a:ext uri="{FF2B5EF4-FFF2-40B4-BE49-F238E27FC236}">
                  <a16:creationId xmlns:a16="http://schemas.microsoft.com/office/drawing/2014/main" id="{428B1C49-B444-4AB0-9A62-B64CA68E482E}"/>
                </a:ext>
              </a:extLst>
            </p:cNvPr>
            <p:cNvSpPr/>
            <p:nvPr/>
          </p:nvSpPr>
          <p:spPr bwMode="auto">
            <a:xfrm>
              <a:off x="6173" y="1944"/>
              <a:ext cx="144" cy="218"/>
            </a:xfrm>
            <a:custGeom>
              <a:avLst/>
              <a:gdLst>
                <a:gd name="T0" fmla="*/ 5 w 144"/>
                <a:gd name="T1" fmla="*/ 218 h 218"/>
                <a:gd name="T2" fmla="*/ 0 w 144"/>
                <a:gd name="T3" fmla="*/ 216 h 218"/>
                <a:gd name="T4" fmla="*/ 142 w 144"/>
                <a:gd name="T5" fmla="*/ 0 h 218"/>
                <a:gd name="T6" fmla="*/ 144 w 144"/>
                <a:gd name="T7" fmla="*/ 3 h 218"/>
                <a:gd name="T8" fmla="*/ 5 w 144"/>
                <a:gd name="T9" fmla="*/ 21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18">
                  <a:moveTo>
                    <a:pt x="5" y="218"/>
                  </a:moveTo>
                  <a:lnTo>
                    <a:pt x="0" y="216"/>
                  </a:lnTo>
                  <a:lnTo>
                    <a:pt x="142" y="0"/>
                  </a:lnTo>
                  <a:lnTo>
                    <a:pt x="144" y="3"/>
                  </a:lnTo>
                  <a:lnTo>
                    <a:pt x="5" y="218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ṥ1iḓé">
              <a:extLst>
                <a:ext uri="{FF2B5EF4-FFF2-40B4-BE49-F238E27FC236}">
                  <a16:creationId xmlns:a16="http://schemas.microsoft.com/office/drawing/2014/main" id="{0472C580-27F9-4D46-AB53-21C3FCA828CC}"/>
                </a:ext>
              </a:extLst>
            </p:cNvPr>
            <p:cNvSpPr/>
            <p:nvPr/>
          </p:nvSpPr>
          <p:spPr bwMode="auto">
            <a:xfrm>
              <a:off x="6201" y="1944"/>
              <a:ext cx="145" cy="223"/>
            </a:xfrm>
            <a:custGeom>
              <a:avLst/>
              <a:gdLst>
                <a:gd name="T0" fmla="*/ 5 w 145"/>
                <a:gd name="T1" fmla="*/ 223 h 223"/>
                <a:gd name="T2" fmla="*/ 0 w 145"/>
                <a:gd name="T3" fmla="*/ 221 h 223"/>
                <a:gd name="T4" fmla="*/ 142 w 145"/>
                <a:gd name="T5" fmla="*/ 0 h 223"/>
                <a:gd name="T6" fmla="*/ 145 w 145"/>
                <a:gd name="T7" fmla="*/ 3 h 223"/>
                <a:gd name="T8" fmla="*/ 5 w 145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223">
                  <a:moveTo>
                    <a:pt x="5" y="223"/>
                  </a:moveTo>
                  <a:lnTo>
                    <a:pt x="0" y="221"/>
                  </a:lnTo>
                  <a:lnTo>
                    <a:pt x="142" y="0"/>
                  </a:lnTo>
                  <a:lnTo>
                    <a:pt x="145" y="3"/>
                  </a:lnTo>
                  <a:lnTo>
                    <a:pt x="5" y="223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şḷîḍé">
              <a:extLst>
                <a:ext uri="{FF2B5EF4-FFF2-40B4-BE49-F238E27FC236}">
                  <a16:creationId xmlns:a16="http://schemas.microsoft.com/office/drawing/2014/main" id="{89ECBCA8-7D5D-4D54-961D-F51AA8BB8EF2}"/>
                </a:ext>
              </a:extLst>
            </p:cNvPr>
            <p:cNvSpPr/>
            <p:nvPr/>
          </p:nvSpPr>
          <p:spPr bwMode="auto">
            <a:xfrm>
              <a:off x="6237" y="1985"/>
              <a:ext cx="109" cy="187"/>
            </a:xfrm>
            <a:custGeom>
              <a:avLst/>
              <a:gdLst>
                <a:gd name="T0" fmla="*/ 2 w 109"/>
                <a:gd name="T1" fmla="*/ 187 h 187"/>
                <a:gd name="T2" fmla="*/ 0 w 109"/>
                <a:gd name="T3" fmla="*/ 185 h 187"/>
                <a:gd name="T4" fmla="*/ 109 w 109"/>
                <a:gd name="T5" fmla="*/ 0 h 187"/>
                <a:gd name="T6" fmla="*/ 109 w 109"/>
                <a:gd name="T7" fmla="*/ 9 h 187"/>
                <a:gd name="T8" fmla="*/ 2 w 109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87">
                  <a:moveTo>
                    <a:pt x="2" y="187"/>
                  </a:moveTo>
                  <a:lnTo>
                    <a:pt x="0" y="185"/>
                  </a:lnTo>
                  <a:lnTo>
                    <a:pt x="109" y="0"/>
                  </a:lnTo>
                  <a:lnTo>
                    <a:pt x="109" y="9"/>
                  </a:lnTo>
                  <a:lnTo>
                    <a:pt x="2" y="187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ṣļîḓé">
              <a:extLst>
                <a:ext uri="{FF2B5EF4-FFF2-40B4-BE49-F238E27FC236}">
                  <a16:creationId xmlns:a16="http://schemas.microsoft.com/office/drawing/2014/main" id="{5205E98C-3924-446B-A3A1-8F3C7158CAB7}"/>
                </a:ext>
              </a:extLst>
            </p:cNvPr>
            <p:cNvSpPr/>
            <p:nvPr/>
          </p:nvSpPr>
          <p:spPr bwMode="auto">
            <a:xfrm>
              <a:off x="6263" y="2037"/>
              <a:ext cx="78" cy="135"/>
            </a:xfrm>
            <a:custGeom>
              <a:avLst/>
              <a:gdLst>
                <a:gd name="T0" fmla="*/ 2 w 78"/>
                <a:gd name="T1" fmla="*/ 135 h 135"/>
                <a:gd name="T2" fmla="*/ 0 w 78"/>
                <a:gd name="T3" fmla="*/ 133 h 135"/>
                <a:gd name="T4" fmla="*/ 78 w 78"/>
                <a:gd name="T5" fmla="*/ 0 h 135"/>
                <a:gd name="T6" fmla="*/ 78 w 78"/>
                <a:gd name="T7" fmla="*/ 7 h 135"/>
                <a:gd name="T8" fmla="*/ 2 w 78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135">
                  <a:moveTo>
                    <a:pt x="2" y="135"/>
                  </a:moveTo>
                  <a:lnTo>
                    <a:pt x="0" y="133"/>
                  </a:lnTo>
                  <a:lnTo>
                    <a:pt x="78" y="0"/>
                  </a:lnTo>
                  <a:lnTo>
                    <a:pt x="78" y="7"/>
                  </a:lnTo>
                  <a:lnTo>
                    <a:pt x="2" y="135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ṧḷíḑè">
              <a:extLst>
                <a:ext uri="{FF2B5EF4-FFF2-40B4-BE49-F238E27FC236}">
                  <a16:creationId xmlns:a16="http://schemas.microsoft.com/office/drawing/2014/main" id="{1D450A09-80F7-4052-89B5-CE96396B24AF}"/>
                </a:ext>
              </a:extLst>
            </p:cNvPr>
            <p:cNvSpPr/>
            <p:nvPr/>
          </p:nvSpPr>
          <p:spPr bwMode="auto">
            <a:xfrm>
              <a:off x="6298" y="2110"/>
              <a:ext cx="38" cy="60"/>
            </a:xfrm>
            <a:custGeom>
              <a:avLst/>
              <a:gdLst>
                <a:gd name="T0" fmla="*/ 5 w 38"/>
                <a:gd name="T1" fmla="*/ 60 h 60"/>
                <a:gd name="T2" fmla="*/ 0 w 38"/>
                <a:gd name="T3" fmla="*/ 57 h 60"/>
                <a:gd name="T4" fmla="*/ 36 w 38"/>
                <a:gd name="T5" fmla="*/ 0 h 60"/>
                <a:gd name="T6" fmla="*/ 38 w 38"/>
                <a:gd name="T7" fmla="*/ 5 h 60"/>
                <a:gd name="T8" fmla="*/ 5 w 3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60">
                  <a:moveTo>
                    <a:pt x="5" y="60"/>
                  </a:moveTo>
                  <a:lnTo>
                    <a:pt x="0" y="57"/>
                  </a:lnTo>
                  <a:lnTo>
                    <a:pt x="36" y="0"/>
                  </a:lnTo>
                  <a:lnTo>
                    <a:pt x="38" y="5"/>
                  </a:lnTo>
                  <a:lnTo>
                    <a:pt x="5" y="60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ṣļiḍè">
              <a:extLst>
                <a:ext uri="{FF2B5EF4-FFF2-40B4-BE49-F238E27FC236}">
                  <a16:creationId xmlns:a16="http://schemas.microsoft.com/office/drawing/2014/main" id="{2C25894E-06DF-4F6A-8C77-1C306679AA08}"/>
                </a:ext>
              </a:extLst>
            </p:cNvPr>
            <p:cNvSpPr/>
            <p:nvPr/>
          </p:nvSpPr>
          <p:spPr bwMode="auto">
            <a:xfrm>
              <a:off x="6175" y="1940"/>
              <a:ext cx="163" cy="116"/>
            </a:xfrm>
            <a:custGeom>
              <a:avLst/>
              <a:gdLst>
                <a:gd name="T0" fmla="*/ 163 w 163"/>
                <a:gd name="T1" fmla="*/ 116 h 116"/>
                <a:gd name="T2" fmla="*/ 0 w 163"/>
                <a:gd name="T3" fmla="*/ 4 h 116"/>
                <a:gd name="T4" fmla="*/ 0 w 163"/>
                <a:gd name="T5" fmla="*/ 0 h 116"/>
                <a:gd name="T6" fmla="*/ 163 w 163"/>
                <a:gd name="T7" fmla="*/ 111 h 116"/>
                <a:gd name="T8" fmla="*/ 163 w 163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16">
                  <a:moveTo>
                    <a:pt x="163" y="116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63" y="111"/>
                  </a:lnTo>
                  <a:lnTo>
                    <a:pt x="163" y="116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$1ídé">
              <a:extLst>
                <a:ext uri="{FF2B5EF4-FFF2-40B4-BE49-F238E27FC236}">
                  <a16:creationId xmlns:a16="http://schemas.microsoft.com/office/drawing/2014/main" id="{54A27E6A-9BA0-4974-A5E1-07F3D70189F3}"/>
                </a:ext>
              </a:extLst>
            </p:cNvPr>
            <p:cNvSpPr/>
            <p:nvPr/>
          </p:nvSpPr>
          <p:spPr bwMode="auto">
            <a:xfrm>
              <a:off x="6232" y="1940"/>
              <a:ext cx="111" cy="78"/>
            </a:xfrm>
            <a:custGeom>
              <a:avLst/>
              <a:gdLst>
                <a:gd name="T0" fmla="*/ 111 w 111"/>
                <a:gd name="T1" fmla="*/ 78 h 78"/>
                <a:gd name="T2" fmla="*/ 0 w 111"/>
                <a:gd name="T3" fmla="*/ 4 h 78"/>
                <a:gd name="T4" fmla="*/ 2 w 111"/>
                <a:gd name="T5" fmla="*/ 0 h 78"/>
                <a:gd name="T6" fmla="*/ 111 w 111"/>
                <a:gd name="T7" fmla="*/ 73 h 78"/>
                <a:gd name="T8" fmla="*/ 111 w 11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78">
                  <a:moveTo>
                    <a:pt x="111" y="78"/>
                  </a:moveTo>
                  <a:lnTo>
                    <a:pt x="0" y="4"/>
                  </a:lnTo>
                  <a:lnTo>
                    <a:pt x="2" y="0"/>
                  </a:lnTo>
                  <a:lnTo>
                    <a:pt x="111" y="73"/>
                  </a:lnTo>
                  <a:lnTo>
                    <a:pt x="111" y="78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ṥľïḍè">
              <a:extLst>
                <a:ext uri="{FF2B5EF4-FFF2-40B4-BE49-F238E27FC236}">
                  <a16:creationId xmlns:a16="http://schemas.microsoft.com/office/drawing/2014/main" id="{D53E1931-A820-4F1C-95B8-E585FB20AEDD}"/>
                </a:ext>
              </a:extLst>
            </p:cNvPr>
            <p:cNvSpPr/>
            <p:nvPr/>
          </p:nvSpPr>
          <p:spPr bwMode="auto">
            <a:xfrm>
              <a:off x="6296" y="1937"/>
              <a:ext cx="52" cy="43"/>
            </a:xfrm>
            <a:custGeom>
              <a:avLst/>
              <a:gdLst>
                <a:gd name="T0" fmla="*/ 50 w 52"/>
                <a:gd name="T1" fmla="*/ 43 h 43"/>
                <a:gd name="T2" fmla="*/ 0 w 52"/>
                <a:gd name="T3" fmla="*/ 5 h 43"/>
                <a:gd name="T4" fmla="*/ 2 w 52"/>
                <a:gd name="T5" fmla="*/ 0 h 43"/>
                <a:gd name="T6" fmla="*/ 52 w 52"/>
                <a:gd name="T7" fmla="*/ 38 h 43"/>
                <a:gd name="T8" fmla="*/ 50 w 52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3">
                  <a:moveTo>
                    <a:pt x="50" y="43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52" y="38"/>
                  </a:lnTo>
                  <a:lnTo>
                    <a:pt x="50" y="43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ṥļíḑê">
              <a:extLst>
                <a:ext uri="{FF2B5EF4-FFF2-40B4-BE49-F238E27FC236}">
                  <a16:creationId xmlns:a16="http://schemas.microsoft.com/office/drawing/2014/main" id="{B568D93B-BF20-46E8-9B8E-E9F5BBC9D269}"/>
                </a:ext>
              </a:extLst>
            </p:cNvPr>
            <p:cNvSpPr/>
            <p:nvPr/>
          </p:nvSpPr>
          <p:spPr bwMode="auto">
            <a:xfrm>
              <a:off x="6152" y="1954"/>
              <a:ext cx="184" cy="130"/>
            </a:xfrm>
            <a:custGeom>
              <a:avLst/>
              <a:gdLst>
                <a:gd name="T0" fmla="*/ 184 w 184"/>
                <a:gd name="T1" fmla="*/ 130 h 130"/>
                <a:gd name="T2" fmla="*/ 0 w 184"/>
                <a:gd name="T3" fmla="*/ 2 h 130"/>
                <a:gd name="T4" fmla="*/ 0 w 184"/>
                <a:gd name="T5" fmla="*/ 0 h 130"/>
                <a:gd name="T6" fmla="*/ 184 w 184"/>
                <a:gd name="T7" fmla="*/ 126 h 130"/>
                <a:gd name="T8" fmla="*/ 184 w 184"/>
                <a:gd name="T9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30">
                  <a:moveTo>
                    <a:pt x="184" y="13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184" y="126"/>
                  </a:lnTo>
                  <a:lnTo>
                    <a:pt x="184" y="130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sḷîḍé">
              <a:extLst>
                <a:ext uri="{FF2B5EF4-FFF2-40B4-BE49-F238E27FC236}">
                  <a16:creationId xmlns:a16="http://schemas.microsoft.com/office/drawing/2014/main" id="{010D51E1-1EA7-490C-8956-E400CEFCF20C}"/>
                </a:ext>
              </a:extLst>
            </p:cNvPr>
            <p:cNvSpPr/>
            <p:nvPr/>
          </p:nvSpPr>
          <p:spPr bwMode="auto">
            <a:xfrm>
              <a:off x="6154" y="1992"/>
              <a:ext cx="180" cy="133"/>
            </a:xfrm>
            <a:custGeom>
              <a:avLst/>
              <a:gdLst>
                <a:gd name="T0" fmla="*/ 180 w 180"/>
                <a:gd name="T1" fmla="*/ 133 h 133"/>
                <a:gd name="T2" fmla="*/ 0 w 180"/>
                <a:gd name="T3" fmla="*/ 5 h 133"/>
                <a:gd name="T4" fmla="*/ 2 w 180"/>
                <a:gd name="T5" fmla="*/ 0 h 133"/>
                <a:gd name="T6" fmla="*/ 180 w 180"/>
                <a:gd name="T7" fmla="*/ 128 h 133"/>
                <a:gd name="T8" fmla="*/ 180 w 180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33">
                  <a:moveTo>
                    <a:pt x="180" y="133"/>
                  </a:moveTo>
                  <a:lnTo>
                    <a:pt x="0" y="5"/>
                  </a:lnTo>
                  <a:lnTo>
                    <a:pt x="2" y="0"/>
                  </a:lnTo>
                  <a:lnTo>
                    <a:pt x="180" y="128"/>
                  </a:lnTo>
                  <a:lnTo>
                    <a:pt x="180" y="133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ş1îḓe">
              <a:extLst>
                <a:ext uri="{FF2B5EF4-FFF2-40B4-BE49-F238E27FC236}">
                  <a16:creationId xmlns:a16="http://schemas.microsoft.com/office/drawing/2014/main" id="{6104A6CC-68D1-471E-9AAD-433F6FE09398}"/>
                </a:ext>
              </a:extLst>
            </p:cNvPr>
            <p:cNvSpPr/>
            <p:nvPr/>
          </p:nvSpPr>
          <p:spPr bwMode="auto">
            <a:xfrm>
              <a:off x="6159" y="2034"/>
              <a:ext cx="170" cy="131"/>
            </a:xfrm>
            <a:custGeom>
              <a:avLst/>
              <a:gdLst>
                <a:gd name="T0" fmla="*/ 168 w 170"/>
                <a:gd name="T1" fmla="*/ 131 h 131"/>
                <a:gd name="T2" fmla="*/ 0 w 170"/>
                <a:gd name="T3" fmla="*/ 5 h 131"/>
                <a:gd name="T4" fmla="*/ 0 w 170"/>
                <a:gd name="T5" fmla="*/ 0 h 131"/>
                <a:gd name="T6" fmla="*/ 170 w 170"/>
                <a:gd name="T7" fmla="*/ 126 h 131"/>
                <a:gd name="T8" fmla="*/ 168 w 17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31">
                  <a:moveTo>
                    <a:pt x="168" y="131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170" y="126"/>
                  </a:lnTo>
                  <a:lnTo>
                    <a:pt x="168" y="131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$ľíḋe">
              <a:extLst>
                <a:ext uri="{FF2B5EF4-FFF2-40B4-BE49-F238E27FC236}">
                  <a16:creationId xmlns:a16="http://schemas.microsoft.com/office/drawing/2014/main" id="{41B1711B-816B-404E-A984-A6C3E5D15B40}"/>
                </a:ext>
              </a:extLst>
            </p:cNvPr>
            <p:cNvSpPr/>
            <p:nvPr/>
          </p:nvSpPr>
          <p:spPr bwMode="auto">
            <a:xfrm>
              <a:off x="6163" y="2087"/>
              <a:ext cx="126" cy="83"/>
            </a:xfrm>
            <a:custGeom>
              <a:avLst/>
              <a:gdLst>
                <a:gd name="T0" fmla="*/ 126 w 126"/>
                <a:gd name="T1" fmla="*/ 83 h 83"/>
                <a:gd name="T2" fmla="*/ 0 w 126"/>
                <a:gd name="T3" fmla="*/ 4 h 83"/>
                <a:gd name="T4" fmla="*/ 0 w 126"/>
                <a:gd name="T5" fmla="*/ 0 h 83"/>
                <a:gd name="T6" fmla="*/ 126 w 126"/>
                <a:gd name="T7" fmla="*/ 78 h 83"/>
                <a:gd name="T8" fmla="*/ 126 w 126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3">
                  <a:moveTo>
                    <a:pt x="126" y="83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126" y="78"/>
                  </a:lnTo>
                  <a:lnTo>
                    <a:pt x="126" y="83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ṣļidè">
              <a:extLst>
                <a:ext uri="{FF2B5EF4-FFF2-40B4-BE49-F238E27FC236}">
                  <a16:creationId xmlns:a16="http://schemas.microsoft.com/office/drawing/2014/main" id="{86E424F1-44C2-43E3-850A-64E973568A5C}"/>
                </a:ext>
              </a:extLst>
            </p:cNvPr>
            <p:cNvSpPr/>
            <p:nvPr/>
          </p:nvSpPr>
          <p:spPr bwMode="auto">
            <a:xfrm>
              <a:off x="6168" y="2132"/>
              <a:ext cx="55" cy="38"/>
            </a:xfrm>
            <a:custGeom>
              <a:avLst/>
              <a:gdLst>
                <a:gd name="T0" fmla="*/ 52 w 55"/>
                <a:gd name="T1" fmla="*/ 38 h 38"/>
                <a:gd name="T2" fmla="*/ 0 w 55"/>
                <a:gd name="T3" fmla="*/ 4 h 38"/>
                <a:gd name="T4" fmla="*/ 0 w 55"/>
                <a:gd name="T5" fmla="*/ 0 h 38"/>
                <a:gd name="T6" fmla="*/ 55 w 55"/>
                <a:gd name="T7" fmla="*/ 33 h 38"/>
                <a:gd name="T8" fmla="*/ 52 w 5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8">
                  <a:moveTo>
                    <a:pt x="52" y="38"/>
                  </a:moveTo>
                  <a:lnTo>
                    <a:pt x="0" y="4"/>
                  </a:lnTo>
                  <a:lnTo>
                    <a:pt x="0" y="0"/>
                  </a:lnTo>
                  <a:lnTo>
                    <a:pt x="55" y="33"/>
                  </a:lnTo>
                  <a:lnTo>
                    <a:pt x="52" y="38"/>
                  </a:lnTo>
                  <a:close/>
                </a:path>
              </a:pathLst>
            </a:custGeom>
            <a:solidFill>
              <a:srgbClr val="D37E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ślíďe">
              <a:extLst>
                <a:ext uri="{FF2B5EF4-FFF2-40B4-BE49-F238E27FC236}">
                  <a16:creationId xmlns:a16="http://schemas.microsoft.com/office/drawing/2014/main" id="{6A8B2C94-67BA-41EC-9A83-5A358FA5B335}"/>
                </a:ext>
              </a:extLst>
            </p:cNvPr>
            <p:cNvSpPr/>
            <p:nvPr/>
          </p:nvSpPr>
          <p:spPr bwMode="auto">
            <a:xfrm>
              <a:off x="3458" y="2155"/>
              <a:ext cx="667" cy="15"/>
            </a:xfrm>
            <a:prstGeom prst="rect">
              <a:avLst/>
            </a:prstGeom>
            <a:solidFill>
              <a:srgbClr val="1D77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$1ïḍè">
              <a:extLst>
                <a:ext uri="{FF2B5EF4-FFF2-40B4-BE49-F238E27FC236}">
                  <a16:creationId xmlns:a16="http://schemas.microsoft.com/office/drawing/2014/main" id="{28165196-C27E-4EAA-A93A-E98813831D04}"/>
                </a:ext>
              </a:extLst>
            </p:cNvPr>
            <p:cNvSpPr/>
            <p:nvPr/>
          </p:nvSpPr>
          <p:spPr bwMode="auto">
            <a:xfrm>
              <a:off x="3470" y="2113"/>
              <a:ext cx="636" cy="42"/>
            </a:xfrm>
            <a:prstGeom prst="rect">
              <a:avLst/>
            </a:prstGeom>
            <a:solidFill>
              <a:srgbClr val="F9E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ṣḷíďe">
              <a:extLst>
                <a:ext uri="{FF2B5EF4-FFF2-40B4-BE49-F238E27FC236}">
                  <a16:creationId xmlns:a16="http://schemas.microsoft.com/office/drawing/2014/main" id="{64D1110D-72A3-47F9-A255-35F29C8E40FD}"/>
                </a:ext>
              </a:extLst>
            </p:cNvPr>
            <p:cNvSpPr/>
            <p:nvPr/>
          </p:nvSpPr>
          <p:spPr bwMode="auto">
            <a:xfrm>
              <a:off x="3470" y="2120"/>
              <a:ext cx="260" cy="2"/>
            </a:xfrm>
            <a:prstGeom prst="rect">
              <a:avLst/>
            </a:prstGeom>
            <a:solidFill>
              <a:srgbClr val="AA9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šḷídè">
              <a:extLst>
                <a:ext uri="{FF2B5EF4-FFF2-40B4-BE49-F238E27FC236}">
                  <a16:creationId xmlns:a16="http://schemas.microsoft.com/office/drawing/2014/main" id="{5B3BFDF0-AEF1-4397-8168-1A0732DC34FB}"/>
                </a:ext>
              </a:extLst>
            </p:cNvPr>
            <p:cNvSpPr/>
            <p:nvPr/>
          </p:nvSpPr>
          <p:spPr bwMode="auto">
            <a:xfrm>
              <a:off x="3756" y="2132"/>
              <a:ext cx="260" cy="2"/>
            </a:xfrm>
            <a:prstGeom prst="rect">
              <a:avLst/>
            </a:prstGeom>
            <a:solidFill>
              <a:srgbClr val="AA9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ïšlíḑê">
              <a:extLst>
                <a:ext uri="{FF2B5EF4-FFF2-40B4-BE49-F238E27FC236}">
                  <a16:creationId xmlns:a16="http://schemas.microsoft.com/office/drawing/2014/main" id="{2B01F194-8982-4047-BBA7-A7C09A4B9EBF}"/>
                </a:ext>
              </a:extLst>
            </p:cNvPr>
            <p:cNvSpPr/>
            <p:nvPr/>
          </p:nvSpPr>
          <p:spPr bwMode="auto">
            <a:xfrm>
              <a:off x="3990" y="2115"/>
              <a:ext cx="104" cy="2"/>
            </a:xfrm>
            <a:prstGeom prst="rect">
              <a:avLst/>
            </a:prstGeom>
            <a:solidFill>
              <a:srgbClr val="AA9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ŝ1íḍe">
              <a:extLst>
                <a:ext uri="{FF2B5EF4-FFF2-40B4-BE49-F238E27FC236}">
                  <a16:creationId xmlns:a16="http://schemas.microsoft.com/office/drawing/2014/main" id="{45A20158-2567-4D82-AC30-18FD65D8D7BC}"/>
                </a:ext>
              </a:extLst>
            </p:cNvPr>
            <p:cNvSpPr/>
            <p:nvPr/>
          </p:nvSpPr>
          <p:spPr bwMode="auto">
            <a:xfrm>
              <a:off x="3482" y="2146"/>
              <a:ext cx="113" cy="2"/>
            </a:xfrm>
            <a:prstGeom prst="rect">
              <a:avLst/>
            </a:prstGeom>
            <a:solidFill>
              <a:srgbClr val="AA9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s1iḓé">
              <a:extLst>
                <a:ext uri="{FF2B5EF4-FFF2-40B4-BE49-F238E27FC236}">
                  <a16:creationId xmlns:a16="http://schemas.microsoft.com/office/drawing/2014/main" id="{108B9703-832E-4401-98D2-0BFC31A5222F}"/>
                </a:ext>
              </a:extLst>
            </p:cNvPr>
            <p:cNvSpPr/>
            <p:nvPr/>
          </p:nvSpPr>
          <p:spPr bwMode="auto">
            <a:xfrm>
              <a:off x="3846" y="2148"/>
              <a:ext cx="260" cy="3"/>
            </a:xfrm>
            <a:prstGeom prst="rect">
              <a:avLst/>
            </a:prstGeom>
            <a:solidFill>
              <a:srgbClr val="AA9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Sḷidé">
              <a:extLst>
                <a:ext uri="{FF2B5EF4-FFF2-40B4-BE49-F238E27FC236}">
                  <a16:creationId xmlns:a16="http://schemas.microsoft.com/office/drawing/2014/main" id="{35A15D57-D692-4419-8833-EA47D5571ADF}"/>
                </a:ext>
              </a:extLst>
            </p:cNvPr>
            <p:cNvSpPr/>
            <p:nvPr/>
          </p:nvSpPr>
          <p:spPr bwMode="auto">
            <a:xfrm>
              <a:off x="3527" y="2117"/>
              <a:ext cx="78" cy="53"/>
            </a:xfrm>
            <a:prstGeom prst="rect">
              <a:avLst/>
            </a:pr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ṡḷíḍe">
              <a:extLst>
                <a:ext uri="{FF2B5EF4-FFF2-40B4-BE49-F238E27FC236}">
                  <a16:creationId xmlns:a16="http://schemas.microsoft.com/office/drawing/2014/main" id="{1F4EB9B2-77F2-448F-8C7D-176301C0D677}"/>
                </a:ext>
              </a:extLst>
            </p:cNvPr>
            <p:cNvSpPr/>
            <p:nvPr/>
          </p:nvSpPr>
          <p:spPr bwMode="auto">
            <a:xfrm>
              <a:off x="3650" y="2127"/>
              <a:ext cx="80" cy="43"/>
            </a:xfrm>
            <a:prstGeom prst="rect">
              <a:avLst/>
            </a:prstGeom>
            <a:solidFill>
              <a:srgbClr val="FF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Sliḍê">
              <a:extLst>
                <a:ext uri="{FF2B5EF4-FFF2-40B4-BE49-F238E27FC236}">
                  <a16:creationId xmlns:a16="http://schemas.microsoft.com/office/drawing/2014/main" id="{F4DCE21D-08D5-4057-99C5-EBE68CDA2B99}"/>
                </a:ext>
              </a:extLst>
            </p:cNvPr>
            <p:cNvSpPr/>
            <p:nvPr/>
          </p:nvSpPr>
          <p:spPr bwMode="auto">
            <a:xfrm>
              <a:off x="3784" y="2136"/>
              <a:ext cx="81" cy="34"/>
            </a:xfrm>
            <a:prstGeom prst="rect">
              <a:avLst/>
            </a:prstGeom>
            <a:solidFill>
              <a:srgbClr val="EC7B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ṩļiḍé">
              <a:extLst>
                <a:ext uri="{FF2B5EF4-FFF2-40B4-BE49-F238E27FC236}">
                  <a16:creationId xmlns:a16="http://schemas.microsoft.com/office/drawing/2014/main" id="{2825F768-DD22-4998-8F19-5E226C070A82}"/>
                </a:ext>
              </a:extLst>
            </p:cNvPr>
            <p:cNvSpPr/>
            <p:nvPr/>
          </p:nvSpPr>
          <p:spPr bwMode="auto">
            <a:xfrm>
              <a:off x="3915" y="2146"/>
              <a:ext cx="78" cy="24"/>
            </a:xfrm>
            <a:prstGeom prst="rect">
              <a:avLst/>
            </a:prstGeom>
            <a:solidFill>
              <a:srgbClr val="009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Slïdé">
              <a:extLst>
                <a:ext uri="{FF2B5EF4-FFF2-40B4-BE49-F238E27FC236}">
                  <a16:creationId xmlns:a16="http://schemas.microsoft.com/office/drawing/2014/main" id="{562404B4-3FDC-4138-B191-CD90BA4BAE98}"/>
                </a:ext>
              </a:extLst>
            </p:cNvPr>
            <p:cNvSpPr/>
            <p:nvPr/>
          </p:nvSpPr>
          <p:spPr bwMode="auto">
            <a:xfrm>
              <a:off x="3470" y="2101"/>
              <a:ext cx="636" cy="12"/>
            </a:xfrm>
            <a:custGeom>
              <a:avLst/>
              <a:gdLst>
                <a:gd name="T0" fmla="*/ 620 w 636"/>
                <a:gd name="T1" fmla="*/ 12 h 12"/>
                <a:gd name="T2" fmla="*/ 24 w 636"/>
                <a:gd name="T3" fmla="*/ 12 h 12"/>
                <a:gd name="T4" fmla="*/ 0 w 636"/>
                <a:gd name="T5" fmla="*/ 0 h 12"/>
                <a:gd name="T6" fmla="*/ 636 w 636"/>
                <a:gd name="T7" fmla="*/ 0 h 12"/>
                <a:gd name="T8" fmla="*/ 620 w 636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6" h="12">
                  <a:moveTo>
                    <a:pt x="620" y="12"/>
                  </a:moveTo>
                  <a:lnTo>
                    <a:pt x="24" y="12"/>
                  </a:lnTo>
                  <a:lnTo>
                    <a:pt x="0" y="0"/>
                  </a:lnTo>
                  <a:lnTo>
                    <a:pt x="636" y="0"/>
                  </a:lnTo>
                  <a:lnTo>
                    <a:pt x="620" y="12"/>
                  </a:lnTo>
                  <a:close/>
                </a:path>
              </a:pathLst>
            </a:custGeom>
            <a:solidFill>
              <a:srgbClr val="CCB9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ṥlíḋe">
              <a:extLst>
                <a:ext uri="{FF2B5EF4-FFF2-40B4-BE49-F238E27FC236}">
                  <a16:creationId xmlns:a16="http://schemas.microsoft.com/office/drawing/2014/main" id="{FC5E4747-2D52-4437-84F6-36FBCD7FC91E}"/>
                </a:ext>
              </a:extLst>
            </p:cNvPr>
            <p:cNvSpPr/>
            <p:nvPr/>
          </p:nvSpPr>
          <p:spPr bwMode="auto">
            <a:xfrm>
              <a:off x="3470" y="2098"/>
              <a:ext cx="636" cy="3"/>
            </a:xfrm>
            <a:prstGeom prst="rect">
              <a:avLst/>
            </a:prstGeom>
            <a:solidFill>
              <a:srgbClr val="F9EA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501" name="矩形 500">
            <a:extLst>
              <a:ext uri="{FF2B5EF4-FFF2-40B4-BE49-F238E27FC236}">
                <a16:creationId xmlns:a16="http://schemas.microsoft.com/office/drawing/2014/main" id="{4E4FC2DE-5FBB-41D2-895C-941552CBEB84}"/>
              </a:ext>
            </a:extLst>
          </p:cNvPr>
          <p:cNvSpPr/>
          <p:nvPr/>
        </p:nvSpPr>
        <p:spPr>
          <a:xfrm>
            <a:off x="1830140" y="917318"/>
            <a:ext cx="8576841" cy="18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交流方式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小组讨论交流时采用轮流发言式。这种方式，使每个成员围绕一个中心问题轮流发言，必要时让不喜欢发言的组员先发言，一个也不少！</a:t>
            </a:r>
          </a:p>
        </p:txBody>
      </p:sp>
    </p:spTree>
    <p:extLst>
      <p:ext uri="{BB962C8B-B14F-4D97-AF65-F5344CB8AC3E}">
        <p14:creationId xmlns:p14="http://schemas.microsoft.com/office/powerpoint/2010/main" val="290028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A201EFF-11AD-491A-B06E-06C7E39FB065}"/>
              </a:ext>
            </a:extLst>
          </p:cNvPr>
          <p:cNvSpPr/>
          <p:nvPr/>
        </p:nvSpPr>
        <p:spPr>
          <a:xfrm>
            <a:off x="476491" y="2192229"/>
            <a:ext cx="11239018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紧凑：听到口令要反应迅速。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特别是当听到“调整坐姿”、“身体坐正”、“开始讨论”、“注意倾听”、“打开课本翻到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页”、“有请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组为我们展示”等口令时 ，要迅速反应。才能节约课堂时间，提高课堂效率。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19D6349-B981-4226-AE12-3CBE23EB88C3}"/>
              </a:ext>
            </a:extLst>
          </p:cNvPr>
          <p:cNvSpPr/>
          <p:nvPr/>
        </p:nvSpPr>
        <p:spPr>
          <a:xfrm>
            <a:off x="5077131" y="1322936"/>
            <a:ext cx="20377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具体要求</a:t>
            </a:r>
            <a:endParaRPr lang="en-US" altLang="zh-CN" sz="3600" b="1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4144184-BA34-4004-A601-3C35AE6B7B2D}"/>
              </a:ext>
            </a:extLst>
          </p:cNvPr>
          <p:cNvGrpSpPr/>
          <p:nvPr/>
        </p:nvGrpSpPr>
        <p:grpSpPr>
          <a:xfrm>
            <a:off x="1585732" y="4340507"/>
            <a:ext cx="1701478" cy="1655179"/>
            <a:chOff x="1794076" y="4328932"/>
            <a:chExt cx="1701478" cy="1655179"/>
          </a:xfrm>
        </p:grpSpPr>
        <p:sp>
          <p:nvSpPr>
            <p:cNvPr id="4" name="不完整圆 3">
              <a:extLst>
                <a:ext uri="{FF2B5EF4-FFF2-40B4-BE49-F238E27FC236}">
                  <a16:creationId xmlns:a16="http://schemas.microsoft.com/office/drawing/2014/main" id="{839E5E6B-008A-43A6-BDC1-54F91B758854}"/>
                </a:ext>
              </a:extLst>
            </p:cNvPr>
            <p:cNvSpPr/>
            <p:nvPr/>
          </p:nvSpPr>
          <p:spPr>
            <a:xfrm rot="1529092">
              <a:off x="1794076" y="4328932"/>
              <a:ext cx="1701478" cy="1655179"/>
            </a:xfrm>
            <a:prstGeom prst="pie">
              <a:avLst>
                <a:gd name="adj1" fmla="val 0"/>
                <a:gd name="adj2" fmla="val 1818953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4FC11576-F8BC-41FA-BEF2-2BFA2A285D11}"/>
                </a:ext>
              </a:extLst>
            </p:cNvPr>
            <p:cNvSpPr/>
            <p:nvPr/>
          </p:nvSpPr>
          <p:spPr>
            <a:xfrm>
              <a:off x="2430684" y="4456253"/>
              <a:ext cx="324091" cy="324091"/>
            </a:xfrm>
            <a:prstGeom prst="ellipse">
              <a:avLst/>
            </a:prstGeom>
            <a:solidFill>
              <a:srgbClr val="0243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58DC8BEE-4797-40DF-98AB-33408D7A8B9D}"/>
              </a:ext>
            </a:extLst>
          </p:cNvPr>
          <p:cNvSpPr/>
          <p:nvPr/>
        </p:nvSpPr>
        <p:spPr>
          <a:xfrm>
            <a:off x="3646025" y="5006050"/>
            <a:ext cx="324091" cy="3240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B3E700C-2BA6-404F-BA2D-7B33A21E17C9}"/>
              </a:ext>
            </a:extLst>
          </p:cNvPr>
          <p:cNvSpPr/>
          <p:nvPr/>
        </p:nvSpPr>
        <p:spPr>
          <a:xfrm>
            <a:off x="4342436" y="5006050"/>
            <a:ext cx="324091" cy="3240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D55E840-3800-41C1-8084-9BCD24564B20}"/>
              </a:ext>
            </a:extLst>
          </p:cNvPr>
          <p:cNvSpPr/>
          <p:nvPr/>
        </p:nvSpPr>
        <p:spPr>
          <a:xfrm>
            <a:off x="5038847" y="5006049"/>
            <a:ext cx="324091" cy="3240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D1CB66D0-1D47-44B1-A195-43722757B19E}"/>
              </a:ext>
            </a:extLst>
          </p:cNvPr>
          <p:cNvSpPr/>
          <p:nvPr/>
        </p:nvSpPr>
        <p:spPr>
          <a:xfrm>
            <a:off x="5735258" y="5000260"/>
            <a:ext cx="324091" cy="32409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10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DE7C726-181E-4FFB-A7CC-E5F6E1EBF412}"/>
              </a:ext>
            </a:extLst>
          </p:cNvPr>
          <p:cNvSpPr/>
          <p:nvPr/>
        </p:nvSpPr>
        <p:spPr>
          <a:xfrm>
            <a:off x="420546" y="1840360"/>
            <a:ext cx="6096000" cy="317728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倾听要求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）合作时的倾听：不允许游离于讨论之外，也不允许争执不休，斤斤计较。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）展示时的倾听：要求不能乱插嘴，把问题记录下来，在互动时提出；注意随时记笔记，把别人独特的观点记录下来。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3247C5C-D61F-4482-A3FE-3310E7F430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2242" y="1726376"/>
            <a:ext cx="8279757" cy="5445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7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C92255-B53C-41F6-B6B0-61C670FCCA0A}"/>
              </a:ext>
            </a:extLst>
          </p:cNvPr>
          <p:cNvSpPr/>
          <p:nvPr/>
        </p:nvSpPr>
        <p:spPr>
          <a:xfrm>
            <a:off x="6096000" y="1232720"/>
            <a:ext cx="5617580" cy="456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展示要求</a:t>
            </a:r>
            <a:endParaRPr lang="en-US" altLang="zh-CN" sz="3600" b="1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大胆、自信、声音洪亮、思路清晰、语言流畅。</a:t>
            </a: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礼仪：程序性的话语有“大家好，我是几组的某某，我代表我们小组发言，我展示的主题（内容）是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、“我的展示完毕，大家有什么问题吗？”（进入互动环节的标志）、“谢谢大家！”其中“大家有什么问题吗？”这里的问题包括：补充、纠偏、质疑。</a:t>
            </a:r>
          </a:p>
        </p:txBody>
      </p:sp>
      <p:grpSp>
        <p:nvGrpSpPr>
          <p:cNvPr id="3" name="3c2067bd-f78a-403f-839d-1b3da48a1e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153BD74-CA08-49CC-A119-609A355F50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9828" y="1908268"/>
            <a:ext cx="5386172" cy="4562275"/>
            <a:chOff x="3360445" y="1338611"/>
            <a:chExt cx="5471111" cy="4634222"/>
          </a:xfrm>
        </p:grpSpPr>
        <p:sp>
          <p:nvSpPr>
            <p:cNvPr id="4" name="ïśḷiḋè">
              <a:extLst>
                <a:ext uri="{FF2B5EF4-FFF2-40B4-BE49-F238E27FC236}">
                  <a16:creationId xmlns:a16="http://schemas.microsoft.com/office/drawing/2014/main" id="{C503CBF1-F50E-4991-831A-4D81BBF98E3B}"/>
                </a:ext>
              </a:extLst>
            </p:cNvPr>
            <p:cNvSpPr/>
            <p:nvPr/>
          </p:nvSpPr>
          <p:spPr bwMode="auto">
            <a:xfrm>
              <a:off x="5351712" y="5860041"/>
              <a:ext cx="1115388" cy="11279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şļïḓê">
              <a:extLst>
                <a:ext uri="{FF2B5EF4-FFF2-40B4-BE49-F238E27FC236}">
                  <a16:creationId xmlns:a16="http://schemas.microsoft.com/office/drawing/2014/main" id="{A193DCE1-7C03-4837-8676-8505ACD8886D}"/>
                </a:ext>
              </a:extLst>
            </p:cNvPr>
            <p:cNvSpPr/>
            <p:nvPr/>
          </p:nvSpPr>
          <p:spPr bwMode="auto">
            <a:xfrm>
              <a:off x="3643121" y="5860041"/>
              <a:ext cx="1113996" cy="11279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ṥľiḍê">
              <a:extLst>
                <a:ext uri="{FF2B5EF4-FFF2-40B4-BE49-F238E27FC236}">
                  <a16:creationId xmlns:a16="http://schemas.microsoft.com/office/drawing/2014/main" id="{29140AF9-A212-47E7-871B-9FFADE10C816}"/>
                </a:ext>
              </a:extLst>
            </p:cNvPr>
            <p:cNvSpPr/>
            <p:nvPr/>
          </p:nvSpPr>
          <p:spPr bwMode="auto">
            <a:xfrm>
              <a:off x="7647936" y="5847508"/>
              <a:ext cx="882842" cy="87727"/>
            </a:xfrm>
            <a:custGeom>
              <a:avLst/>
              <a:gdLst>
                <a:gd name="T0" fmla="*/ 73 w 281"/>
                <a:gd name="T1" fmla="*/ 4 h 28"/>
                <a:gd name="T2" fmla="*/ 73 w 281"/>
                <a:gd name="T3" fmla="*/ 4 h 28"/>
                <a:gd name="T4" fmla="*/ 73 w 281"/>
                <a:gd name="T5" fmla="*/ 4 h 28"/>
                <a:gd name="T6" fmla="*/ 73 w 281"/>
                <a:gd name="T7" fmla="*/ 4 h 28"/>
                <a:gd name="T8" fmla="*/ 79 w 281"/>
                <a:gd name="T9" fmla="*/ 4 h 28"/>
                <a:gd name="T10" fmla="*/ 79 w 281"/>
                <a:gd name="T11" fmla="*/ 4 h 28"/>
                <a:gd name="T12" fmla="*/ 79 w 281"/>
                <a:gd name="T13" fmla="*/ 4 h 28"/>
                <a:gd name="T14" fmla="*/ 61 w 281"/>
                <a:gd name="T15" fmla="*/ 2 h 28"/>
                <a:gd name="T16" fmla="*/ 61 w 281"/>
                <a:gd name="T17" fmla="*/ 2 h 28"/>
                <a:gd name="T18" fmla="*/ 73 w 281"/>
                <a:gd name="T19" fmla="*/ 4 h 28"/>
                <a:gd name="T20" fmla="*/ 61 w 281"/>
                <a:gd name="T21" fmla="*/ 2 h 28"/>
                <a:gd name="T22" fmla="*/ 144 w 281"/>
                <a:gd name="T23" fmla="*/ 0 h 28"/>
                <a:gd name="T24" fmla="*/ 138 w 281"/>
                <a:gd name="T25" fmla="*/ 17 h 28"/>
                <a:gd name="T26" fmla="*/ 128 w 281"/>
                <a:gd name="T27" fmla="*/ 17 h 28"/>
                <a:gd name="T28" fmla="*/ 128 w 281"/>
                <a:gd name="T29" fmla="*/ 0 h 28"/>
                <a:gd name="T30" fmla="*/ 126 w 281"/>
                <a:gd name="T31" fmla="*/ 0 h 28"/>
                <a:gd name="T32" fmla="*/ 111 w 281"/>
                <a:gd name="T33" fmla="*/ 15 h 28"/>
                <a:gd name="T34" fmla="*/ 72 w 281"/>
                <a:gd name="T35" fmla="*/ 17 h 28"/>
                <a:gd name="T36" fmla="*/ 50 w 281"/>
                <a:gd name="T37" fmla="*/ 15 h 28"/>
                <a:gd name="T38" fmla="*/ 44 w 281"/>
                <a:gd name="T39" fmla="*/ 7 h 28"/>
                <a:gd name="T40" fmla="*/ 59 w 281"/>
                <a:gd name="T41" fmla="*/ 2 h 28"/>
                <a:gd name="T42" fmla="*/ 0 w 281"/>
                <a:gd name="T43" fmla="*/ 14 h 28"/>
                <a:gd name="T44" fmla="*/ 140 w 281"/>
                <a:gd name="T45" fmla="*/ 28 h 28"/>
                <a:gd name="T46" fmla="*/ 281 w 281"/>
                <a:gd name="T47" fmla="*/ 14 h 28"/>
                <a:gd name="T48" fmla="*/ 144 w 281"/>
                <a:gd name="T4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1" h="28">
                  <a:moveTo>
                    <a:pt x="73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moveTo>
                    <a:pt x="79" y="4"/>
                  </a:move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moveTo>
                    <a:pt x="61" y="2"/>
                  </a:moveTo>
                  <a:cubicBezTo>
                    <a:pt x="61" y="2"/>
                    <a:pt x="61" y="2"/>
                    <a:pt x="61" y="2"/>
                  </a:cubicBezTo>
                  <a:cubicBezTo>
                    <a:pt x="63" y="3"/>
                    <a:pt x="67" y="4"/>
                    <a:pt x="73" y="4"/>
                  </a:cubicBezTo>
                  <a:cubicBezTo>
                    <a:pt x="67" y="4"/>
                    <a:pt x="63" y="3"/>
                    <a:pt x="61" y="2"/>
                  </a:cubicBezTo>
                  <a:moveTo>
                    <a:pt x="144" y="0"/>
                  </a:moveTo>
                  <a:cubicBezTo>
                    <a:pt x="142" y="10"/>
                    <a:pt x="138" y="17"/>
                    <a:pt x="138" y="17"/>
                  </a:cubicBezTo>
                  <a:cubicBezTo>
                    <a:pt x="128" y="17"/>
                    <a:pt x="128" y="17"/>
                    <a:pt x="128" y="17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8" y="0"/>
                    <a:pt x="127" y="0"/>
                    <a:pt x="126" y="0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90" y="17"/>
                    <a:pt x="72" y="17"/>
                  </a:cubicBezTo>
                  <a:cubicBezTo>
                    <a:pt x="63" y="17"/>
                    <a:pt x="54" y="16"/>
                    <a:pt x="50" y="15"/>
                  </a:cubicBezTo>
                  <a:cubicBezTo>
                    <a:pt x="37" y="11"/>
                    <a:pt x="44" y="7"/>
                    <a:pt x="44" y="7"/>
                  </a:cubicBezTo>
                  <a:cubicBezTo>
                    <a:pt x="50" y="6"/>
                    <a:pt x="54" y="4"/>
                    <a:pt x="59" y="2"/>
                  </a:cubicBezTo>
                  <a:cubicBezTo>
                    <a:pt x="23" y="5"/>
                    <a:pt x="0" y="9"/>
                    <a:pt x="0" y="14"/>
                  </a:cubicBezTo>
                  <a:cubicBezTo>
                    <a:pt x="0" y="22"/>
                    <a:pt x="63" y="28"/>
                    <a:pt x="140" y="28"/>
                  </a:cubicBezTo>
                  <a:cubicBezTo>
                    <a:pt x="218" y="28"/>
                    <a:pt x="281" y="22"/>
                    <a:pt x="281" y="14"/>
                  </a:cubicBezTo>
                  <a:cubicBezTo>
                    <a:pt x="281" y="6"/>
                    <a:pt x="220" y="0"/>
                    <a:pt x="144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$ḻiḑé">
              <a:extLst>
                <a:ext uri="{FF2B5EF4-FFF2-40B4-BE49-F238E27FC236}">
                  <a16:creationId xmlns:a16="http://schemas.microsoft.com/office/drawing/2014/main" id="{2E37F5FA-B0DD-4B82-9CDF-5494F87A19FA}"/>
                </a:ext>
              </a:extLst>
            </p:cNvPr>
            <p:cNvSpPr/>
            <p:nvPr/>
          </p:nvSpPr>
          <p:spPr bwMode="auto">
            <a:xfrm>
              <a:off x="5737433" y="3776869"/>
              <a:ext cx="582063" cy="1033231"/>
            </a:xfrm>
            <a:custGeom>
              <a:avLst/>
              <a:gdLst>
                <a:gd name="T0" fmla="*/ 120 w 418"/>
                <a:gd name="T1" fmla="*/ 0 h 742"/>
                <a:gd name="T2" fmla="*/ 43 w 418"/>
                <a:gd name="T3" fmla="*/ 9 h 742"/>
                <a:gd name="T4" fmla="*/ 25 w 418"/>
                <a:gd name="T5" fmla="*/ 176 h 742"/>
                <a:gd name="T6" fmla="*/ 30 w 418"/>
                <a:gd name="T7" fmla="*/ 496 h 742"/>
                <a:gd name="T8" fmla="*/ 0 w 418"/>
                <a:gd name="T9" fmla="*/ 742 h 742"/>
                <a:gd name="T10" fmla="*/ 332 w 418"/>
                <a:gd name="T11" fmla="*/ 742 h 742"/>
                <a:gd name="T12" fmla="*/ 332 w 418"/>
                <a:gd name="T13" fmla="*/ 523 h 742"/>
                <a:gd name="T14" fmla="*/ 393 w 418"/>
                <a:gd name="T15" fmla="*/ 225 h 742"/>
                <a:gd name="T16" fmla="*/ 418 w 418"/>
                <a:gd name="T17" fmla="*/ 40 h 742"/>
                <a:gd name="T18" fmla="*/ 332 w 418"/>
                <a:gd name="T19" fmla="*/ 9 h 742"/>
                <a:gd name="T20" fmla="*/ 120 w 418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8" h="742">
                  <a:moveTo>
                    <a:pt x="120" y="0"/>
                  </a:moveTo>
                  <a:lnTo>
                    <a:pt x="43" y="9"/>
                  </a:lnTo>
                  <a:lnTo>
                    <a:pt x="25" y="176"/>
                  </a:lnTo>
                  <a:lnTo>
                    <a:pt x="30" y="496"/>
                  </a:lnTo>
                  <a:lnTo>
                    <a:pt x="0" y="742"/>
                  </a:lnTo>
                  <a:lnTo>
                    <a:pt x="332" y="742"/>
                  </a:lnTo>
                  <a:lnTo>
                    <a:pt x="332" y="523"/>
                  </a:lnTo>
                  <a:lnTo>
                    <a:pt x="393" y="225"/>
                  </a:lnTo>
                  <a:lnTo>
                    <a:pt x="418" y="40"/>
                  </a:lnTo>
                  <a:lnTo>
                    <a:pt x="332" y="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ľíďé">
              <a:extLst>
                <a:ext uri="{FF2B5EF4-FFF2-40B4-BE49-F238E27FC236}">
                  <a16:creationId xmlns:a16="http://schemas.microsoft.com/office/drawing/2014/main" id="{CA1FD305-8B11-4069-ACD7-6E6534E84C87}"/>
                </a:ext>
              </a:extLst>
            </p:cNvPr>
            <p:cNvSpPr/>
            <p:nvPr/>
          </p:nvSpPr>
          <p:spPr bwMode="auto">
            <a:xfrm>
              <a:off x="5737433" y="3776869"/>
              <a:ext cx="582063" cy="1033231"/>
            </a:xfrm>
            <a:custGeom>
              <a:avLst/>
              <a:gdLst>
                <a:gd name="T0" fmla="*/ 120 w 418"/>
                <a:gd name="T1" fmla="*/ 0 h 742"/>
                <a:gd name="T2" fmla="*/ 43 w 418"/>
                <a:gd name="T3" fmla="*/ 9 h 742"/>
                <a:gd name="T4" fmla="*/ 25 w 418"/>
                <a:gd name="T5" fmla="*/ 176 h 742"/>
                <a:gd name="T6" fmla="*/ 30 w 418"/>
                <a:gd name="T7" fmla="*/ 496 h 742"/>
                <a:gd name="T8" fmla="*/ 0 w 418"/>
                <a:gd name="T9" fmla="*/ 742 h 742"/>
                <a:gd name="T10" fmla="*/ 332 w 418"/>
                <a:gd name="T11" fmla="*/ 742 h 742"/>
                <a:gd name="T12" fmla="*/ 332 w 418"/>
                <a:gd name="T13" fmla="*/ 523 h 742"/>
                <a:gd name="T14" fmla="*/ 393 w 418"/>
                <a:gd name="T15" fmla="*/ 225 h 742"/>
                <a:gd name="T16" fmla="*/ 418 w 418"/>
                <a:gd name="T17" fmla="*/ 40 h 742"/>
                <a:gd name="T18" fmla="*/ 332 w 418"/>
                <a:gd name="T19" fmla="*/ 9 h 742"/>
                <a:gd name="T20" fmla="*/ 120 w 418"/>
                <a:gd name="T21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8" h="742">
                  <a:moveTo>
                    <a:pt x="120" y="0"/>
                  </a:moveTo>
                  <a:lnTo>
                    <a:pt x="43" y="9"/>
                  </a:lnTo>
                  <a:lnTo>
                    <a:pt x="25" y="176"/>
                  </a:lnTo>
                  <a:lnTo>
                    <a:pt x="30" y="496"/>
                  </a:lnTo>
                  <a:lnTo>
                    <a:pt x="0" y="742"/>
                  </a:lnTo>
                  <a:lnTo>
                    <a:pt x="332" y="742"/>
                  </a:lnTo>
                  <a:lnTo>
                    <a:pt x="332" y="523"/>
                  </a:lnTo>
                  <a:lnTo>
                    <a:pt x="393" y="225"/>
                  </a:lnTo>
                  <a:lnTo>
                    <a:pt x="418" y="40"/>
                  </a:lnTo>
                  <a:lnTo>
                    <a:pt x="332" y="9"/>
                  </a:lnTo>
                  <a:lnTo>
                    <a:pt x="1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ṥ1ïďé">
              <a:extLst>
                <a:ext uri="{FF2B5EF4-FFF2-40B4-BE49-F238E27FC236}">
                  <a16:creationId xmlns:a16="http://schemas.microsoft.com/office/drawing/2014/main" id="{3923DE51-AE03-43BF-9204-CC56282B18AE}"/>
                </a:ext>
              </a:extLst>
            </p:cNvPr>
            <p:cNvSpPr/>
            <p:nvPr/>
          </p:nvSpPr>
          <p:spPr bwMode="auto">
            <a:xfrm>
              <a:off x="5944915" y="3606985"/>
              <a:ext cx="222799" cy="144819"/>
            </a:xfrm>
            <a:custGeom>
              <a:avLst/>
              <a:gdLst>
                <a:gd name="T0" fmla="*/ 160 w 160"/>
                <a:gd name="T1" fmla="*/ 0 h 104"/>
                <a:gd name="T2" fmla="*/ 160 w 160"/>
                <a:gd name="T3" fmla="*/ 81 h 104"/>
                <a:gd name="T4" fmla="*/ 72 w 160"/>
                <a:gd name="T5" fmla="*/ 104 h 104"/>
                <a:gd name="T6" fmla="*/ 0 w 160"/>
                <a:gd name="T7" fmla="*/ 75 h 104"/>
                <a:gd name="T8" fmla="*/ 16 w 160"/>
                <a:gd name="T9" fmla="*/ 0 h 104"/>
                <a:gd name="T10" fmla="*/ 160 w 160"/>
                <a:gd name="T1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104">
                  <a:moveTo>
                    <a:pt x="160" y="0"/>
                  </a:moveTo>
                  <a:lnTo>
                    <a:pt x="160" y="81"/>
                  </a:lnTo>
                  <a:lnTo>
                    <a:pt x="72" y="104"/>
                  </a:lnTo>
                  <a:lnTo>
                    <a:pt x="0" y="75"/>
                  </a:lnTo>
                  <a:lnTo>
                    <a:pt x="16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E5A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šlïḋè">
              <a:extLst>
                <a:ext uri="{FF2B5EF4-FFF2-40B4-BE49-F238E27FC236}">
                  <a16:creationId xmlns:a16="http://schemas.microsoft.com/office/drawing/2014/main" id="{92E18E40-7F55-4CB6-AC45-2F32823F852E}"/>
                </a:ext>
              </a:extLst>
            </p:cNvPr>
            <p:cNvSpPr/>
            <p:nvPr/>
          </p:nvSpPr>
          <p:spPr bwMode="auto">
            <a:xfrm>
              <a:off x="5919850" y="3239366"/>
              <a:ext cx="327236" cy="430281"/>
            </a:xfrm>
            <a:custGeom>
              <a:avLst/>
              <a:gdLst>
                <a:gd name="T0" fmla="*/ 8 w 104"/>
                <a:gd name="T1" fmla="*/ 86 h 137"/>
                <a:gd name="T2" fmla="*/ 48 w 104"/>
                <a:gd name="T3" fmla="*/ 137 h 137"/>
                <a:gd name="T4" fmla="*/ 103 w 104"/>
                <a:gd name="T5" fmla="*/ 60 h 137"/>
                <a:gd name="T6" fmla="*/ 8 w 104"/>
                <a:gd name="T7" fmla="*/ 8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37">
                  <a:moveTo>
                    <a:pt x="8" y="86"/>
                  </a:moveTo>
                  <a:cubicBezTo>
                    <a:pt x="8" y="86"/>
                    <a:pt x="15" y="117"/>
                    <a:pt x="48" y="137"/>
                  </a:cubicBezTo>
                  <a:cubicBezTo>
                    <a:pt x="48" y="137"/>
                    <a:pt x="101" y="120"/>
                    <a:pt x="103" y="60"/>
                  </a:cubicBezTo>
                  <a:cubicBezTo>
                    <a:pt x="104" y="0"/>
                    <a:pt x="0" y="16"/>
                    <a:pt x="8" y="86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ṥ1ïḋé">
              <a:extLst>
                <a:ext uri="{FF2B5EF4-FFF2-40B4-BE49-F238E27FC236}">
                  <a16:creationId xmlns:a16="http://schemas.microsoft.com/office/drawing/2014/main" id="{5EED5136-D1C0-4620-810B-34E647A60038}"/>
                </a:ext>
              </a:extLst>
            </p:cNvPr>
            <p:cNvSpPr/>
            <p:nvPr/>
          </p:nvSpPr>
          <p:spPr bwMode="auto">
            <a:xfrm>
              <a:off x="5904533" y="3711422"/>
              <a:ext cx="295209" cy="155959"/>
            </a:xfrm>
            <a:custGeom>
              <a:avLst/>
              <a:gdLst>
                <a:gd name="T0" fmla="*/ 29 w 212"/>
                <a:gd name="T1" fmla="*/ 0 h 112"/>
                <a:gd name="T2" fmla="*/ 0 w 212"/>
                <a:gd name="T3" fmla="*/ 47 h 112"/>
                <a:gd name="T4" fmla="*/ 65 w 212"/>
                <a:gd name="T5" fmla="*/ 101 h 112"/>
                <a:gd name="T6" fmla="*/ 101 w 212"/>
                <a:gd name="T7" fmla="*/ 29 h 112"/>
                <a:gd name="T8" fmla="*/ 135 w 212"/>
                <a:gd name="T9" fmla="*/ 112 h 112"/>
                <a:gd name="T10" fmla="*/ 212 w 212"/>
                <a:gd name="T11" fmla="*/ 56 h 112"/>
                <a:gd name="T12" fmla="*/ 189 w 212"/>
                <a:gd name="T13" fmla="*/ 6 h 112"/>
                <a:gd name="T14" fmla="*/ 106 w 212"/>
                <a:gd name="T15" fmla="*/ 9 h 112"/>
                <a:gd name="T16" fmla="*/ 29 w 212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12">
                  <a:moveTo>
                    <a:pt x="29" y="0"/>
                  </a:moveTo>
                  <a:lnTo>
                    <a:pt x="0" y="47"/>
                  </a:lnTo>
                  <a:lnTo>
                    <a:pt x="65" y="101"/>
                  </a:lnTo>
                  <a:lnTo>
                    <a:pt x="101" y="29"/>
                  </a:lnTo>
                  <a:lnTo>
                    <a:pt x="135" y="112"/>
                  </a:lnTo>
                  <a:lnTo>
                    <a:pt x="212" y="56"/>
                  </a:lnTo>
                  <a:lnTo>
                    <a:pt x="189" y="6"/>
                  </a:lnTo>
                  <a:lnTo>
                    <a:pt x="106" y="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ľíḓé">
              <a:extLst>
                <a:ext uri="{FF2B5EF4-FFF2-40B4-BE49-F238E27FC236}">
                  <a16:creationId xmlns:a16="http://schemas.microsoft.com/office/drawing/2014/main" id="{B4278574-4142-4604-866F-F3665C978122}"/>
                </a:ext>
              </a:extLst>
            </p:cNvPr>
            <p:cNvSpPr/>
            <p:nvPr/>
          </p:nvSpPr>
          <p:spPr bwMode="auto">
            <a:xfrm>
              <a:off x="5904533" y="3711422"/>
              <a:ext cx="295209" cy="155959"/>
            </a:xfrm>
            <a:custGeom>
              <a:avLst/>
              <a:gdLst>
                <a:gd name="T0" fmla="*/ 29 w 212"/>
                <a:gd name="T1" fmla="*/ 0 h 112"/>
                <a:gd name="T2" fmla="*/ 0 w 212"/>
                <a:gd name="T3" fmla="*/ 47 h 112"/>
                <a:gd name="T4" fmla="*/ 65 w 212"/>
                <a:gd name="T5" fmla="*/ 101 h 112"/>
                <a:gd name="T6" fmla="*/ 101 w 212"/>
                <a:gd name="T7" fmla="*/ 29 h 112"/>
                <a:gd name="T8" fmla="*/ 135 w 212"/>
                <a:gd name="T9" fmla="*/ 112 h 112"/>
                <a:gd name="T10" fmla="*/ 212 w 212"/>
                <a:gd name="T11" fmla="*/ 56 h 112"/>
                <a:gd name="T12" fmla="*/ 189 w 212"/>
                <a:gd name="T13" fmla="*/ 6 h 112"/>
                <a:gd name="T14" fmla="*/ 106 w 212"/>
                <a:gd name="T15" fmla="*/ 9 h 112"/>
                <a:gd name="T16" fmla="*/ 29 w 212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12">
                  <a:moveTo>
                    <a:pt x="29" y="0"/>
                  </a:moveTo>
                  <a:lnTo>
                    <a:pt x="0" y="47"/>
                  </a:lnTo>
                  <a:lnTo>
                    <a:pt x="65" y="101"/>
                  </a:lnTo>
                  <a:lnTo>
                    <a:pt x="101" y="29"/>
                  </a:lnTo>
                  <a:lnTo>
                    <a:pt x="135" y="112"/>
                  </a:lnTo>
                  <a:lnTo>
                    <a:pt x="212" y="56"/>
                  </a:lnTo>
                  <a:lnTo>
                    <a:pt x="189" y="6"/>
                  </a:lnTo>
                  <a:lnTo>
                    <a:pt x="106" y="9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ŝḷiďe">
              <a:extLst>
                <a:ext uri="{FF2B5EF4-FFF2-40B4-BE49-F238E27FC236}">
                  <a16:creationId xmlns:a16="http://schemas.microsoft.com/office/drawing/2014/main" id="{544E61D0-E61F-4A96-BCE4-4BA34B0E49A5}"/>
                </a:ext>
              </a:extLst>
            </p:cNvPr>
            <p:cNvSpPr/>
            <p:nvPr/>
          </p:nvSpPr>
          <p:spPr bwMode="auto">
            <a:xfrm>
              <a:off x="5357282" y="3751804"/>
              <a:ext cx="462308" cy="257611"/>
            </a:xfrm>
            <a:custGeom>
              <a:avLst/>
              <a:gdLst>
                <a:gd name="T0" fmla="*/ 332 w 332"/>
                <a:gd name="T1" fmla="*/ 29 h 185"/>
                <a:gd name="T2" fmla="*/ 172 w 332"/>
                <a:gd name="T3" fmla="*/ 0 h 185"/>
                <a:gd name="T4" fmla="*/ 0 w 332"/>
                <a:gd name="T5" fmla="*/ 56 h 185"/>
                <a:gd name="T6" fmla="*/ 300 w 332"/>
                <a:gd name="T7" fmla="*/ 185 h 185"/>
                <a:gd name="T8" fmla="*/ 332 w 332"/>
                <a:gd name="T9" fmla="*/ 2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85">
                  <a:moveTo>
                    <a:pt x="332" y="29"/>
                  </a:moveTo>
                  <a:lnTo>
                    <a:pt x="172" y="0"/>
                  </a:lnTo>
                  <a:lnTo>
                    <a:pt x="0" y="56"/>
                  </a:lnTo>
                  <a:lnTo>
                    <a:pt x="300" y="185"/>
                  </a:lnTo>
                  <a:lnTo>
                    <a:pt x="332" y="2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ṥḻiḍè">
              <a:extLst>
                <a:ext uri="{FF2B5EF4-FFF2-40B4-BE49-F238E27FC236}">
                  <a16:creationId xmlns:a16="http://schemas.microsoft.com/office/drawing/2014/main" id="{0142052E-B5A3-4F84-B9AE-92448DD37541}"/>
                </a:ext>
              </a:extLst>
            </p:cNvPr>
            <p:cNvSpPr/>
            <p:nvPr/>
          </p:nvSpPr>
          <p:spPr bwMode="auto">
            <a:xfrm>
              <a:off x="5357282" y="3751804"/>
              <a:ext cx="462308" cy="257611"/>
            </a:xfrm>
            <a:custGeom>
              <a:avLst/>
              <a:gdLst>
                <a:gd name="T0" fmla="*/ 332 w 332"/>
                <a:gd name="T1" fmla="*/ 29 h 185"/>
                <a:gd name="T2" fmla="*/ 172 w 332"/>
                <a:gd name="T3" fmla="*/ 0 h 185"/>
                <a:gd name="T4" fmla="*/ 0 w 332"/>
                <a:gd name="T5" fmla="*/ 56 h 185"/>
                <a:gd name="T6" fmla="*/ 300 w 332"/>
                <a:gd name="T7" fmla="*/ 185 h 185"/>
                <a:gd name="T8" fmla="*/ 332 w 332"/>
                <a:gd name="T9" fmla="*/ 2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85">
                  <a:moveTo>
                    <a:pt x="332" y="29"/>
                  </a:moveTo>
                  <a:lnTo>
                    <a:pt x="172" y="0"/>
                  </a:lnTo>
                  <a:lnTo>
                    <a:pt x="0" y="56"/>
                  </a:lnTo>
                  <a:lnTo>
                    <a:pt x="300" y="185"/>
                  </a:lnTo>
                  <a:lnTo>
                    <a:pt x="332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ṩḷîdé">
              <a:extLst>
                <a:ext uri="{FF2B5EF4-FFF2-40B4-BE49-F238E27FC236}">
                  <a16:creationId xmlns:a16="http://schemas.microsoft.com/office/drawing/2014/main" id="{0469E199-7B9B-4033-AF36-4DE0E4A402A0}"/>
                </a:ext>
              </a:extLst>
            </p:cNvPr>
            <p:cNvSpPr/>
            <p:nvPr/>
          </p:nvSpPr>
          <p:spPr bwMode="auto">
            <a:xfrm>
              <a:off x="6272151" y="3211516"/>
              <a:ext cx="460916" cy="888412"/>
            </a:xfrm>
            <a:custGeom>
              <a:avLst/>
              <a:gdLst>
                <a:gd name="T0" fmla="*/ 15 w 331"/>
                <a:gd name="T1" fmla="*/ 444 h 638"/>
                <a:gd name="T2" fmla="*/ 173 w 331"/>
                <a:gd name="T3" fmla="*/ 336 h 638"/>
                <a:gd name="T4" fmla="*/ 252 w 331"/>
                <a:gd name="T5" fmla="*/ 43 h 638"/>
                <a:gd name="T6" fmla="*/ 331 w 331"/>
                <a:gd name="T7" fmla="*/ 0 h 638"/>
                <a:gd name="T8" fmla="*/ 257 w 331"/>
                <a:gd name="T9" fmla="*/ 413 h 638"/>
                <a:gd name="T10" fmla="*/ 0 w 331"/>
                <a:gd name="T11" fmla="*/ 638 h 638"/>
                <a:gd name="T12" fmla="*/ 15 w 331"/>
                <a:gd name="T13" fmla="*/ 44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638">
                  <a:moveTo>
                    <a:pt x="15" y="444"/>
                  </a:moveTo>
                  <a:lnTo>
                    <a:pt x="173" y="336"/>
                  </a:lnTo>
                  <a:lnTo>
                    <a:pt x="252" y="43"/>
                  </a:lnTo>
                  <a:lnTo>
                    <a:pt x="331" y="0"/>
                  </a:lnTo>
                  <a:lnTo>
                    <a:pt x="257" y="413"/>
                  </a:lnTo>
                  <a:lnTo>
                    <a:pt x="0" y="638"/>
                  </a:lnTo>
                  <a:lnTo>
                    <a:pt x="15" y="44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sḻîḓê">
              <a:extLst>
                <a:ext uri="{FF2B5EF4-FFF2-40B4-BE49-F238E27FC236}">
                  <a16:creationId xmlns:a16="http://schemas.microsoft.com/office/drawing/2014/main" id="{69CE200C-F6B1-49AC-A622-FA0B611B1118}"/>
                </a:ext>
              </a:extLst>
            </p:cNvPr>
            <p:cNvSpPr/>
            <p:nvPr/>
          </p:nvSpPr>
          <p:spPr bwMode="auto">
            <a:xfrm>
              <a:off x="6272151" y="3211516"/>
              <a:ext cx="460916" cy="888412"/>
            </a:xfrm>
            <a:custGeom>
              <a:avLst/>
              <a:gdLst>
                <a:gd name="T0" fmla="*/ 15 w 331"/>
                <a:gd name="T1" fmla="*/ 444 h 638"/>
                <a:gd name="T2" fmla="*/ 173 w 331"/>
                <a:gd name="T3" fmla="*/ 336 h 638"/>
                <a:gd name="T4" fmla="*/ 252 w 331"/>
                <a:gd name="T5" fmla="*/ 43 h 638"/>
                <a:gd name="T6" fmla="*/ 331 w 331"/>
                <a:gd name="T7" fmla="*/ 0 h 638"/>
                <a:gd name="T8" fmla="*/ 257 w 331"/>
                <a:gd name="T9" fmla="*/ 413 h 638"/>
                <a:gd name="T10" fmla="*/ 0 w 331"/>
                <a:gd name="T11" fmla="*/ 638 h 638"/>
                <a:gd name="T12" fmla="*/ 15 w 331"/>
                <a:gd name="T13" fmla="*/ 444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1" h="638">
                  <a:moveTo>
                    <a:pt x="15" y="444"/>
                  </a:moveTo>
                  <a:lnTo>
                    <a:pt x="173" y="336"/>
                  </a:lnTo>
                  <a:lnTo>
                    <a:pt x="252" y="43"/>
                  </a:lnTo>
                  <a:lnTo>
                    <a:pt x="331" y="0"/>
                  </a:lnTo>
                  <a:lnTo>
                    <a:pt x="257" y="413"/>
                  </a:lnTo>
                  <a:lnTo>
                    <a:pt x="0" y="638"/>
                  </a:lnTo>
                  <a:lnTo>
                    <a:pt x="15" y="44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$ḻïḍê">
              <a:extLst>
                <a:ext uri="{FF2B5EF4-FFF2-40B4-BE49-F238E27FC236}">
                  <a16:creationId xmlns:a16="http://schemas.microsoft.com/office/drawing/2014/main" id="{02EB22BB-DDF9-4010-AFE5-9DB987C8AA5E}"/>
                </a:ext>
              </a:extLst>
            </p:cNvPr>
            <p:cNvSpPr/>
            <p:nvPr/>
          </p:nvSpPr>
          <p:spPr bwMode="auto">
            <a:xfrm>
              <a:off x="5612109" y="4555274"/>
              <a:ext cx="630800" cy="1207293"/>
            </a:xfrm>
            <a:custGeom>
              <a:avLst/>
              <a:gdLst>
                <a:gd name="T0" fmla="*/ 133 w 453"/>
                <a:gd name="T1" fmla="*/ 0 h 867"/>
                <a:gd name="T2" fmla="*/ 0 w 453"/>
                <a:gd name="T3" fmla="*/ 867 h 867"/>
                <a:gd name="T4" fmla="*/ 68 w 453"/>
                <a:gd name="T5" fmla="*/ 867 h 867"/>
                <a:gd name="T6" fmla="*/ 241 w 453"/>
                <a:gd name="T7" fmla="*/ 208 h 867"/>
                <a:gd name="T8" fmla="*/ 271 w 453"/>
                <a:gd name="T9" fmla="*/ 208 h 867"/>
                <a:gd name="T10" fmla="*/ 386 w 453"/>
                <a:gd name="T11" fmla="*/ 867 h 867"/>
                <a:gd name="T12" fmla="*/ 453 w 453"/>
                <a:gd name="T13" fmla="*/ 867 h 867"/>
                <a:gd name="T14" fmla="*/ 397 w 453"/>
                <a:gd name="T15" fmla="*/ 3 h 867"/>
                <a:gd name="T16" fmla="*/ 133 w 453"/>
                <a:gd name="T17" fmla="*/ 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867">
                  <a:moveTo>
                    <a:pt x="133" y="0"/>
                  </a:moveTo>
                  <a:lnTo>
                    <a:pt x="0" y="867"/>
                  </a:lnTo>
                  <a:lnTo>
                    <a:pt x="68" y="867"/>
                  </a:lnTo>
                  <a:lnTo>
                    <a:pt x="241" y="208"/>
                  </a:lnTo>
                  <a:lnTo>
                    <a:pt x="271" y="208"/>
                  </a:lnTo>
                  <a:lnTo>
                    <a:pt x="386" y="867"/>
                  </a:lnTo>
                  <a:lnTo>
                    <a:pt x="453" y="867"/>
                  </a:lnTo>
                  <a:lnTo>
                    <a:pt x="397" y="3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i$ḷíḍe">
              <a:extLst>
                <a:ext uri="{FF2B5EF4-FFF2-40B4-BE49-F238E27FC236}">
                  <a16:creationId xmlns:a16="http://schemas.microsoft.com/office/drawing/2014/main" id="{94ECA4C6-B0FF-4E9B-B50F-D58399A8B97D}"/>
                </a:ext>
              </a:extLst>
            </p:cNvPr>
            <p:cNvSpPr/>
            <p:nvPr/>
          </p:nvSpPr>
          <p:spPr bwMode="auto">
            <a:xfrm>
              <a:off x="5439439" y="5762566"/>
              <a:ext cx="267359" cy="162922"/>
            </a:xfrm>
            <a:custGeom>
              <a:avLst/>
              <a:gdLst>
                <a:gd name="T0" fmla="*/ 119 w 192"/>
                <a:gd name="T1" fmla="*/ 0 h 117"/>
                <a:gd name="T2" fmla="*/ 0 w 192"/>
                <a:gd name="T3" fmla="*/ 117 h 117"/>
                <a:gd name="T4" fmla="*/ 192 w 192"/>
                <a:gd name="T5" fmla="*/ 117 h 117"/>
                <a:gd name="T6" fmla="*/ 192 w 192"/>
                <a:gd name="T7" fmla="*/ 0 h 117"/>
                <a:gd name="T8" fmla="*/ 119 w 192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117">
                  <a:moveTo>
                    <a:pt x="119" y="0"/>
                  </a:moveTo>
                  <a:lnTo>
                    <a:pt x="0" y="117"/>
                  </a:lnTo>
                  <a:lnTo>
                    <a:pt x="192" y="117"/>
                  </a:lnTo>
                  <a:lnTo>
                    <a:pt x="192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ḻiďê">
              <a:extLst>
                <a:ext uri="{FF2B5EF4-FFF2-40B4-BE49-F238E27FC236}">
                  <a16:creationId xmlns:a16="http://schemas.microsoft.com/office/drawing/2014/main" id="{F5C2F728-1753-44FE-BB54-7D6716D195AD}"/>
                </a:ext>
              </a:extLst>
            </p:cNvPr>
            <p:cNvSpPr/>
            <p:nvPr/>
          </p:nvSpPr>
          <p:spPr bwMode="auto">
            <a:xfrm>
              <a:off x="6149612" y="5762566"/>
              <a:ext cx="187987" cy="162922"/>
            </a:xfrm>
            <a:custGeom>
              <a:avLst/>
              <a:gdLst>
                <a:gd name="T0" fmla="*/ 0 w 135"/>
                <a:gd name="T1" fmla="*/ 0 h 117"/>
                <a:gd name="T2" fmla="*/ 16 w 135"/>
                <a:gd name="T3" fmla="*/ 117 h 117"/>
                <a:gd name="T4" fmla="*/ 135 w 135"/>
                <a:gd name="T5" fmla="*/ 117 h 117"/>
                <a:gd name="T6" fmla="*/ 67 w 135"/>
                <a:gd name="T7" fmla="*/ 0 h 117"/>
                <a:gd name="T8" fmla="*/ 0 w 135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17">
                  <a:moveTo>
                    <a:pt x="0" y="0"/>
                  </a:moveTo>
                  <a:lnTo>
                    <a:pt x="16" y="117"/>
                  </a:lnTo>
                  <a:lnTo>
                    <a:pt x="135" y="117"/>
                  </a:lnTo>
                  <a:lnTo>
                    <a:pt x="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ṡ1ïďê">
              <a:extLst>
                <a:ext uri="{FF2B5EF4-FFF2-40B4-BE49-F238E27FC236}">
                  <a16:creationId xmlns:a16="http://schemas.microsoft.com/office/drawing/2014/main" id="{78D781A5-AE84-4096-8570-1D919D1BB471}"/>
                </a:ext>
              </a:extLst>
            </p:cNvPr>
            <p:cNvSpPr/>
            <p:nvPr/>
          </p:nvSpPr>
          <p:spPr bwMode="auto">
            <a:xfrm>
              <a:off x="5904533" y="3776869"/>
              <a:ext cx="295209" cy="545858"/>
            </a:xfrm>
            <a:custGeom>
              <a:avLst/>
              <a:gdLst>
                <a:gd name="T0" fmla="*/ 212 w 212"/>
                <a:gd name="T1" fmla="*/ 9 h 392"/>
                <a:gd name="T2" fmla="*/ 58 w 212"/>
                <a:gd name="T3" fmla="*/ 392 h 392"/>
                <a:gd name="T4" fmla="*/ 0 w 212"/>
                <a:gd name="T5" fmla="*/ 0 h 392"/>
                <a:gd name="T6" fmla="*/ 212 w 212"/>
                <a:gd name="T7" fmla="*/ 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392">
                  <a:moveTo>
                    <a:pt x="212" y="9"/>
                  </a:moveTo>
                  <a:lnTo>
                    <a:pt x="58" y="392"/>
                  </a:lnTo>
                  <a:lnTo>
                    <a:pt x="0" y="0"/>
                  </a:lnTo>
                  <a:lnTo>
                    <a:pt x="212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ś1îḓé">
              <a:extLst>
                <a:ext uri="{FF2B5EF4-FFF2-40B4-BE49-F238E27FC236}">
                  <a16:creationId xmlns:a16="http://schemas.microsoft.com/office/drawing/2014/main" id="{7D0E8FDF-C3F6-4648-8BF7-FDE55C06097D}"/>
                </a:ext>
              </a:extLst>
            </p:cNvPr>
            <p:cNvSpPr/>
            <p:nvPr/>
          </p:nvSpPr>
          <p:spPr bwMode="auto">
            <a:xfrm>
              <a:off x="5904533" y="3776869"/>
              <a:ext cx="295209" cy="545858"/>
            </a:xfrm>
            <a:custGeom>
              <a:avLst/>
              <a:gdLst>
                <a:gd name="T0" fmla="*/ 212 w 212"/>
                <a:gd name="T1" fmla="*/ 9 h 392"/>
                <a:gd name="T2" fmla="*/ 58 w 212"/>
                <a:gd name="T3" fmla="*/ 392 h 392"/>
                <a:gd name="T4" fmla="*/ 0 w 212"/>
                <a:gd name="T5" fmla="*/ 0 h 392"/>
                <a:gd name="T6" fmla="*/ 212 w 212"/>
                <a:gd name="T7" fmla="*/ 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" h="392">
                  <a:moveTo>
                    <a:pt x="212" y="9"/>
                  </a:moveTo>
                  <a:lnTo>
                    <a:pt x="58" y="392"/>
                  </a:lnTo>
                  <a:lnTo>
                    <a:pt x="0" y="0"/>
                  </a:lnTo>
                  <a:lnTo>
                    <a:pt x="212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ş1ïḓê">
              <a:extLst>
                <a:ext uri="{FF2B5EF4-FFF2-40B4-BE49-F238E27FC236}">
                  <a16:creationId xmlns:a16="http://schemas.microsoft.com/office/drawing/2014/main" id="{DCC43850-44AA-4E5E-B89B-C3F65F5FC485}"/>
                </a:ext>
              </a:extLst>
            </p:cNvPr>
            <p:cNvSpPr/>
            <p:nvPr/>
          </p:nvSpPr>
          <p:spPr bwMode="auto">
            <a:xfrm>
              <a:off x="5995045" y="3751804"/>
              <a:ext cx="97475" cy="157352"/>
            </a:xfrm>
            <a:custGeom>
              <a:avLst/>
              <a:gdLst>
                <a:gd name="T0" fmla="*/ 0 w 70"/>
                <a:gd name="T1" fmla="*/ 72 h 113"/>
                <a:gd name="T2" fmla="*/ 36 w 70"/>
                <a:gd name="T3" fmla="*/ 0 h 113"/>
                <a:gd name="T4" fmla="*/ 70 w 70"/>
                <a:gd name="T5" fmla="*/ 83 h 113"/>
                <a:gd name="T6" fmla="*/ 57 w 70"/>
                <a:gd name="T7" fmla="*/ 113 h 113"/>
                <a:gd name="T8" fmla="*/ 9 w 70"/>
                <a:gd name="T9" fmla="*/ 113 h 113"/>
                <a:gd name="T10" fmla="*/ 0 w 70"/>
                <a:gd name="T11" fmla="*/ 7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13">
                  <a:moveTo>
                    <a:pt x="0" y="72"/>
                  </a:moveTo>
                  <a:lnTo>
                    <a:pt x="36" y="0"/>
                  </a:lnTo>
                  <a:lnTo>
                    <a:pt x="70" y="83"/>
                  </a:lnTo>
                  <a:lnTo>
                    <a:pt x="57" y="113"/>
                  </a:lnTo>
                  <a:lnTo>
                    <a:pt x="9" y="113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EF4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s1iḓè">
              <a:extLst>
                <a:ext uri="{FF2B5EF4-FFF2-40B4-BE49-F238E27FC236}">
                  <a16:creationId xmlns:a16="http://schemas.microsoft.com/office/drawing/2014/main" id="{39F8FE6A-9210-47AC-9398-2BAAEBA2BC63}"/>
                </a:ext>
              </a:extLst>
            </p:cNvPr>
            <p:cNvSpPr/>
            <p:nvPr/>
          </p:nvSpPr>
          <p:spPr bwMode="auto">
            <a:xfrm>
              <a:off x="5995045" y="3751804"/>
              <a:ext cx="97475" cy="157352"/>
            </a:xfrm>
            <a:custGeom>
              <a:avLst/>
              <a:gdLst>
                <a:gd name="T0" fmla="*/ 0 w 70"/>
                <a:gd name="T1" fmla="*/ 72 h 113"/>
                <a:gd name="T2" fmla="*/ 36 w 70"/>
                <a:gd name="T3" fmla="*/ 0 h 113"/>
                <a:gd name="T4" fmla="*/ 70 w 70"/>
                <a:gd name="T5" fmla="*/ 83 h 113"/>
                <a:gd name="T6" fmla="*/ 57 w 70"/>
                <a:gd name="T7" fmla="*/ 113 h 113"/>
                <a:gd name="T8" fmla="*/ 9 w 70"/>
                <a:gd name="T9" fmla="*/ 113 h 113"/>
                <a:gd name="T10" fmla="*/ 0 w 70"/>
                <a:gd name="T11" fmla="*/ 7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113">
                  <a:moveTo>
                    <a:pt x="0" y="72"/>
                  </a:moveTo>
                  <a:lnTo>
                    <a:pt x="36" y="0"/>
                  </a:lnTo>
                  <a:lnTo>
                    <a:pt x="70" y="83"/>
                  </a:lnTo>
                  <a:lnTo>
                    <a:pt x="57" y="113"/>
                  </a:lnTo>
                  <a:lnTo>
                    <a:pt x="9" y="113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ŝ1îḑè">
              <a:extLst>
                <a:ext uri="{FF2B5EF4-FFF2-40B4-BE49-F238E27FC236}">
                  <a16:creationId xmlns:a16="http://schemas.microsoft.com/office/drawing/2014/main" id="{8E5B0141-449E-474D-A6F7-13692D9D6B96}"/>
                </a:ext>
              </a:extLst>
            </p:cNvPr>
            <p:cNvSpPr/>
            <p:nvPr/>
          </p:nvSpPr>
          <p:spPr bwMode="auto">
            <a:xfrm>
              <a:off x="5957447" y="3909156"/>
              <a:ext cx="119755" cy="413571"/>
            </a:xfrm>
            <a:custGeom>
              <a:avLst/>
              <a:gdLst>
                <a:gd name="T0" fmla="*/ 36 w 86"/>
                <a:gd name="T1" fmla="*/ 0 h 297"/>
                <a:gd name="T2" fmla="*/ 0 w 86"/>
                <a:gd name="T3" fmla="*/ 173 h 297"/>
                <a:gd name="T4" fmla="*/ 20 w 86"/>
                <a:gd name="T5" fmla="*/ 297 h 297"/>
                <a:gd name="T6" fmla="*/ 86 w 86"/>
                <a:gd name="T7" fmla="*/ 135 h 297"/>
                <a:gd name="T8" fmla="*/ 84 w 86"/>
                <a:gd name="T9" fmla="*/ 0 h 297"/>
                <a:gd name="T10" fmla="*/ 36 w 86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97">
                  <a:moveTo>
                    <a:pt x="36" y="0"/>
                  </a:moveTo>
                  <a:lnTo>
                    <a:pt x="0" y="173"/>
                  </a:lnTo>
                  <a:lnTo>
                    <a:pt x="20" y="297"/>
                  </a:lnTo>
                  <a:lnTo>
                    <a:pt x="86" y="135"/>
                  </a:lnTo>
                  <a:lnTo>
                    <a:pt x="84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F4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ṡ1iḋè">
              <a:extLst>
                <a:ext uri="{FF2B5EF4-FFF2-40B4-BE49-F238E27FC236}">
                  <a16:creationId xmlns:a16="http://schemas.microsoft.com/office/drawing/2014/main" id="{1A080B93-EE71-40CD-8101-44BFDFFCE500}"/>
                </a:ext>
              </a:extLst>
            </p:cNvPr>
            <p:cNvSpPr/>
            <p:nvPr/>
          </p:nvSpPr>
          <p:spPr bwMode="auto">
            <a:xfrm>
              <a:off x="5957447" y="3909156"/>
              <a:ext cx="119755" cy="413571"/>
            </a:xfrm>
            <a:custGeom>
              <a:avLst/>
              <a:gdLst>
                <a:gd name="T0" fmla="*/ 36 w 86"/>
                <a:gd name="T1" fmla="*/ 0 h 297"/>
                <a:gd name="T2" fmla="*/ 0 w 86"/>
                <a:gd name="T3" fmla="*/ 173 h 297"/>
                <a:gd name="T4" fmla="*/ 20 w 86"/>
                <a:gd name="T5" fmla="*/ 297 h 297"/>
                <a:gd name="T6" fmla="*/ 86 w 86"/>
                <a:gd name="T7" fmla="*/ 135 h 297"/>
                <a:gd name="T8" fmla="*/ 84 w 86"/>
                <a:gd name="T9" fmla="*/ 0 h 297"/>
                <a:gd name="T10" fmla="*/ 36 w 86"/>
                <a:gd name="T1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297">
                  <a:moveTo>
                    <a:pt x="36" y="0"/>
                  </a:moveTo>
                  <a:lnTo>
                    <a:pt x="0" y="173"/>
                  </a:lnTo>
                  <a:lnTo>
                    <a:pt x="20" y="297"/>
                  </a:lnTo>
                  <a:lnTo>
                    <a:pt x="86" y="135"/>
                  </a:lnTo>
                  <a:lnTo>
                    <a:pt x="84" y="0"/>
                  </a:lnTo>
                  <a:lnTo>
                    <a:pt x="3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ŝliďe">
              <a:extLst>
                <a:ext uri="{FF2B5EF4-FFF2-40B4-BE49-F238E27FC236}">
                  <a16:creationId xmlns:a16="http://schemas.microsoft.com/office/drawing/2014/main" id="{BDC1D08A-93EC-44E0-82B8-CD006B40B109}"/>
                </a:ext>
              </a:extLst>
            </p:cNvPr>
            <p:cNvSpPr/>
            <p:nvPr/>
          </p:nvSpPr>
          <p:spPr bwMode="auto">
            <a:xfrm>
              <a:off x="3360445" y="1791172"/>
              <a:ext cx="3910125" cy="2808662"/>
            </a:xfrm>
            <a:custGeom>
              <a:avLst/>
              <a:gdLst>
                <a:gd name="T0" fmla="*/ 331 w 2808"/>
                <a:gd name="T1" fmla="*/ 2017 h 2017"/>
                <a:gd name="T2" fmla="*/ 0 w 2808"/>
                <a:gd name="T3" fmla="*/ 548 h 2017"/>
                <a:gd name="T4" fmla="*/ 2564 w 2808"/>
                <a:gd name="T5" fmla="*/ 0 h 2017"/>
                <a:gd name="T6" fmla="*/ 2808 w 2808"/>
                <a:gd name="T7" fmla="*/ 889 h 2017"/>
                <a:gd name="T8" fmla="*/ 331 w 2808"/>
                <a:gd name="T9" fmla="*/ 2017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8" h="2017">
                  <a:moveTo>
                    <a:pt x="331" y="2017"/>
                  </a:moveTo>
                  <a:lnTo>
                    <a:pt x="0" y="548"/>
                  </a:lnTo>
                  <a:lnTo>
                    <a:pt x="2564" y="0"/>
                  </a:lnTo>
                  <a:lnTo>
                    <a:pt x="2808" y="889"/>
                  </a:lnTo>
                  <a:lnTo>
                    <a:pt x="331" y="2017"/>
                  </a:lnTo>
                  <a:close/>
                </a:path>
              </a:pathLst>
            </a:custGeom>
            <a:solidFill>
              <a:srgbClr val="EF4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ṩľiḍè">
              <a:extLst>
                <a:ext uri="{FF2B5EF4-FFF2-40B4-BE49-F238E27FC236}">
                  <a16:creationId xmlns:a16="http://schemas.microsoft.com/office/drawing/2014/main" id="{01561AE3-D627-4890-8C11-55497A80BF11}"/>
                </a:ext>
              </a:extLst>
            </p:cNvPr>
            <p:cNvSpPr/>
            <p:nvPr/>
          </p:nvSpPr>
          <p:spPr bwMode="auto">
            <a:xfrm>
              <a:off x="3360445" y="1791172"/>
              <a:ext cx="3910125" cy="2808662"/>
            </a:xfrm>
            <a:custGeom>
              <a:avLst/>
              <a:gdLst>
                <a:gd name="T0" fmla="*/ 331 w 2808"/>
                <a:gd name="T1" fmla="*/ 2017 h 2017"/>
                <a:gd name="T2" fmla="*/ 0 w 2808"/>
                <a:gd name="T3" fmla="*/ 548 h 2017"/>
                <a:gd name="T4" fmla="*/ 2564 w 2808"/>
                <a:gd name="T5" fmla="*/ 0 h 2017"/>
                <a:gd name="T6" fmla="*/ 2808 w 2808"/>
                <a:gd name="T7" fmla="*/ 889 h 2017"/>
                <a:gd name="T8" fmla="*/ 331 w 2808"/>
                <a:gd name="T9" fmla="*/ 2017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8" h="2017">
                  <a:moveTo>
                    <a:pt x="331" y="2017"/>
                  </a:moveTo>
                  <a:lnTo>
                    <a:pt x="0" y="548"/>
                  </a:lnTo>
                  <a:lnTo>
                    <a:pt x="2564" y="0"/>
                  </a:lnTo>
                  <a:lnTo>
                    <a:pt x="2808" y="889"/>
                  </a:lnTo>
                  <a:lnTo>
                    <a:pt x="331" y="20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$1idê">
              <a:extLst>
                <a:ext uri="{FF2B5EF4-FFF2-40B4-BE49-F238E27FC236}">
                  <a16:creationId xmlns:a16="http://schemas.microsoft.com/office/drawing/2014/main" id="{EA5DEBDB-7B8A-4198-BA66-F9DAEFA81600}"/>
                </a:ext>
              </a:extLst>
            </p:cNvPr>
            <p:cNvSpPr/>
            <p:nvPr/>
          </p:nvSpPr>
          <p:spPr bwMode="auto">
            <a:xfrm>
              <a:off x="6589640" y="1338611"/>
              <a:ext cx="2241916" cy="2513453"/>
            </a:xfrm>
            <a:custGeom>
              <a:avLst/>
              <a:gdLst>
                <a:gd name="T0" fmla="*/ 0 w 1610"/>
                <a:gd name="T1" fmla="*/ 0 h 1805"/>
                <a:gd name="T2" fmla="*/ 496 w 1610"/>
                <a:gd name="T3" fmla="*/ 1805 h 1805"/>
                <a:gd name="T4" fmla="*/ 1610 w 1610"/>
                <a:gd name="T5" fmla="*/ 399 h 1805"/>
                <a:gd name="T6" fmla="*/ 0 w 1610"/>
                <a:gd name="T7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0" h="1805">
                  <a:moveTo>
                    <a:pt x="0" y="0"/>
                  </a:moveTo>
                  <a:lnTo>
                    <a:pt x="496" y="1805"/>
                  </a:lnTo>
                  <a:lnTo>
                    <a:pt x="1610" y="3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4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$ļïḋè">
              <a:extLst>
                <a:ext uri="{FF2B5EF4-FFF2-40B4-BE49-F238E27FC236}">
                  <a16:creationId xmlns:a16="http://schemas.microsoft.com/office/drawing/2014/main" id="{9371186E-F383-48A8-9A75-74C11ED009DA}"/>
                </a:ext>
              </a:extLst>
            </p:cNvPr>
            <p:cNvSpPr/>
            <p:nvPr/>
          </p:nvSpPr>
          <p:spPr bwMode="auto">
            <a:xfrm>
              <a:off x="6589640" y="1338611"/>
              <a:ext cx="2241916" cy="2513453"/>
            </a:xfrm>
            <a:custGeom>
              <a:avLst/>
              <a:gdLst>
                <a:gd name="T0" fmla="*/ 0 w 1610"/>
                <a:gd name="T1" fmla="*/ 0 h 1805"/>
                <a:gd name="T2" fmla="*/ 496 w 1610"/>
                <a:gd name="T3" fmla="*/ 1805 h 1805"/>
                <a:gd name="T4" fmla="*/ 1610 w 1610"/>
                <a:gd name="T5" fmla="*/ 399 h 1805"/>
                <a:gd name="T6" fmla="*/ 0 w 1610"/>
                <a:gd name="T7" fmla="*/ 0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0" h="1805">
                  <a:moveTo>
                    <a:pt x="0" y="0"/>
                  </a:moveTo>
                  <a:lnTo>
                    <a:pt x="496" y="1805"/>
                  </a:lnTo>
                  <a:lnTo>
                    <a:pt x="1610" y="3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ṡḷïďè">
              <a:extLst>
                <a:ext uri="{FF2B5EF4-FFF2-40B4-BE49-F238E27FC236}">
                  <a16:creationId xmlns:a16="http://schemas.microsoft.com/office/drawing/2014/main" id="{806D1D6C-1787-4889-A5BE-1570FF1B08C1}"/>
                </a:ext>
              </a:extLst>
            </p:cNvPr>
            <p:cNvSpPr/>
            <p:nvPr/>
          </p:nvSpPr>
          <p:spPr bwMode="auto">
            <a:xfrm>
              <a:off x="7905547" y="5124804"/>
              <a:ext cx="382936" cy="537503"/>
            </a:xfrm>
            <a:custGeom>
              <a:avLst/>
              <a:gdLst>
                <a:gd name="T0" fmla="*/ 34 w 122"/>
                <a:gd name="T1" fmla="*/ 91 h 171"/>
                <a:gd name="T2" fmla="*/ 107 w 122"/>
                <a:gd name="T3" fmla="*/ 171 h 171"/>
                <a:gd name="T4" fmla="*/ 122 w 122"/>
                <a:gd name="T5" fmla="*/ 154 h 171"/>
                <a:gd name="T6" fmla="*/ 82 w 122"/>
                <a:gd name="T7" fmla="*/ 95 h 171"/>
                <a:gd name="T8" fmla="*/ 22 w 122"/>
                <a:gd name="T9" fmla="*/ 10 h 171"/>
                <a:gd name="T10" fmla="*/ 12 w 122"/>
                <a:gd name="T11" fmla="*/ 36 h 171"/>
                <a:gd name="T12" fmla="*/ 34 w 122"/>
                <a:gd name="T13" fmla="*/ 9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171">
                  <a:moveTo>
                    <a:pt x="34" y="91"/>
                  </a:moveTo>
                  <a:cubicBezTo>
                    <a:pt x="107" y="171"/>
                    <a:pt x="107" y="171"/>
                    <a:pt x="107" y="171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95" y="123"/>
                    <a:pt x="82" y="95"/>
                  </a:cubicBezTo>
                  <a:cubicBezTo>
                    <a:pt x="68" y="67"/>
                    <a:pt x="44" y="20"/>
                    <a:pt x="22" y="10"/>
                  </a:cubicBezTo>
                  <a:cubicBezTo>
                    <a:pt x="0" y="0"/>
                    <a:pt x="12" y="36"/>
                    <a:pt x="12" y="36"/>
                  </a:cubicBezTo>
                  <a:cubicBezTo>
                    <a:pt x="34" y="91"/>
                    <a:pt x="34" y="91"/>
                    <a:pt x="34" y="91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ŝḷîḓê">
              <a:extLst>
                <a:ext uri="{FF2B5EF4-FFF2-40B4-BE49-F238E27FC236}">
                  <a16:creationId xmlns:a16="http://schemas.microsoft.com/office/drawing/2014/main" id="{530E1A35-810A-4072-828E-795B4356F67A}"/>
                </a:ext>
              </a:extLst>
            </p:cNvPr>
            <p:cNvSpPr/>
            <p:nvPr/>
          </p:nvSpPr>
          <p:spPr bwMode="auto">
            <a:xfrm>
              <a:off x="7830352" y="4487041"/>
              <a:ext cx="395468" cy="1243498"/>
            </a:xfrm>
            <a:custGeom>
              <a:avLst/>
              <a:gdLst>
                <a:gd name="T0" fmla="*/ 100 w 126"/>
                <a:gd name="T1" fmla="*/ 0 h 396"/>
                <a:gd name="T2" fmla="*/ 99 w 126"/>
                <a:gd name="T3" fmla="*/ 103 h 396"/>
                <a:gd name="T4" fmla="*/ 42 w 126"/>
                <a:gd name="T5" fmla="*/ 190 h 396"/>
                <a:gd name="T6" fmla="*/ 69 w 126"/>
                <a:gd name="T7" fmla="*/ 290 h 396"/>
                <a:gd name="T8" fmla="*/ 83 w 126"/>
                <a:gd name="T9" fmla="*/ 396 h 396"/>
                <a:gd name="T10" fmla="*/ 54 w 126"/>
                <a:gd name="T11" fmla="*/ 394 h 396"/>
                <a:gd name="T12" fmla="*/ 0 w 126"/>
                <a:gd name="T13" fmla="*/ 192 h 396"/>
                <a:gd name="T14" fmla="*/ 20 w 126"/>
                <a:gd name="T15" fmla="*/ 0 h 396"/>
                <a:gd name="T16" fmla="*/ 100 w 126"/>
                <a:gd name="T17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396">
                  <a:moveTo>
                    <a:pt x="100" y="0"/>
                  </a:moveTo>
                  <a:cubicBezTo>
                    <a:pt x="100" y="0"/>
                    <a:pt x="126" y="40"/>
                    <a:pt x="99" y="103"/>
                  </a:cubicBezTo>
                  <a:cubicBezTo>
                    <a:pt x="73" y="165"/>
                    <a:pt x="42" y="190"/>
                    <a:pt x="42" y="190"/>
                  </a:cubicBezTo>
                  <a:cubicBezTo>
                    <a:pt x="42" y="190"/>
                    <a:pt x="72" y="227"/>
                    <a:pt x="69" y="290"/>
                  </a:cubicBezTo>
                  <a:cubicBezTo>
                    <a:pt x="66" y="345"/>
                    <a:pt x="83" y="396"/>
                    <a:pt x="83" y="396"/>
                  </a:cubicBezTo>
                  <a:cubicBezTo>
                    <a:pt x="54" y="394"/>
                    <a:pt x="54" y="394"/>
                    <a:pt x="54" y="394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0" y="0"/>
                    <a:pt x="100" y="0"/>
                    <a:pt x="100" y="0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slïḍè">
              <a:extLst>
                <a:ext uri="{FF2B5EF4-FFF2-40B4-BE49-F238E27FC236}">
                  <a16:creationId xmlns:a16="http://schemas.microsoft.com/office/drawing/2014/main" id="{BB6B98E8-E6CC-4EBA-865F-78BCA29CBD92}"/>
                </a:ext>
              </a:extLst>
            </p:cNvPr>
            <p:cNvSpPr/>
            <p:nvPr/>
          </p:nvSpPr>
          <p:spPr bwMode="auto">
            <a:xfrm>
              <a:off x="7415389" y="3594452"/>
              <a:ext cx="515223" cy="364834"/>
            </a:xfrm>
            <a:custGeom>
              <a:avLst/>
              <a:gdLst>
                <a:gd name="T0" fmla="*/ 307 w 370"/>
                <a:gd name="T1" fmla="*/ 262 h 262"/>
                <a:gd name="T2" fmla="*/ 11 w 370"/>
                <a:gd name="T3" fmla="*/ 90 h 262"/>
                <a:gd name="T4" fmla="*/ 0 w 370"/>
                <a:gd name="T5" fmla="*/ 63 h 262"/>
                <a:gd name="T6" fmla="*/ 47 w 370"/>
                <a:gd name="T7" fmla="*/ 0 h 262"/>
                <a:gd name="T8" fmla="*/ 79 w 370"/>
                <a:gd name="T9" fmla="*/ 14 h 262"/>
                <a:gd name="T10" fmla="*/ 370 w 370"/>
                <a:gd name="T11" fmla="*/ 176 h 262"/>
                <a:gd name="T12" fmla="*/ 307 w 37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0" h="262">
                  <a:moveTo>
                    <a:pt x="307" y="262"/>
                  </a:moveTo>
                  <a:lnTo>
                    <a:pt x="11" y="90"/>
                  </a:lnTo>
                  <a:lnTo>
                    <a:pt x="0" y="63"/>
                  </a:lnTo>
                  <a:lnTo>
                    <a:pt x="47" y="0"/>
                  </a:lnTo>
                  <a:lnTo>
                    <a:pt x="79" y="14"/>
                  </a:lnTo>
                  <a:lnTo>
                    <a:pt x="370" y="176"/>
                  </a:lnTo>
                  <a:lnTo>
                    <a:pt x="307" y="26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ṩlîḍè">
              <a:extLst>
                <a:ext uri="{FF2B5EF4-FFF2-40B4-BE49-F238E27FC236}">
                  <a16:creationId xmlns:a16="http://schemas.microsoft.com/office/drawing/2014/main" id="{E491CD3B-AFC6-4EE0-92F5-C26CADC02C2B}"/>
                </a:ext>
              </a:extLst>
            </p:cNvPr>
            <p:cNvSpPr/>
            <p:nvPr/>
          </p:nvSpPr>
          <p:spPr bwMode="auto">
            <a:xfrm>
              <a:off x="7415389" y="3594452"/>
              <a:ext cx="515223" cy="364834"/>
            </a:xfrm>
            <a:custGeom>
              <a:avLst/>
              <a:gdLst>
                <a:gd name="T0" fmla="*/ 307 w 370"/>
                <a:gd name="T1" fmla="*/ 262 h 262"/>
                <a:gd name="T2" fmla="*/ 11 w 370"/>
                <a:gd name="T3" fmla="*/ 90 h 262"/>
                <a:gd name="T4" fmla="*/ 0 w 370"/>
                <a:gd name="T5" fmla="*/ 63 h 262"/>
                <a:gd name="T6" fmla="*/ 47 w 370"/>
                <a:gd name="T7" fmla="*/ 0 h 262"/>
                <a:gd name="T8" fmla="*/ 79 w 370"/>
                <a:gd name="T9" fmla="*/ 14 h 262"/>
                <a:gd name="T10" fmla="*/ 370 w 370"/>
                <a:gd name="T11" fmla="*/ 176 h 262"/>
                <a:gd name="T12" fmla="*/ 307 w 370"/>
                <a:gd name="T13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0" h="262">
                  <a:moveTo>
                    <a:pt x="307" y="262"/>
                  </a:moveTo>
                  <a:lnTo>
                    <a:pt x="11" y="90"/>
                  </a:lnTo>
                  <a:lnTo>
                    <a:pt x="0" y="63"/>
                  </a:lnTo>
                  <a:lnTo>
                    <a:pt x="47" y="0"/>
                  </a:lnTo>
                  <a:lnTo>
                    <a:pt x="79" y="14"/>
                  </a:lnTo>
                  <a:lnTo>
                    <a:pt x="370" y="176"/>
                  </a:lnTo>
                  <a:lnTo>
                    <a:pt x="307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ṣľíḍe">
              <a:extLst>
                <a:ext uri="{FF2B5EF4-FFF2-40B4-BE49-F238E27FC236}">
                  <a16:creationId xmlns:a16="http://schemas.microsoft.com/office/drawing/2014/main" id="{3EB5303C-A41D-4429-8D74-BF3EF86E0918}"/>
                </a:ext>
              </a:extLst>
            </p:cNvPr>
            <p:cNvSpPr/>
            <p:nvPr/>
          </p:nvSpPr>
          <p:spPr bwMode="auto">
            <a:xfrm>
              <a:off x="8228606" y="3317346"/>
              <a:ext cx="242294" cy="414963"/>
            </a:xfrm>
            <a:custGeom>
              <a:avLst/>
              <a:gdLst>
                <a:gd name="T0" fmla="*/ 35 w 77"/>
                <a:gd name="T1" fmla="*/ 14 h 132"/>
                <a:gd name="T2" fmla="*/ 62 w 77"/>
                <a:gd name="T3" fmla="*/ 12 h 132"/>
                <a:gd name="T4" fmla="*/ 54 w 77"/>
                <a:gd name="T5" fmla="*/ 83 h 132"/>
                <a:gd name="T6" fmla="*/ 46 w 77"/>
                <a:gd name="T7" fmla="*/ 132 h 132"/>
                <a:gd name="T8" fmla="*/ 9 w 77"/>
                <a:gd name="T9" fmla="*/ 71 h 132"/>
                <a:gd name="T10" fmla="*/ 35 w 77"/>
                <a:gd name="T11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" h="132">
                  <a:moveTo>
                    <a:pt x="35" y="14"/>
                  </a:moveTo>
                  <a:cubicBezTo>
                    <a:pt x="35" y="14"/>
                    <a:pt x="47" y="0"/>
                    <a:pt x="62" y="12"/>
                  </a:cubicBezTo>
                  <a:cubicBezTo>
                    <a:pt x="77" y="24"/>
                    <a:pt x="74" y="64"/>
                    <a:pt x="54" y="83"/>
                  </a:cubicBezTo>
                  <a:cubicBezTo>
                    <a:pt x="34" y="101"/>
                    <a:pt x="37" y="124"/>
                    <a:pt x="46" y="132"/>
                  </a:cubicBezTo>
                  <a:cubicBezTo>
                    <a:pt x="46" y="132"/>
                    <a:pt x="0" y="117"/>
                    <a:pt x="9" y="71"/>
                  </a:cubicBezTo>
                  <a:cubicBezTo>
                    <a:pt x="18" y="25"/>
                    <a:pt x="35" y="14"/>
                    <a:pt x="35" y="14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$ľiḍè">
              <a:extLst>
                <a:ext uri="{FF2B5EF4-FFF2-40B4-BE49-F238E27FC236}">
                  <a16:creationId xmlns:a16="http://schemas.microsoft.com/office/drawing/2014/main" id="{D50DDA28-C84E-45AC-85EA-EFE5DBB66532}"/>
                </a:ext>
              </a:extLst>
            </p:cNvPr>
            <p:cNvSpPr/>
            <p:nvPr/>
          </p:nvSpPr>
          <p:spPr bwMode="auto">
            <a:xfrm>
              <a:off x="7983527" y="3524828"/>
              <a:ext cx="167099" cy="245079"/>
            </a:xfrm>
            <a:custGeom>
              <a:avLst/>
              <a:gdLst>
                <a:gd name="T0" fmla="*/ 0 w 53"/>
                <a:gd name="T1" fmla="*/ 41 h 78"/>
                <a:gd name="T2" fmla="*/ 0 w 53"/>
                <a:gd name="T3" fmla="*/ 74 h 78"/>
                <a:gd name="T4" fmla="*/ 53 w 53"/>
                <a:gd name="T5" fmla="*/ 78 h 78"/>
                <a:gd name="T6" fmla="*/ 51 w 53"/>
                <a:gd name="T7" fmla="*/ 32 h 78"/>
                <a:gd name="T8" fmla="*/ 46 w 53"/>
                <a:gd name="T9" fmla="*/ 0 h 78"/>
                <a:gd name="T10" fmla="*/ 18 w 53"/>
                <a:gd name="T11" fmla="*/ 4 h 78"/>
                <a:gd name="T12" fmla="*/ 0 w 53"/>
                <a:gd name="T13" fmla="*/ 4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8">
                  <a:moveTo>
                    <a:pt x="0" y="41"/>
                  </a:moveTo>
                  <a:cubicBezTo>
                    <a:pt x="0" y="41"/>
                    <a:pt x="7" y="54"/>
                    <a:pt x="0" y="74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8" y="4"/>
                    <a:pt x="18" y="4"/>
                    <a:pt x="18" y="4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şļiḍê">
              <a:extLst>
                <a:ext uri="{FF2B5EF4-FFF2-40B4-BE49-F238E27FC236}">
                  <a16:creationId xmlns:a16="http://schemas.microsoft.com/office/drawing/2014/main" id="{0258EBB8-A2C4-4F98-B77C-4B6038F50B08}"/>
                </a:ext>
              </a:extLst>
            </p:cNvPr>
            <p:cNvSpPr/>
            <p:nvPr/>
          </p:nvSpPr>
          <p:spPr bwMode="auto">
            <a:xfrm>
              <a:off x="7952892" y="3136322"/>
              <a:ext cx="423318" cy="495728"/>
            </a:xfrm>
            <a:custGeom>
              <a:avLst/>
              <a:gdLst>
                <a:gd name="T0" fmla="*/ 51 w 135"/>
                <a:gd name="T1" fmla="*/ 115 h 158"/>
                <a:gd name="T2" fmla="*/ 37 w 135"/>
                <a:gd name="T3" fmla="*/ 111 h 158"/>
                <a:gd name="T4" fmla="*/ 30 w 135"/>
                <a:gd name="T5" fmla="*/ 83 h 158"/>
                <a:gd name="T6" fmla="*/ 11 w 135"/>
                <a:gd name="T7" fmla="*/ 47 h 158"/>
                <a:gd name="T8" fmla="*/ 3 w 135"/>
                <a:gd name="T9" fmla="*/ 29 h 158"/>
                <a:gd name="T10" fmla="*/ 22 w 135"/>
                <a:gd name="T11" fmla="*/ 15 h 158"/>
                <a:gd name="T12" fmla="*/ 119 w 135"/>
                <a:gd name="T13" fmla="*/ 55 h 158"/>
                <a:gd name="T14" fmla="*/ 82 w 135"/>
                <a:gd name="T15" fmla="*/ 145 h 158"/>
                <a:gd name="T16" fmla="*/ 62 w 135"/>
                <a:gd name="T17" fmla="*/ 158 h 158"/>
                <a:gd name="T18" fmla="*/ 51 w 135"/>
                <a:gd name="T19" fmla="*/ 115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58">
                  <a:moveTo>
                    <a:pt x="51" y="115"/>
                  </a:moveTo>
                  <a:cubicBezTo>
                    <a:pt x="37" y="111"/>
                    <a:pt x="37" y="111"/>
                    <a:pt x="37" y="111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6" y="46"/>
                    <a:pt x="3" y="29"/>
                  </a:cubicBezTo>
                  <a:cubicBezTo>
                    <a:pt x="0" y="11"/>
                    <a:pt x="22" y="15"/>
                    <a:pt x="22" y="15"/>
                  </a:cubicBezTo>
                  <a:cubicBezTo>
                    <a:pt x="22" y="15"/>
                    <a:pt x="104" y="0"/>
                    <a:pt x="119" y="55"/>
                  </a:cubicBezTo>
                  <a:cubicBezTo>
                    <a:pt x="135" y="117"/>
                    <a:pt x="99" y="137"/>
                    <a:pt x="82" y="145"/>
                  </a:cubicBezTo>
                  <a:cubicBezTo>
                    <a:pt x="62" y="158"/>
                    <a:pt x="62" y="158"/>
                    <a:pt x="62" y="158"/>
                  </a:cubicBezTo>
                  <a:cubicBezTo>
                    <a:pt x="51" y="115"/>
                    <a:pt x="51" y="115"/>
                    <a:pt x="51" y="115"/>
                  </a:cubicBezTo>
                </a:path>
              </a:pathLst>
            </a:custGeom>
            <a:solidFill>
              <a:srgbClr val="A67C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ṡľiḑê">
              <a:extLst>
                <a:ext uri="{FF2B5EF4-FFF2-40B4-BE49-F238E27FC236}">
                  <a16:creationId xmlns:a16="http://schemas.microsoft.com/office/drawing/2014/main" id="{BFFA4553-CDA9-4CEB-9A6C-54465691FD90}"/>
                </a:ext>
              </a:extLst>
            </p:cNvPr>
            <p:cNvSpPr/>
            <p:nvPr/>
          </p:nvSpPr>
          <p:spPr bwMode="auto">
            <a:xfrm>
              <a:off x="7855417" y="3424568"/>
              <a:ext cx="135072" cy="75195"/>
            </a:xfrm>
            <a:custGeom>
              <a:avLst/>
              <a:gdLst>
                <a:gd name="T0" fmla="*/ 0 w 43"/>
                <a:gd name="T1" fmla="*/ 11 h 24"/>
                <a:gd name="T2" fmla="*/ 0 w 43"/>
                <a:gd name="T3" fmla="*/ 19 h 24"/>
                <a:gd name="T4" fmla="*/ 34 w 43"/>
                <a:gd name="T5" fmla="*/ 19 h 24"/>
                <a:gd name="T6" fmla="*/ 34 w 43"/>
                <a:gd name="T7" fmla="*/ 3 h 24"/>
                <a:gd name="T8" fmla="*/ 28 w 43"/>
                <a:gd name="T9" fmla="*/ 0 h 24"/>
                <a:gd name="T10" fmla="*/ 16 w 43"/>
                <a:gd name="T11" fmla="*/ 0 h 24"/>
                <a:gd name="T12" fmla="*/ 0 w 43"/>
                <a:gd name="T13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4">
                  <a:moveTo>
                    <a:pt x="0" y="11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26" y="24"/>
                    <a:pt x="34" y="19"/>
                  </a:cubicBezTo>
                  <a:cubicBezTo>
                    <a:pt x="43" y="14"/>
                    <a:pt x="34" y="3"/>
                    <a:pt x="34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šḻíďê">
              <a:extLst>
                <a:ext uri="{FF2B5EF4-FFF2-40B4-BE49-F238E27FC236}">
                  <a16:creationId xmlns:a16="http://schemas.microsoft.com/office/drawing/2014/main" id="{B7997970-8F55-48CB-80E5-8E92655DE269}"/>
                </a:ext>
              </a:extLst>
            </p:cNvPr>
            <p:cNvSpPr/>
            <p:nvPr/>
          </p:nvSpPr>
          <p:spPr bwMode="auto">
            <a:xfrm>
              <a:off x="7820605" y="3239366"/>
              <a:ext cx="375974" cy="433066"/>
            </a:xfrm>
            <a:custGeom>
              <a:avLst/>
              <a:gdLst>
                <a:gd name="T0" fmla="*/ 58 w 120"/>
                <a:gd name="T1" fmla="*/ 0 h 138"/>
                <a:gd name="T2" fmla="*/ 39 w 120"/>
                <a:gd name="T3" fmla="*/ 24 h 138"/>
                <a:gd name="T4" fmla="*/ 6 w 120"/>
                <a:gd name="T5" fmla="*/ 44 h 138"/>
                <a:gd name="T6" fmla="*/ 10 w 120"/>
                <a:gd name="T7" fmla="*/ 60 h 138"/>
                <a:gd name="T8" fmla="*/ 0 w 120"/>
                <a:gd name="T9" fmla="*/ 68 h 138"/>
                <a:gd name="T10" fmla="*/ 41 w 120"/>
                <a:gd name="T11" fmla="*/ 68 h 138"/>
                <a:gd name="T12" fmla="*/ 10 w 120"/>
                <a:gd name="T13" fmla="*/ 104 h 138"/>
                <a:gd name="T14" fmla="*/ 13 w 120"/>
                <a:gd name="T15" fmla="*/ 113 h 138"/>
                <a:gd name="T16" fmla="*/ 13 w 120"/>
                <a:gd name="T17" fmla="*/ 138 h 138"/>
                <a:gd name="T18" fmla="*/ 82 w 120"/>
                <a:gd name="T19" fmla="*/ 114 h 138"/>
                <a:gd name="T20" fmla="*/ 96 w 120"/>
                <a:gd name="T21" fmla="*/ 98 h 138"/>
                <a:gd name="T22" fmla="*/ 111 w 120"/>
                <a:gd name="T23" fmla="*/ 86 h 138"/>
                <a:gd name="T24" fmla="*/ 99 w 120"/>
                <a:gd name="T25" fmla="*/ 59 h 138"/>
                <a:gd name="T26" fmla="*/ 89 w 120"/>
                <a:gd name="T27" fmla="*/ 73 h 138"/>
                <a:gd name="T28" fmla="*/ 82 w 120"/>
                <a:gd name="T29" fmla="*/ 72 h 138"/>
                <a:gd name="T30" fmla="*/ 84 w 120"/>
                <a:gd name="T31" fmla="*/ 47 h 138"/>
                <a:gd name="T32" fmla="*/ 63 w 120"/>
                <a:gd name="T33" fmla="*/ 20 h 138"/>
                <a:gd name="T34" fmla="*/ 58 w 120"/>
                <a:gd name="T3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38">
                  <a:moveTo>
                    <a:pt x="58" y="0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52"/>
                    <a:pt x="6" y="44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11" y="74"/>
                    <a:pt x="41" y="68"/>
                  </a:cubicBezTo>
                  <a:cubicBezTo>
                    <a:pt x="41" y="68"/>
                    <a:pt x="46" y="104"/>
                    <a:pt x="10" y="10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38"/>
                    <a:pt x="13" y="138"/>
                    <a:pt x="13" y="138"/>
                  </a:cubicBezTo>
                  <a:cubicBezTo>
                    <a:pt x="13" y="138"/>
                    <a:pt x="66" y="136"/>
                    <a:pt x="82" y="114"/>
                  </a:cubicBezTo>
                  <a:cubicBezTo>
                    <a:pt x="84" y="111"/>
                    <a:pt x="96" y="98"/>
                    <a:pt x="96" y="98"/>
                  </a:cubicBezTo>
                  <a:cubicBezTo>
                    <a:pt x="96" y="98"/>
                    <a:pt x="102" y="101"/>
                    <a:pt x="111" y="86"/>
                  </a:cubicBezTo>
                  <a:cubicBezTo>
                    <a:pt x="120" y="71"/>
                    <a:pt x="110" y="56"/>
                    <a:pt x="99" y="59"/>
                  </a:cubicBezTo>
                  <a:cubicBezTo>
                    <a:pt x="88" y="62"/>
                    <a:pt x="89" y="73"/>
                    <a:pt x="89" y="73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4" y="47"/>
                    <a:pt x="75" y="42"/>
                    <a:pt x="63" y="20"/>
                  </a:cubicBezTo>
                  <a:cubicBezTo>
                    <a:pt x="59" y="13"/>
                    <a:pt x="58" y="0"/>
                    <a:pt x="58" y="0"/>
                  </a:cubicBezTo>
                  <a:close/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ş1íḑè">
              <a:extLst>
                <a:ext uri="{FF2B5EF4-FFF2-40B4-BE49-F238E27FC236}">
                  <a16:creationId xmlns:a16="http://schemas.microsoft.com/office/drawing/2014/main" id="{D6492E47-239E-4EE4-B2DB-9A4418EEC1CC}"/>
                </a:ext>
              </a:extLst>
            </p:cNvPr>
            <p:cNvSpPr/>
            <p:nvPr/>
          </p:nvSpPr>
          <p:spPr bwMode="auto">
            <a:xfrm>
              <a:off x="7965424" y="3334056"/>
              <a:ext cx="37597" cy="52915"/>
            </a:xfrm>
            <a:custGeom>
              <a:avLst/>
              <a:gdLst>
                <a:gd name="T0" fmla="*/ 11 w 12"/>
                <a:gd name="T1" fmla="*/ 11 h 17"/>
                <a:gd name="T2" fmla="*/ 3 w 12"/>
                <a:gd name="T3" fmla="*/ 16 h 17"/>
                <a:gd name="T4" fmla="*/ 2 w 12"/>
                <a:gd name="T5" fmla="*/ 7 h 17"/>
                <a:gd name="T6" fmla="*/ 10 w 12"/>
                <a:gd name="T7" fmla="*/ 1 h 17"/>
                <a:gd name="T8" fmla="*/ 11 w 12"/>
                <a:gd name="T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1" y="11"/>
                  </a:moveTo>
                  <a:cubicBezTo>
                    <a:pt x="9" y="14"/>
                    <a:pt x="5" y="17"/>
                    <a:pt x="3" y="16"/>
                  </a:cubicBezTo>
                  <a:cubicBezTo>
                    <a:pt x="1" y="15"/>
                    <a:pt x="0" y="11"/>
                    <a:pt x="2" y="7"/>
                  </a:cubicBezTo>
                  <a:cubicBezTo>
                    <a:pt x="4" y="3"/>
                    <a:pt x="7" y="0"/>
                    <a:pt x="10" y="1"/>
                  </a:cubicBezTo>
                  <a:cubicBezTo>
                    <a:pt x="12" y="2"/>
                    <a:pt x="12" y="7"/>
                    <a:pt x="11" y="11"/>
                  </a:cubicBezTo>
                  <a:close/>
                </a:path>
              </a:pathLst>
            </a:custGeom>
            <a:solidFill>
              <a:srgbClr val="774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ślîdé">
              <a:extLst>
                <a:ext uri="{FF2B5EF4-FFF2-40B4-BE49-F238E27FC236}">
                  <a16:creationId xmlns:a16="http://schemas.microsoft.com/office/drawing/2014/main" id="{3E4DACE6-9683-43B1-B882-903C6AC6B969}"/>
                </a:ext>
              </a:extLst>
            </p:cNvPr>
            <p:cNvSpPr/>
            <p:nvPr/>
          </p:nvSpPr>
          <p:spPr bwMode="auto">
            <a:xfrm>
              <a:off x="7808073" y="3691927"/>
              <a:ext cx="423318" cy="910691"/>
            </a:xfrm>
            <a:custGeom>
              <a:avLst/>
              <a:gdLst>
                <a:gd name="T0" fmla="*/ 109 w 135"/>
                <a:gd name="T1" fmla="*/ 11 h 290"/>
                <a:gd name="T2" fmla="*/ 44 w 135"/>
                <a:gd name="T3" fmla="*/ 24 h 290"/>
                <a:gd name="T4" fmla="*/ 0 w 135"/>
                <a:gd name="T5" fmla="*/ 84 h 290"/>
                <a:gd name="T6" fmla="*/ 18 w 135"/>
                <a:gd name="T7" fmla="*/ 127 h 290"/>
                <a:gd name="T8" fmla="*/ 23 w 135"/>
                <a:gd name="T9" fmla="*/ 254 h 290"/>
                <a:gd name="T10" fmla="*/ 131 w 135"/>
                <a:gd name="T11" fmla="*/ 249 h 290"/>
                <a:gd name="T12" fmla="*/ 99 w 135"/>
                <a:gd name="T13" fmla="*/ 138 h 290"/>
                <a:gd name="T14" fmla="*/ 109 w 135"/>
                <a:gd name="T15" fmla="*/ 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" h="290">
                  <a:moveTo>
                    <a:pt x="109" y="11"/>
                  </a:moveTo>
                  <a:cubicBezTo>
                    <a:pt x="109" y="11"/>
                    <a:pt x="63" y="0"/>
                    <a:pt x="44" y="24"/>
                  </a:cubicBezTo>
                  <a:cubicBezTo>
                    <a:pt x="25" y="48"/>
                    <a:pt x="0" y="84"/>
                    <a:pt x="0" y="84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18" y="127"/>
                    <a:pt x="43" y="204"/>
                    <a:pt x="23" y="254"/>
                  </a:cubicBezTo>
                  <a:cubicBezTo>
                    <a:pt x="23" y="254"/>
                    <a:pt x="81" y="290"/>
                    <a:pt x="131" y="249"/>
                  </a:cubicBezTo>
                  <a:cubicBezTo>
                    <a:pt x="131" y="249"/>
                    <a:pt x="89" y="183"/>
                    <a:pt x="99" y="138"/>
                  </a:cubicBezTo>
                  <a:cubicBezTo>
                    <a:pt x="109" y="93"/>
                    <a:pt x="135" y="48"/>
                    <a:pt x="109" y="11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ṩḷïḍè">
              <a:extLst>
                <a:ext uri="{FF2B5EF4-FFF2-40B4-BE49-F238E27FC236}">
                  <a16:creationId xmlns:a16="http://schemas.microsoft.com/office/drawing/2014/main" id="{2BF347D1-CC20-44CB-A3DE-ECD3CA521169}"/>
                </a:ext>
              </a:extLst>
            </p:cNvPr>
            <p:cNvSpPr/>
            <p:nvPr/>
          </p:nvSpPr>
          <p:spPr bwMode="auto">
            <a:xfrm>
              <a:off x="7248290" y="3098724"/>
              <a:ext cx="242294" cy="235332"/>
            </a:xfrm>
            <a:custGeom>
              <a:avLst/>
              <a:gdLst>
                <a:gd name="T0" fmla="*/ 51 w 77"/>
                <a:gd name="T1" fmla="*/ 74 h 75"/>
                <a:gd name="T2" fmla="*/ 63 w 77"/>
                <a:gd name="T3" fmla="*/ 52 h 75"/>
                <a:gd name="T4" fmla="*/ 77 w 77"/>
                <a:gd name="T5" fmla="*/ 39 h 75"/>
                <a:gd name="T6" fmla="*/ 61 w 77"/>
                <a:gd name="T7" fmla="*/ 39 h 75"/>
                <a:gd name="T8" fmla="*/ 54 w 77"/>
                <a:gd name="T9" fmla="*/ 43 h 75"/>
                <a:gd name="T10" fmla="*/ 49 w 77"/>
                <a:gd name="T11" fmla="*/ 7 h 75"/>
                <a:gd name="T12" fmla="*/ 43 w 77"/>
                <a:gd name="T13" fmla="*/ 7 h 75"/>
                <a:gd name="T14" fmla="*/ 43 w 77"/>
                <a:gd name="T15" fmla="*/ 31 h 75"/>
                <a:gd name="T16" fmla="*/ 28 w 77"/>
                <a:gd name="T17" fmla="*/ 0 h 75"/>
                <a:gd name="T18" fmla="*/ 23 w 77"/>
                <a:gd name="T19" fmla="*/ 2 h 75"/>
                <a:gd name="T20" fmla="*/ 32 w 77"/>
                <a:gd name="T21" fmla="*/ 32 h 75"/>
                <a:gd name="T22" fmla="*/ 13 w 77"/>
                <a:gd name="T23" fmla="*/ 9 h 75"/>
                <a:gd name="T24" fmla="*/ 8 w 77"/>
                <a:gd name="T25" fmla="*/ 13 h 75"/>
                <a:gd name="T26" fmla="*/ 24 w 77"/>
                <a:gd name="T27" fmla="*/ 37 h 75"/>
                <a:gd name="T28" fmla="*/ 2 w 77"/>
                <a:gd name="T29" fmla="*/ 24 h 75"/>
                <a:gd name="T30" fmla="*/ 0 w 77"/>
                <a:gd name="T31" fmla="*/ 30 h 75"/>
                <a:gd name="T32" fmla="*/ 20 w 77"/>
                <a:gd name="T33" fmla="*/ 45 h 75"/>
                <a:gd name="T34" fmla="*/ 36 w 77"/>
                <a:gd name="T35" fmla="*/ 72 h 75"/>
                <a:gd name="T36" fmla="*/ 51 w 77"/>
                <a:gd name="T37" fmla="*/ 7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75">
                  <a:moveTo>
                    <a:pt x="51" y="74"/>
                  </a:moveTo>
                  <a:cubicBezTo>
                    <a:pt x="63" y="52"/>
                    <a:pt x="63" y="52"/>
                    <a:pt x="63" y="52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39"/>
                    <a:pt x="71" y="32"/>
                    <a:pt x="61" y="39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45"/>
                    <a:pt x="29" y="68"/>
                    <a:pt x="36" y="72"/>
                  </a:cubicBezTo>
                  <a:cubicBezTo>
                    <a:pt x="43" y="75"/>
                    <a:pt x="51" y="74"/>
                    <a:pt x="51" y="74"/>
                  </a:cubicBezTo>
                  <a:close/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ṣ1ídê">
              <a:extLst>
                <a:ext uri="{FF2B5EF4-FFF2-40B4-BE49-F238E27FC236}">
                  <a16:creationId xmlns:a16="http://schemas.microsoft.com/office/drawing/2014/main" id="{6AF04ED7-A971-45F3-912D-C0D63BEF8AC3}"/>
                </a:ext>
              </a:extLst>
            </p:cNvPr>
            <p:cNvSpPr/>
            <p:nvPr/>
          </p:nvSpPr>
          <p:spPr bwMode="auto">
            <a:xfrm>
              <a:off x="3636159" y="3981566"/>
              <a:ext cx="59877" cy="172669"/>
            </a:xfrm>
            <a:custGeom>
              <a:avLst/>
              <a:gdLst>
                <a:gd name="T0" fmla="*/ 12 w 19"/>
                <a:gd name="T1" fmla="*/ 0 h 55"/>
                <a:gd name="T2" fmla="*/ 7 w 19"/>
                <a:gd name="T3" fmla="*/ 17 h 55"/>
                <a:gd name="T4" fmla="*/ 1 w 19"/>
                <a:gd name="T5" fmla="*/ 37 h 55"/>
                <a:gd name="T6" fmla="*/ 19 w 19"/>
                <a:gd name="T7" fmla="*/ 55 h 55"/>
                <a:gd name="T8" fmla="*/ 18 w 19"/>
                <a:gd name="T9" fmla="*/ 19 h 55"/>
                <a:gd name="T10" fmla="*/ 12 w 19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55">
                  <a:moveTo>
                    <a:pt x="12" y="0"/>
                  </a:moveTo>
                  <a:cubicBezTo>
                    <a:pt x="12" y="0"/>
                    <a:pt x="8" y="8"/>
                    <a:pt x="7" y="17"/>
                  </a:cubicBezTo>
                  <a:cubicBezTo>
                    <a:pt x="6" y="26"/>
                    <a:pt x="0" y="24"/>
                    <a:pt x="1" y="37"/>
                  </a:cubicBezTo>
                  <a:cubicBezTo>
                    <a:pt x="2" y="50"/>
                    <a:pt x="19" y="55"/>
                    <a:pt x="19" y="55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S1íḑé">
              <a:extLst>
                <a:ext uri="{FF2B5EF4-FFF2-40B4-BE49-F238E27FC236}">
                  <a16:creationId xmlns:a16="http://schemas.microsoft.com/office/drawing/2014/main" id="{40BC415C-9F4A-44AC-86B1-25E7E0D607E8}"/>
                </a:ext>
              </a:extLst>
            </p:cNvPr>
            <p:cNvSpPr/>
            <p:nvPr/>
          </p:nvSpPr>
          <p:spPr bwMode="auto">
            <a:xfrm>
              <a:off x="4961814" y="4031696"/>
              <a:ext cx="119755" cy="84942"/>
            </a:xfrm>
            <a:custGeom>
              <a:avLst/>
              <a:gdLst>
                <a:gd name="T0" fmla="*/ 36 w 38"/>
                <a:gd name="T1" fmla="*/ 0 h 27"/>
                <a:gd name="T2" fmla="*/ 30 w 38"/>
                <a:gd name="T3" fmla="*/ 20 h 27"/>
                <a:gd name="T4" fmla="*/ 16 w 38"/>
                <a:gd name="T5" fmla="*/ 24 h 27"/>
                <a:gd name="T6" fmla="*/ 0 w 38"/>
                <a:gd name="T7" fmla="*/ 14 h 27"/>
                <a:gd name="T8" fmla="*/ 36 w 38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7">
                  <a:moveTo>
                    <a:pt x="36" y="0"/>
                  </a:moveTo>
                  <a:cubicBezTo>
                    <a:pt x="36" y="0"/>
                    <a:pt x="38" y="13"/>
                    <a:pt x="30" y="20"/>
                  </a:cubicBezTo>
                  <a:cubicBezTo>
                    <a:pt x="22" y="27"/>
                    <a:pt x="16" y="24"/>
                    <a:pt x="16" y="24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ṡlîďè">
              <a:extLst>
                <a:ext uri="{FF2B5EF4-FFF2-40B4-BE49-F238E27FC236}">
                  <a16:creationId xmlns:a16="http://schemas.microsoft.com/office/drawing/2014/main" id="{09BE0AA0-5E61-4DD3-B984-EEE1CE2F68C8}"/>
                </a:ext>
              </a:extLst>
            </p:cNvPr>
            <p:cNvSpPr/>
            <p:nvPr/>
          </p:nvSpPr>
          <p:spPr bwMode="auto">
            <a:xfrm>
              <a:off x="4188979" y="3079229"/>
              <a:ext cx="455346" cy="575100"/>
            </a:xfrm>
            <a:custGeom>
              <a:avLst/>
              <a:gdLst>
                <a:gd name="T0" fmla="*/ 49 w 145"/>
                <a:gd name="T1" fmla="*/ 146 h 183"/>
                <a:gd name="T2" fmla="*/ 41 w 145"/>
                <a:gd name="T3" fmla="*/ 183 h 183"/>
                <a:gd name="T4" fmla="*/ 0 w 145"/>
                <a:gd name="T5" fmla="*/ 92 h 183"/>
                <a:gd name="T6" fmla="*/ 12 w 145"/>
                <a:gd name="T7" fmla="*/ 74 h 183"/>
                <a:gd name="T8" fmla="*/ 66 w 145"/>
                <a:gd name="T9" fmla="*/ 21 h 183"/>
                <a:gd name="T10" fmla="*/ 102 w 145"/>
                <a:gd name="T11" fmla="*/ 0 h 183"/>
                <a:gd name="T12" fmla="*/ 98 w 145"/>
                <a:gd name="T13" fmla="*/ 32 h 183"/>
                <a:gd name="T14" fmla="*/ 139 w 145"/>
                <a:gd name="T15" fmla="*/ 21 h 183"/>
                <a:gd name="T16" fmla="*/ 114 w 145"/>
                <a:gd name="T17" fmla="*/ 58 h 183"/>
                <a:gd name="T18" fmla="*/ 145 w 145"/>
                <a:gd name="T19" fmla="*/ 54 h 183"/>
                <a:gd name="T20" fmla="*/ 107 w 145"/>
                <a:gd name="T21" fmla="*/ 83 h 183"/>
                <a:gd name="T22" fmla="*/ 67 w 145"/>
                <a:gd name="T23" fmla="*/ 136 h 183"/>
                <a:gd name="T24" fmla="*/ 49 w 145"/>
                <a:gd name="T25" fmla="*/ 14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83">
                  <a:moveTo>
                    <a:pt x="49" y="146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" y="118"/>
                    <a:pt x="0" y="9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4"/>
                    <a:pt x="45" y="30"/>
                    <a:pt x="66" y="21"/>
                  </a:cubicBezTo>
                  <a:cubicBezTo>
                    <a:pt x="88" y="12"/>
                    <a:pt x="102" y="0"/>
                    <a:pt x="102" y="0"/>
                  </a:cubicBezTo>
                  <a:cubicBezTo>
                    <a:pt x="98" y="32"/>
                    <a:pt x="98" y="32"/>
                    <a:pt x="98" y="32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45" y="54"/>
                    <a:pt x="145" y="54"/>
                    <a:pt x="145" y="54"/>
                  </a:cubicBezTo>
                  <a:cubicBezTo>
                    <a:pt x="107" y="83"/>
                    <a:pt x="107" y="83"/>
                    <a:pt x="107" y="83"/>
                  </a:cubicBezTo>
                  <a:cubicBezTo>
                    <a:pt x="67" y="136"/>
                    <a:pt x="67" y="136"/>
                    <a:pt x="67" y="136"/>
                  </a:cubicBezTo>
                  <a:cubicBezTo>
                    <a:pt x="49" y="146"/>
                    <a:pt x="49" y="146"/>
                    <a:pt x="49" y="146"/>
                  </a:cubicBezTo>
                </a:path>
              </a:pathLst>
            </a:custGeom>
            <a:solidFill>
              <a:srgbClr val="DC9F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sľiḋe">
              <a:extLst>
                <a:ext uri="{FF2B5EF4-FFF2-40B4-BE49-F238E27FC236}">
                  <a16:creationId xmlns:a16="http://schemas.microsoft.com/office/drawing/2014/main" id="{57C2E041-81EC-4A9F-A18E-6DF58D4057D9}"/>
                </a:ext>
              </a:extLst>
            </p:cNvPr>
            <p:cNvSpPr/>
            <p:nvPr/>
          </p:nvSpPr>
          <p:spPr bwMode="auto">
            <a:xfrm>
              <a:off x="4434058" y="3522043"/>
              <a:ext cx="122540" cy="62662"/>
            </a:xfrm>
            <a:custGeom>
              <a:avLst/>
              <a:gdLst>
                <a:gd name="T0" fmla="*/ 88 w 88"/>
                <a:gd name="T1" fmla="*/ 20 h 45"/>
                <a:gd name="T2" fmla="*/ 88 w 88"/>
                <a:gd name="T3" fmla="*/ 45 h 45"/>
                <a:gd name="T4" fmla="*/ 14 w 88"/>
                <a:gd name="T5" fmla="*/ 45 h 45"/>
                <a:gd name="T6" fmla="*/ 0 w 88"/>
                <a:gd name="T7" fmla="*/ 9 h 45"/>
                <a:gd name="T8" fmla="*/ 20 w 88"/>
                <a:gd name="T9" fmla="*/ 0 h 45"/>
                <a:gd name="T10" fmla="*/ 72 w 88"/>
                <a:gd name="T11" fmla="*/ 14 h 45"/>
                <a:gd name="T12" fmla="*/ 88 w 88"/>
                <a:gd name="T13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5">
                  <a:moveTo>
                    <a:pt x="88" y="20"/>
                  </a:moveTo>
                  <a:lnTo>
                    <a:pt x="88" y="45"/>
                  </a:lnTo>
                  <a:lnTo>
                    <a:pt x="14" y="45"/>
                  </a:lnTo>
                  <a:lnTo>
                    <a:pt x="0" y="9"/>
                  </a:lnTo>
                  <a:lnTo>
                    <a:pt x="20" y="0"/>
                  </a:lnTo>
                  <a:lnTo>
                    <a:pt x="72" y="14"/>
                  </a:lnTo>
                  <a:lnTo>
                    <a:pt x="88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îšľïḑe">
              <a:extLst>
                <a:ext uri="{FF2B5EF4-FFF2-40B4-BE49-F238E27FC236}">
                  <a16:creationId xmlns:a16="http://schemas.microsoft.com/office/drawing/2014/main" id="{2BBC7C6B-EBCC-4DF5-9955-740016AAE9AA}"/>
                </a:ext>
              </a:extLst>
            </p:cNvPr>
            <p:cNvSpPr/>
            <p:nvPr/>
          </p:nvSpPr>
          <p:spPr bwMode="auto">
            <a:xfrm>
              <a:off x="4251641" y="3321523"/>
              <a:ext cx="380151" cy="417748"/>
            </a:xfrm>
            <a:custGeom>
              <a:avLst/>
              <a:gdLst>
                <a:gd name="T0" fmla="*/ 87 w 121"/>
                <a:gd name="T1" fmla="*/ 16 h 133"/>
                <a:gd name="T2" fmla="*/ 121 w 121"/>
                <a:gd name="T3" fmla="*/ 54 h 133"/>
                <a:gd name="T4" fmla="*/ 102 w 121"/>
                <a:gd name="T5" fmla="*/ 69 h 133"/>
                <a:gd name="T6" fmla="*/ 108 w 121"/>
                <a:gd name="T7" fmla="*/ 76 h 133"/>
                <a:gd name="T8" fmla="*/ 68 w 121"/>
                <a:gd name="T9" fmla="*/ 72 h 133"/>
                <a:gd name="T10" fmla="*/ 101 w 121"/>
                <a:gd name="T11" fmla="*/ 103 h 133"/>
                <a:gd name="T12" fmla="*/ 95 w 121"/>
                <a:gd name="T13" fmla="*/ 113 h 133"/>
                <a:gd name="T14" fmla="*/ 97 w 121"/>
                <a:gd name="T15" fmla="*/ 130 h 133"/>
                <a:gd name="T16" fmla="*/ 92 w 121"/>
                <a:gd name="T17" fmla="*/ 133 h 133"/>
                <a:gd name="T18" fmla="*/ 38 w 121"/>
                <a:gd name="T19" fmla="*/ 105 h 133"/>
                <a:gd name="T20" fmla="*/ 29 w 121"/>
                <a:gd name="T21" fmla="*/ 69 h 133"/>
                <a:gd name="T22" fmla="*/ 3 w 121"/>
                <a:gd name="T23" fmla="*/ 47 h 133"/>
                <a:gd name="T24" fmla="*/ 15 w 121"/>
                <a:gd name="T25" fmla="*/ 29 h 133"/>
                <a:gd name="T26" fmla="*/ 29 w 121"/>
                <a:gd name="T27" fmla="*/ 49 h 133"/>
                <a:gd name="T28" fmla="*/ 41 w 121"/>
                <a:gd name="T29" fmla="*/ 49 h 133"/>
                <a:gd name="T30" fmla="*/ 37 w 121"/>
                <a:gd name="T31" fmla="*/ 27 h 133"/>
                <a:gd name="T32" fmla="*/ 37 w 121"/>
                <a:gd name="T33" fmla="*/ 0 h 133"/>
                <a:gd name="T34" fmla="*/ 87 w 121"/>
                <a:gd name="T35" fmla="*/ 6 h 133"/>
                <a:gd name="T36" fmla="*/ 87 w 121"/>
                <a:gd name="T37" fmla="*/ 1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1" h="133">
                  <a:moveTo>
                    <a:pt x="87" y="16"/>
                  </a:moveTo>
                  <a:cubicBezTo>
                    <a:pt x="87" y="16"/>
                    <a:pt x="87" y="50"/>
                    <a:pt x="121" y="54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87" y="82"/>
                    <a:pt x="68" y="72"/>
                  </a:cubicBezTo>
                  <a:cubicBezTo>
                    <a:pt x="68" y="72"/>
                    <a:pt x="69" y="105"/>
                    <a:pt x="101" y="10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7" y="130"/>
                    <a:pt x="97" y="130"/>
                    <a:pt x="97" y="130"/>
                  </a:cubicBezTo>
                  <a:cubicBezTo>
                    <a:pt x="92" y="133"/>
                    <a:pt x="92" y="133"/>
                    <a:pt x="92" y="133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18" y="70"/>
                    <a:pt x="6" y="63"/>
                    <a:pt x="3" y="47"/>
                  </a:cubicBezTo>
                  <a:cubicBezTo>
                    <a:pt x="0" y="31"/>
                    <a:pt x="15" y="29"/>
                    <a:pt x="15" y="2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16"/>
                    <a:pt x="87" y="16"/>
                    <a:pt x="87" y="16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šľîḑè">
              <a:extLst>
                <a:ext uri="{FF2B5EF4-FFF2-40B4-BE49-F238E27FC236}">
                  <a16:creationId xmlns:a16="http://schemas.microsoft.com/office/drawing/2014/main" id="{5A9C457F-0B5F-4B64-907A-3C41F1A98194}"/>
                </a:ext>
              </a:extLst>
            </p:cNvPr>
            <p:cNvSpPr/>
            <p:nvPr/>
          </p:nvSpPr>
          <p:spPr bwMode="auto">
            <a:xfrm>
              <a:off x="4468871" y="3386971"/>
              <a:ext cx="30635" cy="47345"/>
            </a:xfrm>
            <a:custGeom>
              <a:avLst/>
              <a:gdLst>
                <a:gd name="T0" fmla="*/ 9 w 10"/>
                <a:gd name="T1" fmla="*/ 7 h 15"/>
                <a:gd name="T2" fmla="*/ 6 w 10"/>
                <a:gd name="T3" fmla="*/ 15 h 15"/>
                <a:gd name="T4" fmla="*/ 1 w 10"/>
                <a:gd name="T5" fmla="*/ 8 h 15"/>
                <a:gd name="T6" fmla="*/ 4 w 10"/>
                <a:gd name="T7" fmla="*/ 1 h 15"/>
                <a:gd name="T8" fmla="*/ 9 w 10"/>
                <a:gd name="T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9" y="7"/>
                  </a:moveTo>
                  <a:cubicBezTo>
                    <a:pt x="10" y="11"/>
                    <a:pt x="8" y="15"/>
                    <a:pt x="6" y="15"/>
                  </a:cubicBezTo>
                  <a:cubicBezTo>
                    <a:pt x="4" y="15"/>
                    <a:pt x="1" y="12"/>
                    <a:pt x="1" y="8"/>
                  </a:cubicBezTo>
                  <a:cubicBezTo>
                    <a:pt x="0" y="4"/>
                    <a:pt x="2" y="1"/>
                    <a:pt x="4" y="1"/>
                  </a:cubicBezTo>
                  <a:cubicBezTo>
                    <a:pt x="6" y="0"/>
                    <a:pt x="9" y="3"/>
                    <a:pt x="9" y="7"/>
                  </a:cubicBezTo>
                  <a:close/>
                </a:path>
              </a:pathLst>
            </a:custGeom>
            <a:solidFill>
              <a:srgbClr val="754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ïṣḻiḍé">
              <a:extLst>
                <a:ext uri="{FF2B5EF4-FFF2-40B4-BE49-F238E27FC236}">
                  <a16:creationId xmlns:a16="http://schemas.microsoft.com/office/drawing/2014/main" id="{B31185C0-5F4D-4090-8853-3D0BE2AEAE0C}"/>
                </a:ext>
              </a:extLst>
            </p:cNvPr>
            <p:cNvSpPr/>
            <p:nvPr/>
          </p:nvSpPr>
          <p:spPr bwMode="auto">
            <a:xfrm>
              <a:off x="4506468" y="3832569"/>
              <a:ext cx="550035" cy="324451"/>
            </a:xfrm>
            <a:custGeom>
              <a:avLst/>
              <a:gdLst>
                <a:gd name="T0" fmla="*/ 16 w 175"/>
                <a:gd name="T1" fmla="*/ 0 h 103"/>
                <a:gd name="T2" fmla="*/ 82 w 175"/>
                <a:gd name="T3" fmla="*/ 72 h 103"/>
                <a:gd name="T4" fmla="*/ 171 w 175"/>
                <a:gd name="T5" fmla="*/ 76 h 103"/>
                <a:gd name="T6" fmla="*/ 162 w 175"/>
                <a:gd name="T7" fmla="*/ 93 h 103"/>
                <a:gd name="T8" fmla="*/ 71 w 175"/>
                <a:gd name="T9" fmla="*/ 103 h 103"/>
                <a:gd name="T10" fmla="*/ 12 w 175"/>
                <a:gd name="T11" fmla="*/ 62 h 103"/>
                <a:gd name="T12" fmla="*/ 16 w 175"/>
                <a:gd name="T13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03">
                  <a:moveTo>
                    <a:pt x="16" y="0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171" y="76"/>
                    <a:pt x="171" y="76"/>
                    <a:pt x="171" y="76"/>
                  </a:cubicBezTo>
                  <a:cubicBezTo>
                    <a:pt x="171" y="76"/>
                    <a:pt x="175" y="86"/>
                    <a:pt x="162" y="9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0" y="18"/>
                    <a:pt x="16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ṩļîḑé">
              <a:extLst>
                <a:ext uri="{FF2B5EF4-FFF2-40B4-BE49-F238E27FC236}">
                  <a16:creationId xmlns:a16="http://schemas.microsoft.com/office/drawing/2014/main" id="{ED6E543A-DF68-49B3-85C7-6DDCD07931E5}"/>
                </a:ext>
              </a:extLst>
            </p:cNvPr>
            <p:cNvSpPr/>
            <p:nvPr/>
          </p:nvSpPr>
          <p:spPr bwMode="auto">
            <a:xfrm>
              <a:off x="3664009" y="3801934"/>
              <a:ext cx="519400" cy="360656"/>
            </a:xfrm>
            <a:custGeom>
              <a:avLst/>
              <a:gdLst>
                <a:gd name="T0" fmla="*/ 165 w 165"/>
                <a:gd name="T1" fmla="*/ 0 h 115"/>
                <a:gd name="T2" fmla="*/ 82 w 165"/>
                <a:gd name="T3" fmla="*/ 70 h 115"/>
                <a:gd name="T4" fmla="*/ 9 w 165"/>
                <a:gd name="T5" fmla="*/ 85 h 115"/>
                <a:gd name="T6" fmla="*/ 0 w 165"/>
                <a:gd name="T7" fmla="*/ 99 h 115"/>
                <a:gd name="T8" fmla="*/ 17 w 165"/>
                <a:gd name="T9" fmla="*/ 113 h 115"/>
                <a:gd name="T10" fmla="*/ 99 w 165"/>
                <a:gd name="T11" fmla="*/ 102 h 115"/>
                <a:gd name="T12" fmla="*/ 154 w 165"/>
                <a:gd name="T13" fmla="*/ 62 h 115"/>
                <a:gd name="T14" fmla="*/ 165 w 165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15">
                  <a:moveTo>
                    <a:pt x="165" y="0"/>
                  </a:moveTo>
                  <a:cubicBezTo>
                    <a:pt x="82" y="70"/>
                    <a:pt x="82" y="70"/>
                    <a:pt x="82" y="70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0" y="89"/>
                    <a:pt x="0" y="99"/>
                  </a:cubicBezTo>
                  <a:cubicBezTo>
                    <a:pt x="0" y="115"/>
                    <a:pt x="17" y="113"/>
                    <a:pt x="17" y="113"/>
                  </a:cubicBezTo>
                  <a:cubicBezTo>
                    <a:pt x="99" y="102"/>
                    <a:pt x="99" y="102"/>
                    <a:pt x="99" y="102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4" y="62"/>
                    <a:pt x="165" y="14"/>
                    <a:pt x="165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šľíḋe">
              <a:extLst>
                <a:ext uri="{FF2B5EF4-FFF2-40B4-BE49-F238E27FC236}">
                  <a16:creationId xmlns:a16="http://schemas.microsoft.com/office/drawing/2014/main" id="{BD4DB67A-C54A-4590-92F8-703CC047E74B}"/>
                </a:ext>
              </a:extLst>
            </p:cNvPr>
            <p:cNvSpPr/>
            <p:nvPr/>
          </p:nvSpPr>
          <p:spPr bwMode="auto">
            <a:xfrm>
              <a:off x="3858958" y="4527424"/>
              <a:ext cx="685107" cy="1237928"/>
            </a:xfrm>
            <a:custGeom>
              <a:avLst/>
              <a:gdLst>
                <a:gd name="T0" fmla="*/ 433 w 492"/>
                <a:gd name="T1" fmla="*/ 0 h 889"/>
                <a:gd name="T2" fmla="*/ 215 w 492"/>
                <a:gd name="T3" fmla="*/ 2 h 889"/>
                <a:gd name="T4" fmla="*/ 88 w 492"/>
                <a:gd name="T5" fmla="*/ 492 h 889"/>
                <a:gd name="T6" fmla="*/ 0 w 492"/>
                <a:gd name="T7" fmla="*/ 887 h 889"/>
                <a:gd name="T8" fmla="*/ 72 w 492"/>
                <a:gd name="T9" fmla="*/ 887 h 889"/>
                <a:gd name="T10" fmla="*/ 194 w 492"/>
                <a:gd name="T11" fmla="*/ 494 h 889"/>
                <a:gd name="T12" fmla="*/ 303 w 492"/>
                <a:gd name="T13" fmla="*/ 228 h 889"/>
                <a:gd name="T14" fmla="*/ 318 w 492"/>
                <a:gd name="T15" fmla="*/ 228 h 889"/>
                <a:gd name="T16" fmla="*/ 386 w 492"/>
                <a:gd name="T17" fmla="*/ 501 h 889"/>
                <a:gd name="T18" fmla="*/ 433 w 492"/>
                <a:gd name="T19" fmla="*/ 889 h 889"/>
                <a:gd name="T20" fmla="*/ 492 w 492"/>
                <a:gd name="T21" fmla="*/ 887 h 889"/>
                <a:gd name="T22" fmla="*/ 481 w 492"/>
                <a:gd name="T23" fmla="*/ 487 h 889"/>
                <a:gd name="T24" fmla="*/ 433 w 492"/>
                <a:gd name="T25" fmla="*/ 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889">
                  <a:moveTo>
                    <a:pt x="433" y="0"/>
                  </a:moveTo>
                  <a:lnTo>
                    <a:pt x="215" y="2"/>
                  </a:lnTo>
                  <a:lnTo>
                    <a:pt x="88" y="492"/>
                  </a:lnTo>
                  <a:lnTo>
                    <a:pt x="0" y="887"/>
                  </a:lnTo>
                  <a:lnTo>
                    <a:pt x="72" y="887"/>
                  </a:lnTo>
                  <a:lnTo>
                    <a:pt x="194" y="494"/>
                  </a:lnTo>
                  <a:lnTo>
                    <a:pt x="303" y="228"/>
                  </a:lnTo>
                  <a:lnTo>
                    <a:pt x="318" y="228"/>
                  </a:lnTo>
                  <a:lnTo>
                    <a:pt x="386" y="501"/>
                  </a:lnTo>
                  <a:lnTo>
                    <a:pt x="433" y="889"/>
                  </a:lnTo>
                  <a:lnTo>
                    <a:pt x="492" y="887"/>
                  </a:lnTo>
                  <a:lnTo>
                    <a:pt x="481" y="487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ṣľïďe">
              <a:extLst>
                <a:ext uri="{FF2B5EF4-FFF2-40B4-BE49-F238E27FC236}">
                  <a16:creationId xmlns:a16="http://schemas.microsoft.com/office/drawing/2014/main" id="{B3F9DB50-59E3-4B55-9E3E-9C70484059B4}"/>
                </a:ext>
              </a:extLst>
            </p:cNvPr>
            <p:cNvSpPr/>
            <p:nvPr/>
          </p:nvSpPr>
          <p:spPr bwMode="auto">
            <a:xfrm>
              <a:off x="3630589" y="5762566"/>
              <a:ext cx="328629" cy="162922"/>
            </a:xfrm>
            <a:custGeom>
              <a:avLst/>
              <a:gdLst>
                <a:gd name="T0" fmla="*/ 164 w 236"/>
                <a:gd name="T1" fmla="*/ 0 h 117"/>
                <a:gd name="T2" fmla="*/ 0 w 236"/>
                <a:gd name="T3" fmla="*/ 117 h 117"/>
                <a:gd name="T4" fmla="*/ 227 w 236"/>
                <a:gd name="T5" fmla="*/ 117 h 117"/>
                <a:gd name="T6" fmla="*/ 236 w 236"/>
                <a:gd name="T7" fmla="*/ 0 h 117"/>
                <a:gd name="T8" fmla="*/ 164 w 236"/>
                <a:gd name="T9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117">
                  <a:moveTo>
                    <a:pt x="164" y="0"/>
                  </a:moveTo>
                  <a:lnTo>
                    <a:pt x="0" y="117"/>
                  </a:lnTo>
                  <a:lnTo>
                    <a:pt x="227" y="117"/>
                  </a:lnTo>
                  <a:lnTo>
                    <a:pt x="236" y="0"/>
                  </a:lnTo>
                  <a:lnTo>
                    <a:pt x="1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îSľïḍê">
              <a:extLst>
                <a:ext uri="{FF2B5EF4-FFF2-40B4-BE49-F238E27FC236}">
                  <a16:creationId xmlns:a16="http://schemas.microsoft.com/office/drawing/2014/main" id="{E7B2C0FA-D1DC-42FF-9F65-85416BAFDFFC}"/>
                </a:ext>
              </a:extLst>
            </p:cNvPr>
            <p:cNvSpPr/>
            <p:nvPr/>
          </p:nvSpPr>
          <p:spPr bwMode="auto">
            <a:xfrm>
              <a:off x="4449376" y="5762566"/>
              <a:ext cx="210267" cy="162922"/>
            </a:xfrm>
            <a:custGeom>
              <a:avLst/>
              <a:gdLst>
                <a:gd name="T0" fmla="*/ 9 w 151"/>
                <a:gd name="T1" fmla="*/ 2 h 117"/>
                <a:gd name="T2" fmla="*/ 68 w 151"/>
                <a:gd name="T3" fmla="*/ 0 h 117"/>
                <a:gd name="T4" fmla="*/ 151 w 151"/>
                <a:gd name="T5" fmla="*/ 117 h 117"/>
                <a:gd name="T6" fmla="*/ 0 w 151"/>
                <a:gd name="T7" fmla="*/ 117 h 117"/>
                <a:gd name="T8" fmla="*/ 9 w 151"/>
                <a:gd name="T9" fmla="*/ 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17">
                  <a:moveTo>
                    <a:pt x="9" y="2"/>
                  </a:moveTo>
                  <a:lnTo>
                    <a:pt x="68" y="0"/>
                  </a:lnTo>
                  <a:lnTo>
                    <a:pt x="151" y="117"/>
                  </a:lnTo>
                  <a:lnTo>
                    <a:pt x="0" y="117"/>
                  </a:lnTo>
                  <a:lnTo>
                    <a:pt x="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ṣḻïďè">
              <a:extLst>
                <a:ext uri="{FF2B5EF4-FFF2-40B4-BE49-F238E27FC236}">
                  <a16:creationId xmlns:a16="http://schemas.microsoft.com/office/drawing/2014/main" id="{02E05BC1-0460-495E-A754-047493B23D98}"/>
                </a:ext>
              </a:extLst>
            </p:cNvPr>
            <p:cNvSpPr/>
            <p:nvPr/>
          </p:nvSpPr>
          <p:spPr bwMode="auto">
            <a:xfrm>
              <a:off x="7361082" y="3264431"/>
              <a:ext cx="712957" cy="678145"/>
            </a:xfrm>
            <a:custGeom>
              <a:avLst/>
              <a:gdLst>
                <a:gd name="T0" fmla="*/ 203 w 227"/>
                <a:gd name="T1" fmla="*/ 167 h 216"/>
                <a:gd name="T2" fmla="*/ 63 w 227"/>
                <a:gd name="T3" fmla="*/ 114 h 216"/>
                <a:gd name="T4" fmla="*/ 17 w 227"/>
                <a:gd name="T5" fmla="*/ 9 h 216"/>
                <a:gd name="T6" fmla="*/ 0 w 227"/>
                <a:gd name="T7" fmla="*/ 16 h 216"/>
                <a:gd name="T8" fmla="*/ 41 w 227"/>
                <a:gd name="T9" fmla="*/ 135 h 216"/>
                <a:gd name="T10" fmla="*/ 181 w 227"/>
                <a:gd name="T11" fmla="*/ 216 h 216"/>
                <a:gd name="T12" fmla="*/ 203 w 227"/>
                <a:gd name="T13" fmla="*/ 16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216">
                  <a:moveTo>
                    <a:pt x="203" y="167"/>
                  </a:moveTo>
                  <a:cubicBezTo>
                    <a:pt x="63" y="114"/>
                    <a:pt x="63" y="114"/>
                    <a:pt x="63" y="114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6" y="0"/>
                    <a:pt x="0" y="16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181" y="216"/>
                    <a:pt x="181" y="216"/>
                    <a:pt x="181" y="216"/>
                  </a:cubicBezTo>
                  <a:cubicBezTo>
                    <a:pt x="181" y="216"/>
                    <a:pt x="227" y="210"/>
                    <a:pt x="203" y="167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ṡḷîďé">
              <a:extLst>
                <a:ext uri="{FF2B5EF4-FFF2-40B4-BE49-F238E27FC236}">
                  <a16:creationId xmlns:a16="http://schemas.microsoft.com/office/drawing/2014/main" id="{35509119-9282-430F-8111-AAE81A84D1D3}"/>
                </a:ext>
              </a:extLst>
            </p:cNvPr>
            <p:cNvSpPr/>
            <p:nvPr/>
          </p:nvSpPr>
          <p:spPr bwMode="auto">
            <a:xfrm>
              <a:off x="7952892" y="3682179"/>
              <a:ext cx="193557" cy="75195"/>
            </a:xfrm>
            <a:custGeom>
              <a:avLst/>
              <a:gdLst>
                <a:gd name="T0" fmla="*/ 137 w 139"/>
                <a:gd name="T1" fmla="*/ 32 h 54"/>
                <a:gd name="T2" fmla="*/ 139 w 139"/>
                <a:gd name="T3" fmla="*/ 0 h 54"/>
                <a:gd name="T4" fmla="*/ 29 w 139"/>
                <a:gd name="T5" fmla="*/ 9 h 54"/>
                <a:gd name="T6" fmla="*/ 0 w 139"/>
                <a:gd name="T7" fmla="*/ 54 h 54"/>
                <a:gd name="T8" fmla="*/ 137 w 139"/>
                <a:gd name="T9" fmla="*/ 3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54">
                  <a:moveTo>
                    <a:pt x="137" y="32"/>
                  </a:moveTo>
                  <a:lnTo>
                    <a:pt x="139" y="0"/>
                  </a:lnTo>
                  <a:lnTo>
                    <a:pt x="29" y="9"/>
                  </a:lnTo>
                  <a:lnTo>
                    <a:pt x="0" y="54"/>
                  </a:lnTo>
                  <a:lnTo>
                    <a:pt x="137" y="32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šlîḑê">
              <a:extLst>
                <a:ext uri="{FF2B5EF4-FFF2-40B4-BE49-F238E27FC236}">
                  <a16:creationId xmlns:a16="http://schemas.microsoft.com/office/drawing/2014/main" id="{5C280C95-7404-409C-9177-DC6AA8D373D8}"/>
                </a:ext>
              </a:extLst>
            </p:cNvPr>
            <p:cNvSpPr/>
            <p:nvPr/>
          </p:nvSpPr>
          <p:spPr bwMode="auto">
            <a:xfrm>
              <a:off x="7830352" y="4487041"/>
              <a:ext cx="413571" cy="602950"/>
            </a:xfrm>
            <a:custGeom>
              <a:avLst/>
              <a:gdLst>
                <a:gd name="T0" fmla="*/ 100 w 132"/>
                <a:gd name="T1" fmla="*/ 0 h 192"/>
                <a:gd name="T2" fmla="*/ 103 w 132"/>
                <a:gd name="T3" fmla="*/ 106 h 192"/>
                <a:gd name="T4" fmla="*/ 42 w 132"/>
                <a:gd name="T5" fmla="*/ 190 h 192"/>
                <a:gd name="T6" fmla="*/ 0 w 132"/>
                <a:gd name="T7" fmla="*/ 192 h 192"/>
                <a:gd name="T8" fmla="*/ 20 w 132"/>
                <a:gd name="T9" fmla="*/ 0 h 192"/>
                <a:gd name="T10" fmla="*/ 100 w 132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192">
                  <a:moveTo>
                    <a:pt x="100" y="0"/>
                  </a:moveTo>
                  <a:cubicBezTo>
                    <a:pt x="100" y="0"/>
                    <a:pt x="132" y="57"/>
                    <a:pt x="103" y="106"/>
                  </a:cubicBezTo>
                  <a:cubicBezTo>
                    <a:pt x="67" y="164"/>
                    <a:pt x="42" y="190"/>
                    <a:pt x="42" y="190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0" y="0"/>
                    <a:pt x="100" y="0"/>
                    <a:pt x="100" y="0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ṧļíḑê">
              <a:extLst>
                <a:ext uri="{FF2B5EF4-FFF2-40B4-BE49-F238E27FC236}">
                  <a16:creationId xmlns:a16="http://schemas.microsoft.com/office/drawing/2014/main" id="{FB942EC0-5EFD-4AFE-A6C7-B5C915FDB4A0}"/>
                </a:ext>
              </a:extLst>
            </p:cNvPr>
            <p:cNvSpPr/>
            <p:nvPr/>
          </p:nvSpPr>
          <p:spPr bwMode="auto">
            <a:xfrm>
              <a:off x="7835922" y="5705474"/>
              <a:ext cx="252042" cy="154567"/>
            </a:xfrm>
            <a:custGeom>
              <a:avLst/>
              <a:gdLst>
                <a:gd name="T0" fmla="*/ 20 w 80"/>
                <a:gd name="T1" fmla="*/ 49 h 49"/>
                <a:gd name="T2" fmla="*/ 80 w 80"/>
                <a:gd name="T3" fmla="*/ 3 h 49"/>
                <a:gd name="T4" fmla="*/ 80 w 80"/>
                <a:gd name="T5" fmla="*/ 3 h 49"/>
                <a:gd name="T6" fmla="*/ 78 w 80"/>
                <a:gd name="T7" fmla="*/ 0 h 49"/>
                <a:gd name="T8" fmla="*/ 54 w 80"/>
                <a:gd name="T9" fmla="*/ 0 h 49"/>
                <a:gd name="T10" fmla="*/ 0 w 80"/>
                <a:gd name="T11" fmla="*/ 47 h 49"/>
                <a:gd name="T12" fmla="*/ 20 w 80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49">
                  <a:moveTo>
                    <a:pt x="20" y="49"/>
                  </a:moveTo>
                  <a:cubicBezTo>
                    <a:pt x="51" y="46"/>
                    <a:pt x="80" y="3"/>
                    <a:pt x="80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2"/>
                    <a:pt x="79" y="1"/>
                    <a:pt x="7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0"/>
                    <a:pt x="36" y="32"/>
                    <a:pt x="0" y="47"/>
                  </a:cubicBezTo>
                  <a:cubicBezTo>
                    <a:pt x="4" y="48"/>
                    <a:pt x="10" y="49"/>
                    <a:pt x="20" y="49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şḷîḍè">
              <a:extLst>
                <a:ext uri="{FF2B5EF4-FFF2-40B4-BE49-F238E27FC236}">
                  <a16:creationId xmlns:a16="http://schemas.microsoft.com/office/drawing/2014/main" id="{9565F308-3ADF-409E-B75A-304D49487204}"/>
                </a:ext>
              </a:extLst>
            </p:cNvPr>
            <p:cNvSpPr/>
            <p:nvPr/>
          </p:nvSpPr>
          <p:spPr bwMode="auto">
            <a:xfrm>
              <a:off x="7763513" y="5715222"/>
              <a:ext cx="377366" cy="192164"/>
            </a:xfrm>
            <a:custGeom>
              <a:avLst/>
              <a:gdLst>
                <a:gd name="T0" fmla="*/ 13 w 120"/>
                <a:gd name="T1" fmla="*/ 57 h 61"/>
                <a:gd name="T2" fmla="*/ 74 w 120"/>
                <a:gd name="T3" fmla="*/ 57 h 61"/>
                <a:gd name="T4" fmla="*/ 91 w 120"/>
                <a:gd name="T5" fmla="*/ 40 h 61"/>
                <a:gd name="T6" fmla="*/ 91 w 120"/>
                <a:gd name="T7" fmla="*/ 59 h 61"/>
                <a:gd name="T8" fmla="*/ 101 w 120"/>
                <a:gd name="T9" fmla="*/ 59 h 61"/>
                <a:gd name="T10" fmla="*/ 103 w 120"/>
                <a:gd name="T11" fmla="*/ 0 h 61"/>
                <a:gd name="T12" fmla="*/ 103 w 120"/>
                <a:gd name="T13" fmla="*/ 0 h 61"/>
                <a:gd name="T14" fmla="*/ 43 w 120"/>
                <a:gd name="T15" fmla="*/ 46 h 61"/>
                <a:gd name="T16" fmla="*/ 23 w 120"/>
                <a:gd name="T17" fmla="*/ 44 h 61"/>
                <a:gd name="T18" fmla="*/ 7 w 120"/>
                <a:gd name="T19" fmla="*/ 49 h 61"/>
                <a:gd name="T20" fmla="*/ 13 w 120"/>
                <a:gd name="T21" fmla="*/ 5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61">
                  <a:moveTo>
                    <a:pt x="13" y="57"/>
                  </a:moveTo>
                  <a:cubicBezTo>
                    <a:pt x="26" y="61"/>
                    <a:pt x="74" y="57"/>
                    <a:pt x="74" y="57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101" y="59"/>
                    <a:pt x="120" y="20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3" y="0"/>
                    <a:pt x="74" y="43"/>
                    <a:pt x="43" y="46"/>
                  </a:cubicBezTo>
                  <a:cubicBezTo>
                    <a:pt x="33" y="46"/>
                    <a:pt x="27" y="45"/>
                    <a:pt x="23" y="44"/>
                  </a:cubicBezTo>
                  <a:cubicBezTo>
                    <a:pt x="18" y="46"/>
                    <a:pt x="13" y="48"/>
                    <a:pt x="7" y="49"/>
                  </a:cubicBezTo>
                  <a:cubicBezTo>
                    <a:pt x="7" y="49"/>
                    <a:pt x="0" y="53"/>
                    <a:pt x="13" y="57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ṩ1ïḑê">
              <a:extLst>
                <a:ext uri="{FF2B5EF4-FFF2-40B4-BE49-F238E27FC236}">
                  <a16:creationId xmlns:a16="http://schemas.microsoft.com/office/drawing/2014/main" id="{A736393F-15FE-468C-AFC0-17147A94203B}"/>
                </a:ext>
              </a:extLst>
            </p:cNvPr>
            <p:cNvSpPr/>
            <p:nvPr/>
          </p:nvSpPr>
          <p:spPr bwMode="auto">
            <a:xfrm>
              <a:off x="8175691" y="5560655"/>
              <a:ext cx="115577" cy="279891"/>
            </a:xfrm>
            <a:custGeom>
              <a:avLst/>
              <a:gdLst>
                <a:gd name="T0" fmla="*/ 16 w 37"/>
                <a:gd name="T1" fmla="*/ 76 h 89"/>
                <a:gd name="T2" fmla="*/ 28 w 37"/>
                <a:gd name="T3" fmla="*/ 1 h 89"/>
                <a:gd name="T4" fmla="*/ 28 w 37"/>
                <a:gd name="T5" fmla="*/ 1 h 89"/>
                <a:gd name="T6" fmla="*/ 25 w 37"/>
                <a:gd name="T7" fmla="*/ 0 h 89"/>
                <a:gd name="T8" fmla="*/ 7 w 37"/>
                <a:gd name="T9" fmla="*/ 17 h 89"/>
                <a:gd name="T10" fmla="*/ 0 w 37"/>
                <a:gd name="T11" fmla="*/ 89 h 89"/>
                <a:gd name="T12" fmla="*/ 16 w 37"/>
                <a:gd name="T13" fmla="*/ 7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89">
                  <a:moveTo>
                    <a:pt x="16" y="76"/>
                  </a:moveTo>
                  <a:cubicBezTo>
                    <a:pt x="37" y="52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1"/>
                    <a:pt x="26" y="0"/>
                    <a:pt x="25" y="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16" y="53"/>
                    <a:pt x="0" y="89"/>
                  </a:cubicBezTo>
                  <a:cubicBezTo>
                    <a:pt x="4" y="87"/>
                    <a:pt x="9" y="83"/>
                    <a:pt x="16" y="76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ṡ1iḓê">
              <a:extLst>
                <a:ext uri="{FF2B5EF4-FFF2-40B4-BE49-F238E27FC236}">
                  <a16:creationId xmlns:a16="http://schemas.microsoft.com/office/drawing/2014/main" id="{B407C9EF-4C2C-4CAB-A520-766BD6D52F48}"/>
                </a:ext>
              </a:extLst>
            </p:cNvPr>
            <p:cNvSpPr/>
            <p:nvPr/>
          </p:nvSpPr>
          <p:spPr bwMode="auto">
            <a:xfrm>
              <a:off x="8146449" y="5564832"/>
              <a:ext cx="239509" cy="345339"/>
            </a:xfrm>
            <a:custGeom>
              <a:avLst/>
              <a:gdLst>
                <a:gd name="T0" fmla="*/ 11 w 76"/>
                <a:gd name="T1" fmla="*/ 104 h 110"/>
                <a:gd name="T2" fmla="*/ 55 w 76"/>
                <a:gd name="T3" fmla="*/ 61 h 110"/>
                <a:gd name="T4" fmla="*/ 56 w 76"/>
                <a:gd name="T5" fmla="*/ 37 h 110"/>
                <a:gd name="T6" fmla="*/ 69 w 76"/>
                <a:gd name="T7" fmla="*/ 51 h 110"/>
                <a:gd name="T8" fmla="*/ 76 w 76"/>
                <a:gd name="T9" fmla="*/ 44 h 110"/>
                <a:gd name="T10" fmla="*/ 37 w 76"/>
                <a:gd name="T11" fmla="*/ 0 h 110"/>
                <a:gd name="T12" fmla="*/ 37 w 76"/>
                <a:gd name="T13" fmla="*/ 0 h 110"/>
                <a:gd name="T14" fmla="*/ 25 w 76"/>
                <a:gd name="T15" fmla="*/ 75 h 110"/>
                <a:gd name="T16" fmla="*/ 9 w 76"/>
                <a:gd name="T17" fmla="*/ 88 h 110"/>
                <a:gd name="T18" fmla="*/ 2 w 76"/>
                <a:gd name="T19" fmla="*/ 102 h 110"/>
                <a:gd name="T20" fmla="*/ 11 w 76"/>
                <a:gd name="T21" fmla="*/ 10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110">
                  <a:moveTo>
                    <a:pt x="11" y="104"/>
                  </a:moveTo>
                  <a:cubicBezTo>
                    <a:pt x="23" y="97"/>
                    <a:pt x="55" y="61"/>
                    <a:pt x="55" y="61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69" y="51"/>
                    <a:pt x="69" y="51"/>
                    <a:pt x="69" y="51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76" y="44"/>
                    <a:pt x="63" y="3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46" y="51"/>
                    <a:pt x="25" y="75"/>
                  </a:cubicBezTo>
                  <a:cubicBezTo>
                    <a:pt x="18" y="82"/>
                    <a:pt x="13" y="86"/>
                    <a:pt x="9" y="88"/>
                  </a:cubicBezTo>
                  <a:cubicBezTo>
                    <a:pt x="7" y="92"/>
                    <a:pt x="5" y="97"/>
                    <a:pt x="2" y="102"/>
                  </a:cubicBezTo>
                  <a:cubicBezTo>
                    <a:pt x="2" y="102"/>
                    <a:pt x="0" y="110"/>
                    <a:pt x="11" y="10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śḷîḍê">
              <a:extLst>
                <a:ext uri="{FF2B5EF4-FFF2-40B4-BE49-F238E27FC236}">
                  <a16:creationId xmlns:a16="http://schemas.microsoft.com/office/drawing/2014/main" id="{E682FD94-8F1D-4F40-AEC6-EA0C65153EB7}"/>
                </a:ext>
              </a:extLst>
            </p:cNvPr>
            <p:cNvSpPr/>
            <p:nvPr/>
          </p:nvSpPr>
          <p:spPr bwMode="auto">
            <a:xfrm>
              <a:off x="4308734" y="3516473"/>
              <a:ext cx="125325" cy="257611"/>
            </a:xfrm>
            <a:custGeom>
              <a:avLst/>
              <a:gdLst>
                <a:gd name="T0" fmla="*/ 40 w 40"/>
                <a:gd name="T1" fmla="*/ 80 h 82"/>
                <a:gd name="T2" fmla="*/ 40 w 40"/>
                <a:gd name="T3" fmla="*/ 46 h 82"/>
                <a:gd name="T4" fmla="*/ 18 w 40"/>
                <a:gd name="T5" fmla="*/ 2 h 82"/>
                <a:gd name="T6" fmla="*/ 6 w 40"/>
                <a:gd name="T7" fmla="*/ 0 h 82"/>
                <a:gd name="T8" fmla="*/ 4 w 40"/>
                <a:gd name="T9" fmla="*/ 38 h 82"/>
                <a:gd name="T10" fmla="*/ 2 w 40"/>
                <a:gd name="T11" fmla="*/ 78 h 82"/>
                <a:gd name="T12" fmla="*/ 0 w 40"/>
                <a:gd name="T13" fmla="*/ 79 h 82"/>
                <a:gd name="T14" fmla="*/ 9 w 40"/>
                <a:gd name="T15" fmla="*/ 81 h 82"/>
                <a:gd name="T16" fmla="*/ 40 w 40"/>
                <a:gd name="T17" fmla="*/ 8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82">
                  <a:moveTo>
                    <a:pt x="40" y="80"/>
                  </a:moveTo>
                  <a:cubicBezTo>
                    <a:pt x="40" y="46"/>
                    <a:pt x="40" y="46"/>
                    <a:pt x="40" y="4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3" y="80"/>
                    <a:pt x="5" y="81"/>
                    <a:pt x="9" y="81"/>
                  </a:cubicBezTo>
                  <a:cubicBezTo>
                    <a:pt x="16" y="82"/>
                    <a:pt x="30" y="81"/>
                    <a:pt x="40" y="80"/>
                  </a:cubicBezTo>
                </a:path>
              </a:pathLst>
            </a:custGeom>
            <a:solidFill>
              <a:srgbClr val="FFD2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şļîdé">
              <a:extLst>
                <a:ext uri="{FF2B5EF4-FFF2-40B4-BE49-F238E27FC236}">
                  <a16:creationId xmlns:a16="http://schemas.microsoft.com/office/drawing/2014/main" id="{4CFC472E-38F5-4B2C-B7AB-5E3BCF7DF64A}"/>
                </a:ext>
              </a:extLst>
            </p:cNvPr>
            <p:cNvSpPr/>
            <p:nvPr/>
          </p:nvSpPr>
          <p:spPr bwMode="auto">
            <a:xfrm>
              <a:off x="4073402" y="3764337"/>
              <a:ext cx="483196" cy="1017914"/>
            </a:xfrm>
            <a:custGeom>
              <a:avLst/>
              <a:gdLst>
                <a:gd name="T0" fmla="*/ 115 w 154"/>
                <a:gd name="T1" fmla="*/ 6 h 324"/>
                <a:gd name="T2" fmla="*/ 115 w 154"/>
                <a:gd name="T3" fmla="*/ 1 h 324"/>
                <a:gd name="T4" fmla="*/ 84 w 154"/>
                <a:gd name="T5" fmla="*/ 2 h 324"/>
                <a:gd name="T6" fmla="*/ 75 w 154"/>
                <a:gd name="T7" fmla="*/ 0 h 324"/>
                <a:gd name="T8" fmla="*/ 35 w 154"/>
                <a:gd name="T9" fmla="*/ 12 h 324"/>
                <a:gd name="T10" fmla="*/ 23 w 154"/>
                <a:gd name="T11" fmla="*/ 67 h 324"/>
                <a:gd name="T12" fmla="*/ 18 w 154"/>
                <a:gd name="T13" fmla="*/ 243 h 324"/>
                <a:gd name="T14" fmla="*/ 0 w 154"/>
                <a:gd name="T15" fmla="*/ 324 h 324"/>
                <a:gd name="T16" fmla="*/ 139 w 154"/>
                <a:gd name="T17" fmla="*/ 324 h 324"/>
                <a:gd name="T18" fmla="*/ 131 w 154"/>
                <a:gd name="T19" fmla="*/ 243 h 324"/>
                <a:gd name="T20" fmla="*/ 148 w 154"/>
                <a:gd name="T21" fmla="*/ 99 h 324"/>
                <a:gd name="T22" fmla="*/ 154 w 154"/>
                <a:gd name="T23" fmla="*/ 22 h 324"/>
                <a:gd name="T24" fmla="*/ 115 w 154"/>
                <a:gd name="T25" fmla="*/ 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324">
                  <a:moveTo>
                    <a:pt x="115" y="6"/>
                  </a:moveTo>
                  <a:cubicBezTo>
                    <a:pt x="115" y="1"/>
                    <a:pt x="115" y="1"/>
                    <a:pt x="115" y="1"/>
                  </a:cubicBezTo>
                  <a:cubicBezTo>
                    <a:pt x="105" y="2"/>
                    <a:pt x="91" y="3"/>
                    <a:pt x="84" y="2"/>
                  </a:cubicBezTo>
                  <a:cubicBezTo>
                    <a:pt x="80" y="2"/>
                    <a:pt x="78" y="1"/>
                    <a:pt x="75" y="0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18" y="243"/>
                    <a:pt x="18" y="243"/>
                    <a:pt x="18" y="243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139" y="324"/>
                    <a:pt x="139" y="324"/>
                    <a:pt x="139" y="324"/>
                  </a:cubicBezTo>
                  <a:cubicBezTo>
                    <a:pt x="131" y="243"/>
                    <a:pt x="131" y="243"/>
                    <a:pt x="131" y="243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15" y="6"/>
                    <a:pt x="115" y="6"/>
                    <a:pt x="115" y="6"/>
                  </a:cubicBezTo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ṧ1ïdê">
              <a:extLst>
                <a:ext uri="{FF2B5EF4-FFF2-40B4-BE49-F238E27FC236}">
                  <a16:creationId xmlns:a16="http://schemas.microsoft.com/office/drawing/2014/main" id="{62F276F9-2D92-46E1-8904-0A09B63FA119}"/>
                </a:ext>
              </a:extLst>
            </p:cNvPr>
            <p:cNvSpPr/>
            <p:nvPr/>
          </p:nvSpPr>
          <p:spPr bwMode="auto">
            <a:xfrm>
              <a:off x="4283669" y="3716992"/>
              <a:ext cx="172669" cy="97475"/>
            </a:xfrm>
            <a:custGeom>
              <a:avLst/>
              <a:gdLst>
                <a:gd name="T0" fmla="*/ 0 w 55"/>
                <a:gd name="T1" fmla="*/ 17 h 31"/>
                <a:gd name="T2" fmla="*/ 10 w 55"/>
                <a:gd name="T3" fmla="*/ 0 h 31"/>
                <a:gd name="T4" fmla="*/ 48 w 55"/>
                <a:gd name="T5" fmla="*/ 2 h 31"/>
                <a:gd name="T6" fmla="*/ 55 w 55"/>
                <a:gd name="T7" fmla="*/ 24 h 31"/>
                <a:gd name="T8" fmla="*/ 0 w 55"/>
                <a:gd name="T9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1">
                  <a:moveTo>
                    <a:pt x="0" y="17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24"/>
                    <a:pt x="27" y="31"/>
                    <a:pt x="0" y="1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ṧḻíḍè">
              <a:extLst>
                <a:ext uri="{FF2B5EF4-FFF2-40B4-BE49-F238E27FC236}">
                  <a16:creationId xmlns:a16="http://schemas.microsoft.com/office/drawing/2014/main" id="{B2F608B9-289D-4983-ACE8-C7E1D02AA1D4}"/>
                </a:ext>
              </a:extLst>
            </p:cNvPr>
            <p:cNvSpPr/>
            <p:nvPr/>
          </p:nvSpPr>
          <p:spPr bwMode="auto">
            <a:xfrm>
              <a:off x="4719520" y="3009605"/>
              <a:ext cx="2346353" cy="1037408"/>
            </a:xfrm>
            <a:custGeom>
              <a:avLst/>
              <a:gdLst>
                <a:gd name="T0" fmla="*/ 1672 w 1685"/>
                <a:gd name="T1" fmla="*/ 0 h 745"/>
                <a:gd name="T2" fmla="*/ 0 w 1685"/>
                <a:gd name="T3" fmla="*/ 698 h 745"/>
                <a:gd name="T4" fmla="*/ 36 w 1685"/>
                <a:gd name="T5" fmla="*/ 740 h 745"/>
                <a:gd name="T6" fmla="*/ 151 w 1685"/>
                <a:gd name="T7" fmla="*/ 745 h 745"/>
                <a:gd name="T8" fmla="*/ 1685 w 1685"/>
                <a:gd name="T9" fmla="*/ 48 h 745"/>
                <a:gd name="T10" fmla="*/ 1672 w 1685"/>
                <a:gd name="T11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5" h="745">
                  <a:moveTo>
                    <a:pt x="1672" y="0"/>
                  </a:moveTo>
                  <a:lnTo>
                    <a:pt x="0" y="698"/>
                  </a:lnTo>
                  <a:lnTo>
                    <a:pt x="36" y="740"/>
                  </a:lnTo>
                  <a:lnTo>
                    <a:pt x="151" y="745"/>
                  </a:lnTo>
                  <a:lnTo>
                    <a:pt x="1685" y="48"/>
                  </a:lnTo>
                  <a:lnTo>
                    <a:pt x="1672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ṣľíḓe">
              <a:extLst>
                <a:ext uri="{FF2B5EF4-FFF2-40B4-BE49-F238E27FC236}">
                  <a16:creationId xmlns:a16="http://schemas.microsoft.com/office/drawing/2014/main" id="{00765B8E-B707-4C06-B492-29D5BCC5B486}"/>
                </a:ext>
              </a:extLst>
            </p:cNvPr>
            <p:cNvSpPr/>
            <p:nvPr/>
          </p:nvSpPr>
          <p:spPr bwMode="auto">
            <a:xfrm>
              <a:off x="4719520" y="3009605"/>
              <a:ext cx="2346353" cy="1037408"/>
            </a:xfrm>
            <a:custGeom>
              <a:avLst/>
              <a:gdLst>
                <a:gd name="T0" fmla="*/ 1672 w 1685"/>
                <a:gd name="T1" fmla="*/ 0 h 745"/>
                <a:gd name="T2" fmla="*/ 0 w 1685"/>
                <a:gd name="T3" fmla="*/ 698 h 745"/>
                <a:gd name="T4" fmla="*/ 36 w 1685"/>
                <a:gd name="T5" fmla="*/ 740 h 745"/>
                <a:gd name="T6" fmla="*/ 151 w 1685"/>
                <a:gd name="T7" fmla="*/ 745 h 745"/>
                <a:gd name="T8" fmla="*/ 1685 w 1685"/>
                <a:gd name="T9" fmla="*/ 48 h 745"/>
                <a:gd name="T10" fmla="*/ 1672 w 1685"/>
                <a:gd name="T11" fmla="*/ 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5" h="745">
                  <a:moveTo>
                    <a:pt x="1672" y="0"/>
                  </a:moveTo>
                  <a:lnTo>
                    <a:pt x="0" y="698"/>
                  </a:lnTo>
                  <a:lnTo>
                    <a:pt x="36" y="740"/>
                  </a:lnTo>
                  <a:lnTo>
                    <a:pt x="151" y="745"/>
                  </a:lnTo>
                  <a:lnTo>
                    <a:pt x="1685" y="48"/>
                  </a:lnTo>
                  <a:lnTo>
                    <a:pt x="16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îṥ1îḓè">
              <a:extLst>
                <a:ext uri="{FF2B5EF4-FFF2-40B4-BE49-F238E27FC236}">
                  <a16:creationId xmlns:a16="http://schemas.microsoft.com/office/drawing/2014/main" id="{E0D4EF54-A94F-4E22-9AC6-EAB078DAC559}"/>
                </a:ext>
              </a:extLst>
            </p:cNvPr>
            <p:cNvSpPr/>
            <p:nvPr/>
          </p:nvSpPr>
          <p:spPr bwMode="auto">
            <a:xfrm>
              <a:off x="7047771" y="2972007"/>
              <a:ext cx="402431" cy="842459"/>
            </a:xfrm>
            <a:custGeom>
              <a:avLst/>
              <a:gdLst>
                <a:gd name="T0" fmla="*/ 65 w 289"/>
                <a:gd name="T1" fmla="*/ 0 h 605"/>
                <a:gd name="T2" fmla="*/ 0 w 289"/>
                <a:gd name="T3" fmla="*/ 27 h 605"/>
                <a:gd name="T4" fmla="*/ 13 w 289"/>
                <a:gd name="T5" fmla="*/ 75 h 605"/>
                <a:gd name="T6" fmla="*/ 31 w 289"/>
                <a:gd name="T7" fmla="*/ 66 h 605"/>
                <a:gd name="T8" fmla="*/ 174 w 289"/>
                <a:gd name="T9" fmla="*/ 605 h 605"/>
                <a:gd name="T10" fmla="*/ 289 w 289"/>
                <a:gd name="T11" fmla="*/ 461 h 605"/>
                <a:gd name="T12" fmla="*/ 271 w 289"/>
                <a:gd name="T13" fmla="*/ 406 h 605"/>
                <a:gd name="T14" fmla="*/ 194 w 289"/>
                <a:gd name="T15" fmla="*/ 485 h 605"/>
                <a:gd name="T16" fmla="*/ 65 w 289"/>
                <a:gd name="T1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605">
                  <a:moveTo>
                    <a:pt x="65" y="0"/>
                  </a:moveTo>
                  <a:lnTo>
                    <a:pt x="0" y="27"/>
                  </a:lnTo>
                  <a:lnTo>
                    <a:pt x="13" y="75"/>
                  </a:lnTo>
                  <a:lnTo>
                    <a:pt x="31" y="66"/>
                  </a:lnTo>
                  <a:lnTo>
                    <a:pt x="174" y="605"/>
                  </a:lnTo>
                  <a:lnTo>
                    <a:pt x="289" y="461"/>
                  </a:lnTo>
                  <a:lnTo>
                    <a:pt x="271" y="406"/>
                  </a:lnTo>
                  <a:lnTo>
                    <a:pt x="194" y="485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$ļïďè">
              <a:extLst>
                <a:ext uri="{FF2B5EF4-FFF2-40B4-BE49-F238E27FC236}">
                  <a16:creationId xmlns:a16="http://schemas.microsoft.com/office/drawing/2014/main" id="{402D485D-A6DB-48D1-8C1A-0DB62895D19D}"/>
                </a:ext>
              </a:extLst>
            </p:cNvPr>
            <p:cNvSpPr/>
            <p:nvPr/>
          </p:nvSpPr>
          <p:spPr bwMode="auto">
            <a:xfrm>
              <a:off x="7047771" y="2972007"/>
              <a:ext cx="402431" cy="842459"/>
            </a:xfrm>
            <a:custGeom>
              <a:avLst/>
              <a:gdLst>
                <a:gd name="T0" fmla="*/ 65 w 289"/>
                <a:gd name="T1" fmla="*/ 0 h 605"/>
                <a:gd name="T2" fmla="*/ 0 w 289"/>
                <a:gd name="T3" fmla="*/ 27 h 605"/>
                <a:gd name="T4" fmla="*/ 13 w 289"/>
                <a:gd name="T5" fmla="*/ 75 h 605"/>
                <a:gd name="T6" fmla="*/ 31 w 289"/>
                <a:gd name="T7" fmla="*/ 66 h 605"/>
                <a:gd name="T8" fmla="*/ 174 w 289"/>
                <a:gd name="T9" fmla="*/ 605 h 605"/>
                <a:gd name="T10" fmla="*/ 289 w 289"/>
                <a:gd name="T11" fmla="*/ 461 h 605"/>
                <a:gd name="T12" fmla="*/ 271 w 289"/>
                <a:gd name="T13" fmla="*/ 406 h 605"/>
                <a:gd name="T14" fmla="*/ 194 w 289"/>
                <a:gd name="T15" fmla="*/ 485 h 605"/>
                <a:gd name="T16" fmla="*/ 65 w 289"/>
                <a:gd name="T17" fmla="*/ 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9" h="605">
                  <a:moveTo>
                    <a:pt x="65" y="0"/>
                  </a:moveTo>
                  <a:lnTo>
                    <a:pt x="0" y="27"/>
                  </a:lnTo>
                  <a:lnTo>
                    <a:pt x="13" y="75"/>
                  </a:lnTo>
                  <a:lnTo>
                    <a:pt x="31" y="66"/>
                  </a:lnTo>
                  <a:lnTo>
                    <a:pt x="174" y="605"/>
                  </a:lnTo>
                  <a:lnTo>
                    <a:pt x="289" y="461"/>
                  </a:lnTo>
                  <a:lnTo>
                    <a:pt x="271" y="406"/>
                  </a:lnTo>
                  <a:lnTo>
                    <a:pt x="194" y="485"/>
                  </a:lnTo>
                  <a:lnTo>
                    <a:pt x="6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ṣľîḑé">
              <a:extLst>
                <a:ext uri="{FF2B5EF4-FFF2-40B4-BE49-F238E27FC236}">
                  <a16:creationId xmlns:a16="http://schemas.microsoft.com/office/drawing/2014/main" id="{8AC9C42D-5DB7-42ED-80DE-0F4E848277FA}"/>
                </a:ext>
              </a:extLst>
            </p:cNvPr>
            <p:cNvSpPr/>
            <p:nvPr/>
          </p:nvSpPr>
          <p:spPr bwMode="auto">
            <a:xfrm>
              <a:off x="7508686" y="1933206"/>
              <a:ext cx="1272740" cy="1579089"/>
            </a:xfrm>
            <a:custGeom>
              <a:avLst/>
              <a:gdLst>
                <a:gd name="T0" fmla="*/ 914 w 914"/>
                <a:gd name="T1" fmla="*/ 0 h 1134"/>
                <a:gd name="T2" fmla="*/ 0 w 914"/>
                <a:gd name="T3" fmla="*/ 1080 h 1134"/>
                <a:gd name="T4" fmla="*/ 16 w 914"/>
                <a:gd name="T5" fmla="*/ 1134 h 1134"/>
                <a:gd name="T6" fmla="*/ 914 w 914"/>
                <a:gd name="T7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4" h="1134">
                  <a:moveTo>
                    <a:pt x="914" y="0"/>
                  </a:moveTo>
                  <a:lnTo>
                    <a:pt x="0" y="1080"/>
                  </a:lnTo>
                  <a:lnTo>
                    <a:pt x="16" y="1134"/>
                  </a:lnTo>
                  <a:lnTo>
                    <a:pt x="914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šľiḑe">
              <a:extLst>
                <a:ext uri="{FF2B5EF4-FFF2-40B4-BE49-F238E27FC236}">
                  <a16:creationId xmlns:a16="http://schemas.microsoft.com/office/drawing/2014/main" id="{D2BFE6F0-2200-4A3F-913E-23DE2E401656}"/>
                </a:ext>
              </a:extLst>
            </p:cNvPr>
            <p:cNvSpPr/>
            <p:nvPr/>
          </p:nvSpPr>
          <p:spPr bwMode="auto">
            <a:xfrm>
              <a:off x="7508686" y="1933206"/>
              <a:ext cx="1272740" cy="1579089"/>
            </a:xfrm>
            <a:custGeom>
              <a:avLst/>
              <a:gdLst>
                <a:gd name="T0" fmla="*/ 914 w 914"/>
                <a:gd name="T1" fmla="*/ 0 h 1134"/>
                <a:gd name="T2" fmla="*/ 0 w 914"/>
                <a:gd name="T3" fmla="*/ 1080 h 1134"/>
                <a:gd name="T4" fmla="*/ 16 w 914"/>
                <a:gd name="T5" fmla="*/ 1134 h 1134"/>
                <a:gd name="T6" fmla="*/ 914 w 914"/>
                <a:gd name="T7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4" h="1134">
                  <a:moveTo>
                    <a:pt x="914" y="0"/>
                  </a:moveTo>
                  <a:lnTo>
                    <a:pt x="0" y="1080"/>
                  </a:lnTo>
                  <a:lnTo>
                    <a:pt x="16" y="1134"/>
                  </a:lnTo>
                  <a:lnTo>
                    <a:pt x="9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ïsḷídé">
              <a:extLst>
                <a:ext uri="{FF2B5EF4-FFF2-40B4-BE49-F238E27FC236}">
                  <a16:creationId xmlns:a16="http://schemas.microsoft.com/office/drawing/2014/main" id="{19B2E97F-CAC9-4A11-8F6B-A5812DE3B2B3}"/>
                </a:ext>
              </a:extLst>
            </p:cNvPr>
            <p:cNvSpPr/>
            <p:nvPr/>
          </p:nvSpPr>
          <p:spPr bwMode="auto">
            <a:xfrm>
              <a:off x="4528748" y="4049798"/>
              <a:ext cx="213052" cy="220014"/>
            </a:xfrm>
            <a:custGeom>
              <a:avLst/>
              <a:gdLst>
                <a:gd name="T0" fmla="*/ 20 w 153"/>
                <a:gd name="T1" fmla="*/ 0 h 158"/>
                <a:gd name="T2" fmla="*/ 0 w 153"/>
                <a:gd name="T3" fmla="*/ 158 h 158"/>
                <a:gd name="T4" fmla="*/ 153 w 153"/>
                <a:gd name="T5" fmla="*/ 84 h 158"/>
                <a:gd name="T6" fmla="*/ 135 w 153"/>
                <a:gd name="T7" fmla="*/ 84 h 158"/>
                <a:gd name="T8" fmla="*/ 45 w 153"/>
                <a:gd name="T9" fmla="*/ 16 h 158"/>
                <a:gd name="T10" fmla="*/ 20 w 153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8">
                  <a:moveTo>
                    <a:pt x="20" y="0"/>
                  </a:moveTo>
                  <a:lnTo>
                    <a:pt x="0" y="158"/>
                  </a:lnTo>
                  <a:lnTo>
                    <a:pt x="153" y="84"/>
                  </a:lnTo>
                  <a:lnTo>
                    <a:pt x="135" y="84"/>
                  </a:lnTo>
                  <a:lnTo>
                    <a:pt x="45" y="16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îṥ1íďé">
              <a:extLst>
                <a:ext uri="{FF2B5EF4-FFF2-40B4-BE49-F238E27FC236}">
                  <a16:creationId xmlns:a16="http://schemas.microsoft.com/office/drawing/2014/main" id="{6C03FEEE-BE99-474D-9A84-E1432E320B26}"/>
                </a:ext>
              </a:extLst>
            </p:cNvPr>
            <p:cNvSpPr/>
            <p:nvPr/>
          </p:nvSpPr>
          <p:spPr bwMode="auto">
            <a:xfrm>
              <a:off x="4528748" y="4049798"/>
              <a:ext cx="213052" cy="220014"/>
            </a:xfrm>
            <a:custGeom>
              <a:avLst/>
              <a:gdLst>
                <a:gd name="T0" fmla="*/ 20 w 153"/>
                <a:gd name="T1" fmla="*/ 0 h 158"/>
                <a:gd name="T2" fmla="*/ 0 w 153"/>
                <a:gd name="T3" fmla="*/ 158 h 158"/>
                <a:gd name="T4" fmla="*/ 153 w 153"/>
                <a:gd name="T5" fmla="*/ 84 h 158"/>
                <a:gd name="T6" fmla="*/ 135 w 153"/>
                <a:gd name="T7" fmla="*/ 84 h 158"/>
                <a:gd name="T8" fmla="*/ 45 w 153"/>
                <a:gd name="T9" fmla="*/ 16 h 158"/>
                <a:gd name="T10" fmla="*/ 20 w 153"/>
                <a:gd name="T1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8">
                  <a:moveTo>
                    <a:pt x="20" y="0"/>
                  </a:moveTo>
                  <a:lnTo>
                    <a:pt x="0" y="158"/>
                  </a:lnTo>
                  <a:lnTo>
                    <a:pt x="153" y="84"/>
                  </a:lnTo>
                  <a:lnTo>
                    <a:pt x="135" y="84"/>
                  </a:lnTo>
                  <a:lnTo>
                    <a:pt x="45" y="16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ṥ1ïḓê">
              <a:extLst>
                <a:ext uri="{FF2B5EF4-FFF2-40B4-BE49-F238E27FC236}">
                  <a16:creationId xmlns:a16="http://schemas.microsoft.com/office/drawing/2014/main" id="{C67009AA-371E-47B6-B7E6-08BBF93A4268}"/>
                </a:ext>
              </a:extLst>
            </p:cNvPr>
            <p:cNvSpPr/>
            <p:nvPr/>
          </p:nvSpPr>
          <p:spPr bwMode="auto">
            <a:xfrm>
              <a:off x="3793511" y="4204365"/>
              <a:ext cx="325844" cy="363441"/>
            </a:xfrm>
            <a:custGeom>
              <a:avLst/>
              <a:gdLst>
                <a:gd name="T0" fmla="*/ 234 w 234"/>
                <a:gd name="T1" fmla="*/ 0 h 261"/>
                <a:gd name="T2" fmla="*/ 0 w 234"/>
                <a:gd name="T3" fmla="*/ 92 h 261"/>
                <a:gd name="T4" fmla="*/ 34 w 234"/>
                <a:gd name="T5" fmla="*/ 261 h 261"/>
                <a:gd name="T6" fmla="*/ 234 w 234"/>
                <a:gd name="T7" fmla="*/ 171 h 261"/>
                <a:gd name="T8" fmla="*/ 234 w 234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61">
                  <a:moveTo>
                    <a:pt x="234" y="0"/>
                  </a:moveTo>
                  <a:lnTo>
                    <a:pt x="0" y="92"/>
                  </a:lnTo>
                  <a:lnTo>
                    <a:pt x="34" y="261"/>
                  </a:lnTo>
                  <a:lnTo>
                    <a:pt x="234" y="171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ṧḻíḍê">
              <a:extLst>
                <a:ext uri="{FF2B5EF4-FFF2-40B4-BE49-F238E27FC236}">
                  <a16:creationId xmlns:a16="http://schemas.microsoft.com/office/drawing/2014/main" id="{4C00FB99-3838-410A-95A5-F052EB7E0053}"/>
                </a:ext>
              </a:extLst>
            </p:cNvPr>
            <p:cNvSpPr/>
            <p:nvPr/>
          </p:nvSpPr>
          <p:spPr bwMode="auto">
            <a:xfrm>
              <a:off x="3793511" y="4204365"/>
              <a:ext cx="325844" cy="363441"/>
            </a:xfrm>
            <a:custGeom>
              <a:avLst/>
              <a:gdLst>
                <a:gd name="T0" fmla="*/ 234 w 234"/>
                <a:gd name="T1" fmla="*/ 0 h 261"/>
                <a:gd name="T2" fmla="*/ 0 w 234"/>
                <a:gd name="T3" fmla="*/ 92 h 261"/>
                <a:gd name="T4" fmla="*/ 34 w 234"/>
                <a:gd name="T5" fmla="*/ 261 h 261"/>
                <a:gd name="T6" fmla="*/ 234 w 234"/>
                <a:gd name="T7" fmla="*/ 171 h 261"/>
                <a:gd name="T8" fmla="*/ 234 w 234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261">
                  <a:moveTo>
                    <a:pt x="234" y="0"/>
                  </a:moveTo>
                  <a:lnTo>
                    <a:pt x="0" y="92"/>
                  </a:lnTo>
                  <a:lnTo>
                    <a:pt x="34" y="261"/>
                  </a:lnTo>
                  <a:lnTo>
                    <a:pt x="234" y="171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Sḻîḍê">
              <a:extLst>
                <a:ext uri="{FF2B5EF4-FFF2-40B4-BE49-F238E27FC236}">
                  <a16:creationId xmlns:a16="http://schemas.microsoft.com/office/drawing/2014/main" id="{E376AD78-A2AF-417D-B9BB-84563A237893}"/>
                </a:ext>
              </a:extLst>
            </p:cNvPr>
            <p:cNvSpPr/>
            <p:nvPr/>
          </p:nvSpPr>
          <p:spPr bwMode="auto">
            <a:xfrm>
              <a:off x="4546850" y="3496978"/>
              <a:ext cx="69625" cy="37597"/>
            </a:xfrm>
            <a:custGeom>
              <a:avLst/>
              <a:gdLst>
                <a:gd name="T0" fmla="*/ 50 w 50"/>
                <a:gd name="T1" fmla="*/ 0 h 27"/>
                <a:gd name="T2" fmla="*/ 0 w 50"/>
                <a:gd name="T3" fmla="*/ 18 h 27"/>
                <a:gd name="T4" fmla="*/ 14 w 50"/>
                <a:gd name="T5" fmla="*/ 27 h 27"/>
                <a:gd name="T6" fmla="*/ 50 w 5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7">
                  <a:moveTo>
                    <a:pt x="50" y="0"/>
                  </a:moveTo>
                  <a:lnTo>
                    <a:pt x="0" y="18"/>
                  </a:lnTo>
                  <a:lnTo>
                    <a:pt x="14" y="27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A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ṣ1iḓé">
              <a:extLst>
                <a:ext uri="{FF2B5EF4-FFF2-40B4-BE49-F238E27FC236}">
                  <a16:creationId xmlns:a16="http://schemas.microsoft.com/office/drawing/2014/main" id="{10ADD9CA-0FB9-4BF5-82A0-2595471FDA37}"/>
                </a:ext>
              </a:extLst>
            </p:cNvPr>
            <p:cNvSpPr/>
            <p:nvPr/>
          </p:nvSpPr>
          <p:spPr bwMode="auto">
            <a:xfrm>
              <a:off x="4546850" y="3496978"/>
              <a:ext cx="69625" cy="37597"/>
            </a:xfrm>
            <a:custGeom>
              <a:avLst/>
              <a:gdLst>
                <a:gd name="T0" fmla="*/ 50 w 50"/>
                <a:gd name="T1" fmla="*/ 0 h 27"/>
                <a:gd name="T2" fmla="*/ 0 w 50"/>
                <a:gd name="T3" fmla="*/ 18 h 27"/>
                <a:gd name="T4" fmla="*/ 14 w 50"/>
                <a:gd name="T5" fmla="*/ 27 h 27"/>
                <a:gd name="T6" fmla="*/ 50 w 5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27">
                  <a:moveTo>
                    <a:pt x="50" y="0"/>
                  </a:moveTo>
                  <a:lnTo>
                    <a:pt x="0" y="18"/>
                  </a:lnTo>
                  <a:lnTo>
                    <a:pt x="14" y="27"/>
                  </a:lnTo>
                  <a:lnTo>
                    <a:pt x="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ṧ1ïdè">
              <a:extLst>
                <a:ext uri="{FF2B5EF4-FFF2-40B4-BE49-F238E27FC236}">
                  <a16:creationId xmlns:a16="http://schemas.microsoft.com/office/drawing/2014/main" id="{37CC34DA-E0D3-4160-A0CF-9D4ED6280A96}"/>
                </a:ext>
              </a:extLst>
            </p:cNvPr>
            <p:cNvSpPr/>
            <p:nvPr/>
          </p:nvSpPr>
          <p:spPr bwMode="auto">
            <a:xfrm>
              <a:off x="4214044" y="3427353"/>
              <a:ext cx="107222" cy="211659"/>
            </a:xfrm>
            <a:custGeom>
              <a:avLst/>
              <a:gdLst>
                <a:gd name="T0" fmla="*/ 0 w 34"/>
                <a:gd name="T1" fmla="*/ 0 h 67"/>
                <a:gd name="T2" fmla="*/ 32 w 34"/>
                <a:gd name="T3" fmla="*/ 67 h 67"/>
                <a:gd name="T4" fmla="*/ 34 w 34"/>
                <a:gd name="T5" fmla="*/ 37 h 67"/>
                <a:gd name="T6" fmla="*/ 13 w 34"/>
                <a:gd name="T7" fmla="*/ 12 h 67"/>
                <a:gd name="T8" fmla="*/ 0 w 3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7">
                  <a:moveTo>
                    <a:pt x="0" y="0"/>
                  </a:moveTo>
                  <a:cubicBezTo>
                    <a:pt x="0" y="0"/>
                    <a:pt x="19" y="48"/>
                    <a:pt x="32" y="6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16" y="33"/>
                    <a:pt x="13" y="12"/>
                  </a:cubicBezTo>
                  <a:cubicBezTo>
                    <a:pt x="13" y="12"/>
                    <a:pt x="2" y="6"/>
                    <a:pt x="0" y="0"/>
                  </a:cubicBezTo>
                </a:path>
              </a:pathLst>
            </a:custGeom>
            <a:solidFill>
              <a:srgbClr val="BD63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ṡḷïde">
              <a:extLst>
                <a:ext uri="{FF2B5EF4-FFF2-40B4-BE49-F238E27FC236}">
                  <a16:creationId xmlns:a16="http://schemas.microsoft.com/office/drawing/2014/main" id="{61987EF6-4257-452B-B7D2-FB7AC95AF4FA}"/>
                </a:ext>
              </a:extLst>
            </p:cNvPr>
            <p:cNvSpPr/>
            <p:nvPr/>
          </p:nvSpPr>
          <p:spPr bwMode="auto">
            <a:xfrm>
              <a:off x="4415956" y="3208731"/>
              <a:ext cx="200519" cy="125325"/>
            </a:xfrm>
            <a:custGeom>
              <a:avLst/>
              <a:gdLst>
                <a:gd name="T0" fmla="*/ 43 w 64"/>
                <a:gd name="T1" fmla="*/ 0 h 40"/>
                <a:gd name="T2" fmla="*/ 0 w 64"/>
                <a:gd name="T3" fmla="*/ 36 h 40"/>
                <a:gd name="T4" fmla="*/ 34 w 64"/>
                <a:gd name="T5" fmla="*/ 40 h 40"/>
                <a:gd name="T6" fmla="*/ 64 w 64"/>
                <a:gd name="T7" fmla="*/ 18 h 40"/>
                <a:gd name="T8" fmla="*/ 31 w 64"/>
                <a:gd name="T9" fmla="*/ 22 h 40"/>
                <a:gd name="T10" fmla="*/ 43 w 64"/>
                <a:gd name="T11" fmla="*/ 0 h 40"/>
                <a:gd name="T12" fmla="*/ 43 w 64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40">
                  <a:moveTo>
                    <a:pt x="43" y="0"/>
                  </a:moveTo>
                  <a:cubicBezTo>
                    <a:pt x="42" y="0"/>
                    <a:pt x="0" y="36"/>
                    <a:pt x="0" y="36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43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BD63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S1íḓé">
              <a:extLst>
                <a:ext uri="{FF2B5EF4-FFF2-40B4-BE49-F238E27FC236}">
                  <a16:creationId xmlns:a16="http://schemas.microsoft.com/office/drawing/2014/main" id="{6FA9DFCD-39FA-4D4C-8F2B-7DF5FF63F926}"/>
                </a:ext>
              </a:extLst>
            </p:cNvPr>
            <p:cNvSpPr/>
            <p:nvPr/>
          </p:nvSpPr>
          <p:spPr bwMode="auto">
            <a:xfrm>
              <a:off x="4544065" y="3962071"/>
              <a:ext cx="465093" cy="185202"/>
            </a:xfrm>
            <a:custGeom>
              <a:avLst/>
              <a:gdLst>
                <a:gd name="T0" fmla="*/ 9 w 334"/>
                <a:gd name="T1" fmla="*/ 0 h 133"/>
                <a:gd name="T2" fmla="*/ 0 w 334"/>
                <a:gd name="T3" fmla="*/ 25 h 133"/>
                <a:gd name="T4" fmla="*/ 0 w 334"/>
                <a:gd name="T5" fmla="*/ 38 h 133"/>
                <a:gd name="T6" fmla="*/ 135 w 334"/>
                <a:gd name="T7" fmla="*/ 133 h 133"/>
                <a:gd name="T8" fmla="*/ 334 w 334"/>
                <a:gd name="T9" fmla="*/ 113 h 133"/>
                <a:gd name="T10" fmla="*/ 142 w 334"/>
                <a:gd name="T11" fmla="*/ 115 h 133"/>
                <a:gd name="T12" fmla="*/ 9 w 33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33">
                  <a:moveTo>
                    <a:pt x="9" y="0"/>
                  </a:moveTo>
                  <a:lnTo>
                    <a:pt x="0" y="25"/>
                  </a:lnTo>
                  <a:lnTo>
                    <a:pt x="0" y="38"/>
                  </a:lnTo>
                  <a:lnTo>
                    <a:pt x="135" y="133"/>
                  </a:lnTo>
                  <a:lnTo>
                    <a:pt x="334" y="113"/>
                  </a:lnTo>
                  <a:lnTo>
                    <a:pt x="142" y="115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ṡḷïḍê">
              <a:extLst>
                <a:ext uri="{FF2B5EF4-FFF2-40B4-BE49-F238E27FC236}">
                  <a16:creationId xmlns:a16="http://schemas.microsoft.com/office/drawing/2014/main" id="{A5F597B8-2035-4472-BD66-0C269CDE3454}"/>
                </a:ext>
              </a:extLst>
            </p:cNvPr>
            <p:cNvSpPr/>
            <p:nvPr/>
          </p:nvSpPr>
          <p:spPr bwMode="auto">
            <a:xfrm>
              <a:off x="4544065" y="3962071"/>
              <a:ext cx="465093" cy="185202"/>
            </a:xfrm>
            <a:custGeom>
              <a:avLst/>
              <a:gdLst>
                <a:gd name="T0" fmla="*/ 9 w 334"/>
                <a:gd name="T1" fmla="*/ 0 h 133"/>
                <a:gd name="T2" fmla="*/ 0 w 334"/>
                <a:gd name="T3" fmla="*/ 25 h 133"/>
                <a:gd name="T4" fmla="*/ 0 w 334"/>
                <a:gd name="T5" fmla="*/ 38 h 133"/>
                <a:gd name="T6" fmla="*/ 135 w 334"/>
                <a:gd name="T7" fmla="*/ 133 h 133"/>
                <a:gd name="T8" fmla="*/ 334 w 334"/>
                <a:gd name="T9" fmla="*/ 113 h 133"/>
                <a:gd name="T10" fmla="*/ 142 w 334"/>
                <a:gd name="T11" fmla="*/ 115 h 133"/>
                <a:gd name="T12" fmla="*/ 9 w 334"/>
                <a:gd name="T1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33">
                  <a:moveTo>
                    <a:pt x="9" y="0"/>
                  </a:moveTo>
                  <a:lnTo>
                    <a:pt x="0" y="25"/>
                  </a:lnTo>
                  <a:lnTo>
                    <a:pt x="0" y="38"/>
                  </a:lnTo>
                  <a:lnTo>
                    <a:pt x="135" y="133"/>
                  </a:lnTo>
                  <a:lnTo>
                    <a:pt x="334" y="113"/>
                  </a:lnTo>
                  <a:lnTo>
                    <a:pt x="142" y="115"/>
                  </a:lnTo>
                  <a:lnTo>
                    <a:pt x="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ş1iḓe">
              <a:extLst>
                <a:ext uri="{FF2B5EF4-FFF2-40B4-BE49-F238E27FC236}">
                  <a16:creationId xmlns:a16="http://schemas.microsoft.com/office/drawing/2014/main" id="{D0C7C6AE-A750-4738-A8DD-660D817D850F}"/>
                </a:ext>
              </a:extLst>
            </p:cNvPr>
            <p:cNvSpPr/>
            <p:nvPr/>
          </p:nvSpPr>
          <p:spPr bwMode="auto">
            <a:xfrm>
              <a:off x="4538495" y="3996883"/>
              <a:ext cx="5570" cy="18102"/>
            </a:xfrm>
            <a:custGeom>
              <a:avLst/>
              <a:gdLst>
                <a:gd name="T0" fmla="*/ 4 w 4"/>
                <a:gd name="T1" fmla="*/ 0 h 13"/>
                <a:gd name="T2" fmla="*/ 0 w 4"/>
                <a:gd name="T3" fmla="*/ 11 h 13"/>
                <a:gd name="T4" fmla="*/ 4 w 4"/>
                <a:gd name="T5" fmla="*/ 13 h 13"/>
                <a:gd name="T6" fmla="*/ 4 w 4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3">
                  <a:moveTo>
                    <a:pt x="4" y="0"/>
                  </a:moveTo>
                  <a:lnTo>
                    <a:pt x="0" y="11"/>
                  </a:lnTo>
                  <a:lnTo>
                    <a:pt x="4" y="1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ṥḷíḋê">
              <a:extLst>
                <a:ext uri="{FF2B5EF4-FFF2-40B4-BE49-F238E27FC236}">
                  <a16:creationId xmlns:a16="http://schemas.microsoft.com/office/drawing/2014/main" id="{43FA9D6B-98F1-4224-AC81-84BA66242B54}"/>
                </a:ext>
              </a:extLst>
            </p:cNvPr>
            <p:cNvSpPr/>
            <p:nvPr/>
          </p:nvSpPr>
          <p:spPr bwMode="auto">
            <a:xfrm>
              <a:off x="4538495" y="3996883"/>
              <a:ext cx="5570" cy="18102"/>
            </a:xfrm>
            <a:custGeom>
              <a:avLst/>
              <a:gdLst>
                <a:gd name="T0" fmla="*/ 4 w 4"/>
                <a:gd name="T1" fmla="*/ 0 h 13"/>
                <a:gd name="T2" fmla="*/ 0 w 4"/>
                <a:gd name="T3" fmla="*/ 11 h 13"/>
                <a:gd name="T4" fmla="*/ 4 w 4"/>
                <a:gd name="T5" fmla="*/ 13 h 13"/>
                <a:gd name="T6" fmla="*/ 4 w 4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3">
                  <a:moveTo>
                    <a:pt x="4" y="0"/>
                  </a:moveTo>
                  <a:lnTo>
                    <a:pt x="0" y="11"/>
                  </a:lnTo>
                  <a:lnTo>
                    <a:pt x="4" y="13"/>
                  </a:lnTo>
                  <a:lnTo>
                    <a:pt x="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ṩļîḋe">
              <a:extLst>
                <a:ext uri="{FF2B5EF4-FFF2-40B4-BE49-F238E27FC236}">
                  <a16:creationId xmlns:a16="http://schemas.microsoft.com/office/drawing/2014/main" id="{34BB17FA-DF06-4F65-8BFE-9500D7CC0995}"/>
                </a:ext>
              </a:extLst>
            </p:cNvPr>
            <p:cNvSpPr/>
            <p:nvPr/>
          </p:nvSpPr>
          <p:spPr bwMode="auto">
            <a:xfrm>
              <a:off x="3686289" y="3909156"/>
              <a:ext cx="472056" cy="245079"/>
            </a:xfrm>
            <a:custGeom>
              <a:avLst/>
              <a:gdLst>
                <a:gd name="T0" fmla="*/ 150 w 150"/>
                <a:gd name="T1" fmla="*/ 0 h 78"/>
                <a:gd name="T2" fmla="*/ 89 w 150"/>
                <a:gd name="T3" fmla="*/ 54 h 78"/>
                <a:gd name="T4" fmla="*/ 0 w 150"/>
                <a:gd name="T5" fmla="*/ 73 h 78"/>
                <a:gd name="T6" fmla="*/ 10 w 150"/>
                <a:gd name="T7" fmla="*/ 78 h 78"/>
                <a:gd name="T8" fmla="*/ 11 w 150"/>
                <a:gd name="T9" fmla="*/ 78 h 78"/>
                <a:gd name="T10" fmla="*/ 91 w 150"/>
                <a:gd name="T11" fmla="*/ 65 h 78"/>
                <a:gd name="T12" fmla="*/ 145 w 150"/>
                <a:gd name="T13" fmla="*/ 25 h 78"/>
                <a:gd name="T14" fmla="*/ 146 w 150"/>
                <a:gd name="T15" fmla="*/ 21 h 78"/>
                <a:gd name="T16" fmla="*/ 150 w 150"/>
                <a:gd name="T17" fmla="*/ 0 h 78"/>
                <a:gd name="T18" fmla="*/ 150 w 150"/>
                <a:gd name="T19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78">
                  <a:moveTo>
                    <a:pt x="150" y="0"/>
                  </a:moveTo>
                  <a:cubicBezTo>
                    <a:pt x="89" y="54"/>
                    <a:pt x="89" y="54"/>
                    <a:pt x="89" y="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3" y="78"/>
                    <a:pt x="10" y="78"/>
                  </a:cubicBezTo>
                  <a:cubicBezTo>
                    <a:pt x="10" y="78"/>
                    <a:pt x="10" y="78"/>
                    <a:pt x="11" y="78"/>
                  </a:cubicBezTo>
                  <a:cubicBezTo>
                    <a:pt x="19" y="78"/>
                    <a:pt x="91" y="65"/>
                    <a:pt x="91" y="65"/>
                  </a:cubicBezTo>
                  <a:cubicBezTo>
                    <a:pt x="145" y="25"/>
                    <a:pt x="145" y="25"/>
                    <a:pt x="145" y="25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$1ïďè">
              <a:extLst>
                <a:ext uri="{FF2B5EF4-FFF2-40B4-BE49-F238E27FC236}">
                  <a16:creationId xmlns:a16="http://schemas.microsoft.com/office/drawing/2014/main" id="{95EFAB23-D113-407C-86DD-FE25A6C28EB2}"/>
                </a:ext>
              </a:extLst>
            </p:cNvPr>
            <p:cNvSpPr/>
            <p:nvPr/>
          </p:nvSpPr>
          <p:spPr bwMode="auto">
            <a:xfrm>
              <a:off x="4141634" y="3909156"/>
              <a:ext cx="16710" cy="77980"/>
            </a:xfrm>
            <a:custGeom>
              <a:avLst/>
              <a:gdLst>
                <a:gd name="T0" fmla="*/ 12 w 12"/>
                <a:gd name="T1" fmla="*/ 0 h 56"/>
                <a:gd name="T2" fmla="*/ 3 w 12"/>
                <a:gd name="T3" fmla="*/ 47 h 56"/>
                <a:gd name="T4" fmla="*/ 0 w 12"/>
                <a:gd name="T5" fmla="*/ 56 h 56"/>
                <a:gd name="T6" fmla="*/ 7 w 12"/>
                <a:gd name="T7" fmla="*/ 54 h 56"/>
                <a:gd name="T8" fmla="*/ 12 w 1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6">
                  <a:moveTo>
                    <a:pt x="12" y="0"/>
                  </a:moveTo>
                  <a:lnTo>
                    <a:pt x="3" y="47"/>
                  </a:lnTo>
                  <a:lnTo>
                    <a:pt x="0" y="56"/>
                  </a:lnTo>
                  <a:lnTo>
                    <a:pt x="7" y="5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śḻíďè">
              <a:extLst>
                <a:ext uri="{FF2B5EF4-FFF2-40B4-BE49-F238E27FC236}">
                  <a16:creationId xmlns:a16="http://schemas.microsoft.com/office/drawing/2014/main" id="{F2AC10F9-98F6-4183-A694-567EC5E4D3F8}"/>
                </a:ext>
              </a:extLst>
            </p:cNvPr>
            <p:cNvSpPr/>
            <p:nvPr/>
          </p:nvSpPr>
          <p:spPr bwMode="auto">
            <a:xfrm>
              <a:off x="4141634" y="3909156"/>
              <a:ext cx="16710" cy="77980"/>
            </a:xfrm>
            <a:custGeom>
              <a:avLst/>
              <a:gdLst>
                <a:gd name="T0" fmla="*/ 12 w 12"/>
                <a:gd name="T1" fmla="*/ 0 h 56"/>
                <a:gd name="T2" fmla="*/ 3 w 12"/>
                <a:gd name="T3" fmla="*/ 47 h 56"/>
                <a:gd name="T4" fmla="*/ 0 w 12"/>
                <a:gd name="T5" fmla="*/ 56 h 56"/>
                <a:gd name="T6" fmla="*/ 7 w 12"/>
                <a:gd name="T7" fmla="*/ 54 h 56"/>
                <a:gd name="T8" fmla="*/ 12 w 12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6">
                  <a:moveTo>
                    <a:pt x="12" y="0"/>
                  </a:moveTo>
                  <a:lnTo>
                    <a:pt x="3" y="47"/>
                  </a:lnTo>
                  <a:lnTo>
                    <a:pt x="0" y="56"/>
                  </a:lnTo>
                  <a:lnTo>
                    <a:pt x="7" y="54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ṥľide">
              <a:extLst>
                <a:ext uri="{FF2B5EF4-FFF2-40B4-BE49-F238E27FC236}">
                  <a16:creationId xmlns:a16="http://schemas.microsoft.com/office/drawing/2014/main" id="{9D1E7F92-DC4D-47C7-A59D-E706869E4C4A}"/>
                </a:ext>
              </a:extLst>
            </p:cNvPr>
            <p:cNvSpPr/>
            <p:nvPr/>
          </p:nvSpPr>
          <p:spPr bwMode="auto">
            <a:xfrm>
              <a:off x="4098467" y="4794783"/>
              <a:ext cx="433066" cy="945504"/>
            </a:xfrm>
            <a:custGeom>
              <a:avLst/>
              <a:gdLst>
                <a:gd name="T0" fmla="*/ 6 w 311"/>
                <a:gd name="T1" fmla="*/ 0 h 679"/>
                <a:gd name="T2" fmla="*/ 270 w 311"/>
                <a:gd name="T3" fmla="*/ 0 h 679"/>
                <a:gd name="T4" fmla="*/ 300 w 311"/>
                <a:gd name="T5" fmla="*/ 295 h 679"/>
                <a:gd name="T6" fmla="*/ 311 w 311"/>
                <a:gd name="T7" fmla="*/ 679 h 679"/>
                <a:gd name="T8" fmla="*/ 277 w 311"/>
                <a:gd name="T9" fmla="*/ 304 h 679"/>
                <a:gd name="T10" fmla="*/ 241 w 311"/>
                <a:gd name="T11" fmla="*/ 18 h 679"/>
                <a:gd name="T12" fmla="*/ 0 w 311"/>
                <a:gd name="T13" fmla="*/ 18 h 679"/>
                <a:gd name="T14" fmla="*/ 6 w 311"/>
                <a:gd name="T15" fmla="*/ 0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679">
                  <a:moveTo>
                    <a:pt x="6" y="0"/>
                  </a:moveTo>
                  <a:lnTo>
                    <a:pt x="270" y="0"/>
                  </a:lnTo>
                  <a:lnTo>
                    <a:pt x="300" y="295"/>
                  </a:lnTo>
                  <a:lnTo>
                    <a:pt x="311" y="679"/>
                  </a:lnTo>
                  <a:lnTo>
                    <a:pt x="277" y="304"/>
                  </a:lnTo>
                  <a:lnTo>
                    <a:pt x="241" y="18"/>
                  </a:lnTo>
                  <a:lnTo>
                    <a:pt x="0" y="18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sļîḋé">
              <a:extLst>
                <a:ext uri="{FF2B5EF4-FFF2-40B4-BE49-F238E27FC236}">
                  <a16:creationId xmlns:a16="http://schemas.microsoft.com/office/drawing/2014/main" id="{D695391A-27B6-4745-8441-378E98FBCEEA}"/>
                </a:ext>
              </a:extLst>
            </p:cNvPr>
            <p:cNvSpPr/>
            <p:nvPr/>
          </p:nvSpPr>
          <p:spPr bwMode="auto">
            <a:xfrm>
              <a:off x="3918835" y="4857445"/>
              <a:ext cx="335591" cy="892589"/>
            </a:xfrm>
            <a:custGeom>
              <a:avLst/>
              <a:gdLst>
                <a:gd name="T0" fmla="*/ 241 w 241"/>
                <a:gd name="T1" fmla="*/ 0 h 641"/>
                <a:gd name="T2" fmla="*/ 144 w 241"/>
                <a:gd name="T3" fmla="*/ 246 h 641"/>
                <a:gd name="T4" fmla="*/ 20 w 241"/>
                <a:gd name="T5" fmla="*/ 641 h 641"/>
                <a:gd name="T6" fmla="*/ 0 w 241"/>
                <a:gd name="T7" fmla="*/ 641 h 641"/>
                <a:gd name="T8" fmla="*/ 122 w 241"/>
                <a:gd name="T9" fmla="*/ 244 h 641"/>
                <a:gd name="T10" fmla="*/ 241 w 241"/>
                <a:gd name="T11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1" h="641">
                  <a:moveTo>
                    <a:pt x="241" y="0"/>
                  </a:moveTo>
                  <a:lnTo>
                    <a:pt x="144" y="246"/>
                  </a:lnTo>
                  <a:lnTo>
                    <a:pt x="20" y="641"/>
                  </a:lnTo>
                  <a:lnTo>
                    <a:pt x="0" y="641"/>
                  </a:lnTo>
                  <a:lnTo>
                    <a:pt x="122" y="244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śḷiḓè">
              <a:extLst>
                <a:ext uri="{FF2B5EF4-FFF2-40B4-BE49-F238E27FC236}">
                  <a16:creationId xmlns:a16="http://schemas.microsoft.com/office/drawing/2014/main" id="{E7D8E6EB-4E16-408B-A877-B32756B1DD38}"/>
                </a:ext>
              </a:extLst>
            </p:cNvPr>
            <p:cNvSpPr/>
            <p:nvPr/>
          </p:nvSpPr>
          <p:spPr bwMode="auto">
            <a:xfrm>
              <a:off x="6052137" y="3832569"/>
              <a:ext cx="34812" cy="76587"/>
            </a:xfrm>
            <a:custGeom>
              <a:avLst/>
              <a:gdLst>
                <a:gd name="T0" fmla="*/ 13 w 25"/>
                <a:gd name="T1" fmla="*/ 0 h 55"/>
                <a:gd name="T2" fmla="*/ 0 w 25"/>
                <a:gd name="T3" fmla="*/ 55 h 55"/>
                <a:gd name="T4" fmla="*/ 9 w 25"/>
                <a:gd name="T5" fmla="*/ 55 h 55"/>
                <a:gd name="T6" fmla="*/ 9 w 25"/>
                <a:gd name="T7" fmla="*/ 52 h 55"/>
                <a:gd name="T8" fmla="*/ 25 w 25"/>
                <a:gd name="T9" fmla="*/ 25 h 55"/>
                <a:gd name="T10" fmla="*/ 13 w 25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5">
                  <a:moveTo>
                    <a:pt x="13" y="0"/>
                  </a:moveTo>
                  <a:lnTo>
                    <a:pt x="0" y="55"/>
                  </a:lnTo>
                  <a:lnTo>
                    <a:pt x="9" y="55"/>
                  </a:lnTo>
                  <a:lnTo>
                    <a:pt x="9" y="52"/>
                  </a:lnTo>
                  <a:lnTo>
                    <a:pt x="25" y="2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ṡlîďe">
              <a:extLst>
                <a:ext uri="{FF2B5EF4-FFF2-40B4-BE49-F238E27FC236}">
                  <a16:creationId xmlns:a16="http://schemas.microsoft.com/office/drawing/2014/main" id="{49168343-F83B-4F4A-B52D-AE2225E5D9EF}"/>
                </a:ext>
              </a:extLst>
            </p:cNvPr>
            <p:cNvSpPr/>
            <p:nvPr/>
          </p:nvSpPr>
          <p:spPr bwMode="auto">
            <a:xfrm>
              <a:off x="6052137" y="3832569"/>
              <a:ext cx="34812" cy="76587"/>
            </a:xfrm>
            <a:custGeom>
              <a:avLst/>
              <a:gdLst>
                <a:gd name="T0" fmla="*/ 13 w 25"/>
                <a:gd name="T1" fmla="*/ 0 h 55"/>
                <a:gd name="T2" fmla="*/ 0 w 25"/>
                <a:gd name="T3" fmla="*/ 55 h 55"/>
                <a:gd name="T4" fmla="*/ 9 w 25"/>
                <a:gd name="T5" fmla="*/ 55 h 55"/>
                <a:gd name="T6" fmla="*/ 9 w 25"/>
                <a:gd name="T7" fmla="*/ 52 h 55"/>
                <a:gd name="T8" fmla="*/ 25 w 25"/>
                <a:gd name="T9" fmla="*/ 25 h 55"/>
                <a:gd name="T10" fmla="*/ 13 w 25"/>
                <a:gd name="T1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55">
                  <a:moveTo>
                    <a:pt x="13" y="0"/>
                  </a:moveTo>
                  <a:lnTo>
                    <a:pt x="0" y="55"/>
                  </a:lnTo>
                  <a:lnTo>
                    <a:pt x="9" y="55"/>
                  </a:lnTo>
                  <a:lnTo>
                    <a:pt x="9" y="52"/>
                  </a:lnTo>
                  <a:lnTo>
                    <a:pt x="25" y="25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şḻïḍè">
              <a:extLst>
                <a:ext uri="{FF2B5EF4-FFF2-40B4-BE49-F238E27FC236}">
                  <a16:creationId xmlns:a16="http://schemas.microsoft.com/office/drawing/2014/main" id="{85D9E2FF-4EC3-4B0F-A4F6-9EB2E445E8D6}"/>
                </a:ext>
              </a:extLst>
            </p:cNvPr>
            <p:cNvSpPr/>
            <p:nvPr/>
          </p:nvSpPr>
          <p:spPr bwMode="auto">
            <a:xfrm>
              <a:off x="6029857" y="3909156"/>
              <a:ext cx="37597" cy="285461"/>
            </a:xfrm>
            <a:custGeom>
              <a:avLst/>
              <a:gdLst>
                <a:gd name="T0" fmla="*/ 25 w 27"/>
                <a:gd name="T1" fmla="*/ 0 h 205"/>
                <a:gd name="T2" fmla="*/ 16 w 27"/>
                <a:gd name="T3" fmla="*/ 0 h 205"/>
                <a:gd name="T4" fmla="*/ 0 w 27"/>
                <a:gd name="T5" fmla="*/ 205 h 205"/>
                <a:gd name="T6" fmla="*/ 27 w 27"/>
                <a:gd name="T7" fmla="*/ 137 h 205"/>
                <a:gd name="T8" fmla="*/ 25 w 27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05">
                  <a:moveTo>
                    <a:pt x="25" y="0"/>
                  </a:moveTo>
                  <a:lnTo>
                    <a:pt x="16" y="0"/>
                  </a:lnTo>
                  <a:lnTo>
                    <a:pt x="0" y="205"/>
                  </a:lnTo>
                  <a:lnTo>
                    <a:pt x="27" y="13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E01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śļíḍê">
              <a:extLst>
                <a:ext uri="{FF2B5EF4-FFF2-40B4-BE49-F238E27FC236}">
                  <a16:creationId xmlns:a16="http://schemas.microsoft.com/office/drawing/2014/main" id="{11391B3E-B6CB-4EC6-B8FD-F6D2254229BF}"/>
                </a:ext>
              </a:extLst>
            </p:cNvPr>
            <p:cNvSpPr/>
            <p:nvPr/>
          </p:nvSpPr>
          <p:spPr bwMode="auto">
            <a:xfrm>
              <a:off x="6029857" y="3909156"/>
              <a:ext cx="37597" cy="285461"/>
            </a:xfrm>
            <a:custGeom>
              <a:avLst/>
              <a:gdLst>
                <a:gd name="T0" fmla="*/ 25 w 27"/>
                <a:gd name="T1" fmla="*/ 0 h 205"/>
                <a:gd name="T2" fmla="*/ 16 w 27"/>
                <a:gd name="T3" fmla="*/ 0 h 205"/>
                <a:gd name="T4" fmla="*/ 0 w 27"/>
                <a:gd name="T5" fmla="*/ 205 h 205"/>
                <a:gd name="T6" fmla="*/ 27 w 27"/>
                <a:gd name="T7" fmla="*/ 137 h 205"/>
                <a:gd name="T8" fmla="*/ 25 w 27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05">
                  <a:moveTo>
                    <a:pt x="25" y="0"/>
                  </a:moveTo>
                  <a:lnTo>
                    <a:pt x="16" y="0"/>
                  </a:lnTo>
                  <a:lnTo>
                    <a:pt x="0" y="205"/>
                  </a:lnTo>
                  <a:lnTo>
                    <a:pt x="27" y="137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íṣlíḑe">
              <a:extLst>
                <a:ext uri="{FF2B5EF4-FFF2-40B4-BE49-F238E27FC236}">
                  <a16:creationId xmlns:a16="http://schemas.microsoft.com/office/drawing/2014/main" id="{6B2789D1-A06E-45BE-88C7-7F2835C9A0FE}"/>
                </a:ext>
              </a:extLst>
            </p:cNvPr>
            <p:cNvSpPr/>
            <p:nvPr/>
          </p:nvSpPr>
          <p:spPr bwMode="auto">
            <a:xfrm>
              <a:off x="6277721" y="3302028"/>
              <a:ext cx="427496" cy="767265"/>
            </a:xfrm>
            <a:custGeom>
              <a:avLst/>
              <a:gdLst>
                <a:gd name="T0" fmla="*/ 296 w 307"/>
                <a:gd name="T1" fmla="*/ 7 h 551"/>
                <a:gd name="T2" fmla="*/ 228 w 307"/>
                <a:gd name="T3" fmla="*/ 323 h 551"/>
                <a:gd name="T4" fmla="*/ 0 w 307"/>
                <a:gd name="T5" fmla="*/ 519 h 551"/>
                <a:gd name="T6" fmla="*/ 7 w 307"/>
                <a:gd name="T7" fmla="*/ 551 h 551"/>
                <a:gd name="T8" fmla="*/ 242 w 307"/>
                <a:gd name="T9" fmla="*/ 341 h 551"/>
                <a:gd name="T10" fmla="*/ 307 w 307"/>
                <a:gd name="T11" fmla="*/ 0 h 551"/>
                <a:gd name="T12" fmla="*/ 296 w 307"/>
                <a:gd name="T13" fmla="*/ 7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551">
                  <a:moveTo>
                    <a:pt x="296" y="7"/>
                  </a:moveTo>
                  <a:lnTo>
                    <a:pt x="228" y="323"/>
                  </a:lnTo>
                  <a:lnTo>
                    <a:pt x="0" y="519"/>
                  </a:lnTo>
                  <a:lnTo>
                    <a:pt x="7" y="551"/>
                  </a:lnTo>
                  <a:lnTo>
                    <a:pt x="242" y="341"/>
                  </a:lnTo>
                  <a:lnTo>
                    <a:pt x="307" y="0"/>
                  </a:lnTo>
                  <a:lnTo>
                    <a:pt x="296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ṥḻîḍé">
              <a:extLst>
                <a:ext uri="{FF2B5EF4-FFF2-40B4-BE49-F238E27FC236}">
                  <a16:creationId xmlns:a16="http://schemas.microsoft.com/office/drawing/2014/main" id="{76D91D69-102F-4936-AB14-2646A5D4B3EA}"/>
                </a:ext>
              </a:extLst>
            </p:cNvPr>
            <p:cNvSpPr/>
            <p:nvPr/>
          </p:nvSpPr>
          <p:spPr bwMode="auto">
            <a:xfrm>
              <a:off x="5461719" y="3846494"/>
              <a:ext cx="323059" cy="150389"/>
            </a:xfrm>
            <a:custGeom>
              <a:avLst/>
              <a:gdLst>
                <a:gd name="T0" fmla="*/ 27 w 232"/>
                <a:gd name="T1" fmla="*/ 0 h 108"/>
                <a:gd name="T2" fmla="*/ 232 w 232"/>
                <a:gd name="T3" fmla="*/ 81 h 108"/>
                <a:gd name="T4" fmla="*/ 228 w 232"/>
                <a:gd name="T5" fmla="*/ 108 h 108"/>
                <a:gd name="T6" fmla="*/ 0 w 232"/>
                <a:gd name="T7" fmla="*/ 11 h 108"/>
                <a:gd name="T8" fmla="*/ 27 w 232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08">
                  <a:moveTo>
                    <a:pt x="27" y="0"/>
                  </a:moveTo>
                  <a:lnTo>
                    <a:pt x="232" y="81"/>
                  </a:lnTo>
                  <a:lnTo>
                    <a:pt x="228" y="108"/>
                  </a:lnTo>
                  <a:lnTo>
                    <a:pt x="0" y="1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ṥļîḋé">
              <a:extLst>
                <a:ext uri="{FF2B5EF4-FFF2-40B4-BE49-F238E27FC236}">
                  <a16:creationId xmlns:a16="http://schemas.microsoft.com/office/drawing/2014/main" id="{65B45AD1-C64A-4BC2-B2D7-1ADF559FD4D2}"/>
                </a:ext>
              </a:extLst>
            </p:cNvPr>
            <p:cNvSpPr/>
            <p:nvPr/>
          </p:nvSpPr>
          <p:spPr bwMode="auto">
            <a:xfrm>
              <a:off x="5769461" y="4819847"/>
              <a:ext cx="465093" cy="930186"/>
            </a:xfrm>
            <a:custGeom>
              <a:avLst/>
              <a:gdLst>
                <a:gd name="T0" fmla="*/ 0 w 334"/>
                <a:gd name="T1" fmla="*/ 0 h 668"/>
                <a:gd name="T2" fmla="*/ 289 w 334"/>
                <a:gd name="T3" fmla="*/ 0 h 668"/>
                <a:gd name="T4" fmla="*/ 334 w 334"/>
                <a:gd name="T5" fmla="*/ 668 h 668"/>
                <a:gd name="T6" fmla="*/ 320 w 334"/>
                <a:gd name="T7" fmla="*/ 668 h 668"/>
                <a:gd name="T8" fmla="*/ 264 w 334"/>
                <a:gd name="T9" fmla="*/ 13 h 668"/>
                <a:gd name="T10" fmla="*/ 0 w 334"/>
                <a:gd name="T11" fmla="*/ 0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" h="668">
                  <a:moveTo>
                    <a:pt x="0" y="0"/>
                  </a:moveTo>
                  <a:lnTo>
                    <a:pt x="289" y="0"/>
                  </a:lnTo>
                  <a:lnTo>
                    <a:pt x="334" y="668"/>
                  </a:lnTo>
                  <a:lnTo>
                    <a:pt x="320" y="668"/>
                  </a:lnTo>
                  <a:lnTo>
                    <a:pt x="26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ṡļíḋe">
              <a:extLst>
                <a:ext uri="{FF2B5EF4-FFF2-40B4-BE49-F238E27FC236}">
                  <a16:creationId xmlns:a16="http://schemas.microsoft.com/office/drawing/2014/main" id="{2443D7B6-F95E-497D-BD1C-E796993816D3}"/>
                </a:ext>
              </a:extLst>
            </p:cNvPr>
            <p:cNvSpPr/>
            <p:nvPr/>
          </p:nvSpPr>
          <p:spPr bwMode="auto">
            <a:xfrm>
              <a:off x="5677556" y="4854660"/>
              <a:ext cx="252042" cy="895374"/>
            </a:xfrm>
            <a:custGeom>
              <a:avLst/>
              <a:gdLst>
                <a:gd name="T0" fmla="*/ 181 w 181"/>
                <a:gd name="T1" fmla="*/ 0 h 643"/>
                <a:gd name="T2" fmla="*/ 12 w 181"/>
                <a:gd name="T3" fmla="*/ 643 h 643"/>
                <a:gd name="T4" fmla="*/ 0 w 181"/>
                <a:gd name="T5" fmla="*/ 643 h 643"/>
                <a:gd name="T6" fmla="*/ 163 w 181"/>
                <a:gd name="T7" fmla="*/ 0 h 643"/>
                <a:gd name="T8" fmla="*/ 181 w 181"/>
                <a:gd name="T9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643">
                  <a:moveTo>
                    <a:pt x="181" y="0"/>
                  </a:moveTo>
                  <a:lnTo>
                    <a:pt x="12" y="643"/>
                  </a:lnTo>
                  <a:lnTo>
                    <a:pt x="0" y="643"/>
                  </a:lnTo>
                  <a:lnTo>
                    <a:pt x="163" y="0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ṡļiḋê">
              <a:extLst>
                <a:ext uri="{FF2B5EF4-FFF2-40B4-BE49-F238E27FC236}">
                  <a16:creationId xmlns:a16="http://schemas.microsoft.com/office/drawing/2014/main" id="{3C0CA067-457B-4E7D-B5EB-26B0EAB82678}"/>
                </a:ext>
              </a:extLst>
            </p:cNvPr>
            <p:cNvSpPr/>
            <p:nvPr/>
          </p:nvSpPr>
          <p:spPr bwMode="auto">
            <a:xfrm>
              <a:off x="8260633" y="3459380"/>
              <a:ext cx="178239" cy="247864"/>
            </a:xfrm>
            <a:custGeom>
              <a:avLst/>
              <a:gdLst>
                <a:gd name="T0" fmla="*/ 57 w 57"/>
                <a:gd name="T1" fmla="*/ 0 h 79"/>
                <a:gd name="T2" fmla="*/ 18 w 57"/>
                <a:gd name="T3" fmla="*/ 28 h 79"/>
                <a:gd name="T4" fmla="*/ 8 w 57"/>
                <a:gd name="T5" fmla="*/ 26 h 79"/>
                <a:gd name="T6" fmla="*/ 4 w 57"/>
                <a:gd name="T7" fmla="*/ 29 h 79"/>
                <a:gd name="T8" fmla="*/ 25 w 57"/>
                <a:gd name="T9" fmla="*/ 79 h 79"/>
                <a:gd name="T10" fmla="*/ 33 w 57"/>
                <a:gd name="T11" fmla="*/ 41 h 79"/>
                <a:gd name="T12" fmla="*/ 57 w 57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79">
                  <a:moveTo>
                    <a:pt x="57" y="0"/>
                  </a:moveTo>
                  <a:cubicBezTo>
                    <a:pt x="57" y="0"/>
                    <a:pt x="41" y="28"/>
                    <a:pt x="18" y="28"/>
                  </a:cubicBezTo>
                  <a:cubicBezTo>
                    <a:pt x="15" y="28"/>
                    <a:pt x="11" y="27"/>
                    <a:pt x="8" y="26"/>
                  </a:cubicBezTo>
                  <a:cubicBezTo>
                    <a:pt x="6" y="27"/>
                    <a:pt x="5" y="28"/>
                    <a:pt x="4" y="29"/>
                  </a:cubicBezTo>
                  <a:cubicBezTo>
                    <a:pt x="2" y="40"/>
                    <a:pt x="0" y="63"/>
                    <a:pt x="25" y="79"/>
                  </a:cubicBezTo>
                  <a:cubicBezTo>
                    <a:pt x="25" y="79"/>
                    <a:pt x="18" y="59"/>
                    <a:pt x="33" y="41"/>
                  </a:cubicBezTo>
                  <a:cubicBezTo>
                    <a:pt x="48" y="23"/>
                    <a:pt x="57" y="18"/>
                    <a:pt x="57" y="0"/>
                  </a:cubicBezTo>
                </a:path>
              </a:pathLst>
            </a:custGeom>
            <a:solidFill>
              <a:srgbClr val="6C3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sḻïḓe">
              <a:extLst>
                <a:ext uri="{FF2B5EF4-FFF2-40B4-BE49-F238E27FC236}">
                  <a16:creationId xmlns:a16="http://schemas.microsoft.com/office/drawing/2014/main" id="{2BAE75E0-B8B5-4151-8F14-DE88B0B63C65}"/>
                </a:ext>
              </a:extLst>
            </p:cNvPr>
            <p:cNvSpPr/>
            <p:nvPr/>
          </p:nvSpPr>
          <p:spPr bwMode="auto">
            <a:xfrm>
              <a:off x="8273166" y="3537360"/>
              <a:ext cx="12532" cy="12532"/>
            </a:xfrm>
            <a:custGeom>
              <a:avLst/>
              <a:gdLst>
                <a:gd name="T0" fmla="*/ 1 w 4"/>
                <a:gd name="T1" fmla="*/ 0 h 4"/>
                <a:gd name="T2" fmla="*/ 0 w 4"/>
                <a:gd name="T3" fmla="*/ 4 h 4"/>
                <a:gd name="T4" fmla="*/ 4 w 4"/>
                <a:gd name="T5" fmla="*/ 1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0"/>
                    <a:pt x="0" y="1"/>
                    <a:pt x="0" y="4"/>
                  </a:cubicBezTo>
                  <a:cubicBezTo>
                    <a:pt x="1" y="3"/>
                    <a:pt x="2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solidFill>
              <a:srgbClr val="6C3C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ṣḷidè">
              <a:extLst>
                <a:ext uri="{FF2B5EF4-FFF2-40B4-BE49-F238E27FC236}">
                  <a16:creationId xmlns:a16="http://schemas.microsoft.com/office/drawing/2014/main" id="{D8E65D2E-917C-4CAD-B2AE-7A0636D94462}"/>
                </a:ext>
              </a:extLst>
            </p:cNvPr>
            <p:cNvSpPr/>
            <p:nvPr/>
          </p:nvSpPr>
          <p:spPr bwMode="auto">
            <a:xfrm>
              <a:off x="7373614" y="3302028"/>
              <a:ext cx="600165" cy="625230"/>
            </a:xfrm>
            <a:custGeom>
              <a:avLst/>
              <a:gdLst>
                <a:gd name="T0" fmla="*/ 0 w 191"/>
                <a:gd name="T1" fmla="*/ 3 h 199"/>
                <a:gd name="T2" fmla="*/ 40 w 191"/>
                <a:gd name="T3" fmla="*/ 118 h 199"/>
                <a:gd name="T4" fmla="*/ 175 w 191"/>
                <a:gd name="T5" fmla="*/ 199 h 199"/>
                <a:gd name="T6" fmla="*/ 191 w 191"/>
                <a:gd name="T7" fmla="*/ 190 h 199"/>
                <a:gd name="T8" fmla="*/ 45 w 191"/>
                <a:gd name="T9" fmla="*/ 110 h 199"/>
                <a:gd name="T10" fmla="*/ 4 w 191"/>
                <a:gd name="T11" fmla="*/ 0 h 199"/>
                <a:gd name="T12" fmla="*/ 0 w 191"/>
                <a:gd name="T13" fmla="*/ 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99">
                  <a:moveTo>
                    <a:pt x="0" y="3"/>
                  </a:moveTo>
                  <a:cubicBezTo>
                    <a:pt x="40" y="118"/>
                    <a:pt x="40" y="118"/>
                    <a:pt x="40" y="118"/>
                  </a:cubicBezTo>
                  <a:cubicBezTo>
                    <a:pt x="175" y="199"/>
                    <a:pt x="175" y="199"/>
                    <a:pt x="175" y="199"/>
                  </a:cubicBezTo>
                  <a:cubicBezTo>
                    <a:pt x="175" y="199"/>
                    <a:pt x="188" y="196"/>
                    <a:pt x="191" y="19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ṩļíḋê">
              <a:extLst>
                <a:ext uri="{FF2B5EF4-FFF2-40B4-BE49-F238E27FC236}">
                  <a16:creationId xmlns:a16="http://schemas.microsoft.com/office/drawing/2014/main" id="{0FA86C01-ECBE-4A49-B384-B7EB6D3D1964}"/>
                </a:ext>
              </a:extLst>
            </p:cNvPr>
            <p:cNvSpPr/>
            <p:nvPr/>
          </p:nvSpPr>
          <p:spPr bwMode="auto">
            <a:xfrm>
              <a:off x="7911117" y="5083029"/>
              <a:ext cx="162922" cy="622445"/>
            </a:xfrm>
            <a:custGeom>
              <a:avLst/>
              <a:gdLst>
                <a:gd name="T0" fmla="*/ 15 w 52"/>
                <a:gd name="T1" fmla="*/ 0 h 198"/>
                <a:gd name="T2" fmla="*/ 0 w 52"/>
                <a:gd name="T3" fmla="*/ 0 h 198"/>
                <a:gd name="T4" fmla="*/ 32 w 52"/>
                <a:gd name="T5" fmla="*/ 138 h 198"/>
                <a:gd name="T6" fmla="*/ 44 w 52"/>
                <a:gd name="T7" fmla="*/ 198 h 198"/>
                <a:gd name="T8" fmla="*/ 52 w 52"/>
                <a:gd name="T9" fmla="*/ 198 h 198"/>
                <a:gd name="T10" fmla="*/ 42 w 52"/>
                <a:gd name="T11" fmla="*/ 164 h 198"/>
                <a:gd name="T12" fmla="*/ 35 w 52"/>
                <a:gd name="T13" fmla="*/ 66 h 198"/>
                <a:gd name="T14" fmla="*/ 15 w 52"/>
                <a:gd name="T15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98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9" y="28"/>
                    <a:pt x="29" y="108"/>
                    <a:pt x="32" y="138"/>
                  </a:cubicBezTo>
                  <a:cubicBezTo>
                    <a:pt x="34" y="163"/>
                    <a:pt x="41" y="187"/>
                    <a:pt x="44" y="198"/>
                  </a:cubicBezTo>
                  <a:cubicBezTo>
                    <a:pt x="52" y="198"/>
                    <a:pt x="52" y="198"/>
                    <a:pt x="52" y="198"/>
                  </a:cubicBezTo>
                  <a:cubicBezTo>
                    <a:pt x="49" y="191"/>
                    <a:pt x="45" y="179"/>
                    <a:pt x="42" y="164"/>
                  </a:cubicBezTo>
                  <a:cubicBezTo>
                    <a:pt x="38" y="142"/>
                    <a:pt x="39" y="98"/>
                    <a:pt x="35" y="66"/>
                  </a:cubicBezTo>
                  <a:cubicBezTo>
                    <a:pt x="32" y="39"/>
                    <a:pt x="19" y="10"/>
                    <a:pt x="15" y="0"/>
                  </a:cubicBezTo>
                </a:path>
              </a:pathLst>
            </a:custGeom>
            <a:solidFill>
              <a:srgbClr val="FFA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ṧ1ïde">
              <a:extLst>
                <a:ext uri="{FF2B5EF4-FFF2-40B4-BE49-F238E27FC236}">
                  <a16:creationId xmlns:a16="http://schemas.microsoft.com/office/drawing/2014/main" id="{E984AAD3-3B80-469F-AC05-12E45992DDA6}"/>
                </a:ext>
              </a:extLst>
            </p:cNvPr>
            <p:cNvSpPr/>
            <p:nvPr/>
          </p:nvSpPr>
          <p:spPr bwMode="auto">
            <a:xfrm>
              <a:off x="7898585" y="4512106"/>
              <a:ext cx="304956" cy="570923"/>
            </a:xfrm>
            <a:custGeom>
              <a:avLst/>
              <a:gdLst>
                <a:gd name="T0" fmla="*/ 0 w 97"/>
                <a:gd name="T1" fmla="*/ 0 h 182"/>
                <a:gd name="T2" fmla="*/ 52 w 97"/>
                <a:gd name="T3" fmla="*/ 19 h 182"/>
                <a:gd name="T4" fmla="*/ 65 w 97"/>
                <a:gd name="T5" fmla="*/ 18 h 182"/>
                <a:gd name="T6" fmla="*/ 0 w 97"/>
                <a:gd name="T7" fmla="*/ 173 h 182"/>
                <a:gd name="T8" fmla="*/ 4 w 97"/>
                <a:gd name="T9" fmla="*/ 182 h 182"/>
                <a:gd name="T10" fmla="*/ 19 w 97"/>
                <a:gd name="T11" fmla="*/ 182 h 182"/>
                <a:gd name="T12" fmla="*/ 17 w 97"/>
                <a:gd name="T13" fmla="*/ 178 h 182"/>
                <a:gd name="T14" fmla="*/ 83 w 97"/>
                <a:gd name="T15" fmla="*/ 81 h 182"/>
                <a:gd name="T16" fmla="*/ 79 w 97"/>
                <a:gd name="T17" fmla="*/ 4 h 182"/>
                <a:gd name="T18" fmla="*/ 48 w 97"/>
                <a:gd name="T19" fmla="*/ 11 h 182"/>
                <a:gd name="T20" fmla="*/ 0 w 97"/>
                <a:gd name="T2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182">
                  <a:moveTo>
                    <a:pt x="0" y="0"/>
                  </a:moveTo>
                  <a:cubicBezTo>
                    <a:pt x="15" y="16"/>
                    <a:pt x="37" y="19"/>
                    <a:pt x="52" y="19"/>
                  </a:cubicBezTo>
                  <a:cubicBezTo>
                    <a:pt x="60" y="19"/>
                    <a:pt x="65" y="18"/>
                    <a:pt x="65" y="18"/>
                  </a:cubicBezTo>
                  <a:cubicBezTo>
                    <a:pt x="85" y="118"/>
                    <a:pt x="0" y="173"/>
                    <a:pt x="0" y="173"/>
                  </a:cubicBezTo>
                  <a:cubicBezTo>
                    <a:pt x="1" y="174"/>
                    <a:pt x="2" y="178"/>
                    <a:pt x="4" y="182"/>
                  </a:cubicBezTo>
                  <a:cubicBezTo>
                    <a:pt x="19" y="182"/>
                    <a:pt x="19" y="182"/>
                    <a:pt x="19" y="182"/>
                  </a:cubicBezTo>
                  <a:cubicBezTo>
                    <a:pt x="18" y="179"/>
                    <a:pt x="17" y="178"/>
                    <a:pt x="17" y="178"/>
                  </a:cubicBezTo>
                  <a:cubicBezTo>
                    <a:pt x="17" y="178"/>
                    <a:pt x="68" y="121"/>
                    <a:pt x="83" y="81"/>
                  </a:cubicBezTo>
                  <a:cubicBezTo>
                    <a:pt x="97" y="41"/>
                    <a:pt x="79" y="4"/>
                    <a:pt x="79" y="4"/>
                  </a:cubicBezTo>
                  <a:cubicBezTo>
                    <a:pt x="69" y="9"/>
                    <a:pt x="58" y="11"/>
                    <a:pt x="48" y="11"/>
                  </a:cubicBezTo>
                  <a:cubicBezTo>
                    <a:pt x="23" y="11"/>
                    <a:pt x="0" y="0"/>
                    <a:pt x="0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$ľiḋe">
              <a:extLst>
                <a:ext uri="{FF2B5EF4-FFF2-40B4-BE49-F238E27FC236}">
                  <a16:creationId xmlns:a16="http://schemas.microsoft.com/office/drawing/2014/main" id="{FAAE49F2-3F96-49B1-9902-C589BF5DC904}"/>
                </a:ext>
              </a:extLst>
            </p:cNvPr>
            <p:cNvSpPr/>
            <p:nvPr/>
          </p:nvSpPr>
          <p:spPr bwMode="auto">
            <a:xfrm>
              <a:off x="8048974" y="5705474"/>
              <a:ext cx="32027" cy="37597"/>
            </a:xfrm>
            <a:custGeom>
              <a:avLst/>
              <a:gdLst>
                <a:gd name="T0" fmla="*/ 8 w 10"/>
                <a:gd name="T1" fmla="*/ 0 h 12"/>
                <a:gd name="T2" fmla="*/ 0 w 10"/>
                <a:gd name="T3" fmla="*/ 0 h 12"/>
                <a:gd name="T4" fmla="*/ 3 w 10"/>
                <a:gd name="T5" fmla="*/ 8 h 12"/>
                <a:gd name="T6" fmla="*/ 5 w 10"/>
                <a:gd name="T7" fmla="*/ 12 h 12"/>
                <a:gd name="T8" fmla="*/ 10 w 10"/>
                <a:gd name="T9" fmla="*/ 6 h 12"/>
                <a:gd name="T10" fmla="*/ 10 w 10"/>
                <a:gd name="T11" fmla="*/ 6 h 12"/>
                <a:gd name="T12" fmla="*/ 8 w 10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2">
                  <a:moveTo>
                    <a:pt x="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3" y="8"/>
                    <a:pt x="3" y="8"/>
                  </a:cubicBezTo>
                  <a:cubicBezTo>
                    <a:pt x="4" y="9"/>
                    <a:pt x="4" y="11"/>
                    <a:pt x="5" y="12"/>
                  </a:cubicBezTo>
                  <a:cubicBezTo>
                    <a:pt x="7" y="10"/>
                    <a:pt x="9" y="8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4"/>
                    <a:pt x="8" y="0"/>
                  </a:cubicBezTo>
                </a:path>
              </a:pathLst>
            </a:custGeom>
            <a:solidFill>
              <a:srgbClr val="FFA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$ľiḑe">
              <a:extLst>
                <a:ext uri="{FF2B5EF4-FFF2-40B4-BE49-F238E27FC236}">
                  <a16:creationId xmlns:a16="http://schemas.microsoft.com/office/drawing/2014/main" id="{41F42935-60D3-4C25-854E-B9E11F6F9F99}"/>
                </a:ext>
              </a:extLst>
            </p:cNvPr>
            <p:cNvSpPr/>
            <p:nvPr/>
          </p:nvSpPr>
          <p:spPr bwMode="auto">
            <a:xfrm>
              <a:off x="8065684" y="5724969"/>
              <a:ext cx="59877" cy="165707"/>
            </a:xfrm>
            <a:custGeom>
              <a:avLst/>
              <a:gdLst>
                <a:gd name="T0" fmla="*/ 5 w 19"/>
                <a:gd name="T1" fmla="*/ 0 h 53"/>
                <a:gd name="T2" fmla="*/ 0 w 19"/>
                <a:gd name="T3" fmla="*/ 6 h 53"/>
                <a:gd name="T4" fmla="*/ 0 w 19"/>
                <a:gd name="T5" fmla="*/ 53 h 53"/>
                <a:gd name="T6" fmla="*/ 4 w 19"/>
                <a:gd name="T7" fmla="*/ 53 h 53"/>
                <a:gd name="T8" fmla="*/ 5 w 19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53">
                  <a:moveTo>
                    <a:pt x="5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11" y="31"/>
                    <a:pt x="0" y="53"/>
                    <a:pt x="0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9" y="11"/>
                    <a:pt x="5" y="0"/>
                    <a:pt x="5" y="0"/>
                  </a:cubicBezTo>
                </a:path>
              </a:pathLst>
            </a:custGeom>
            <a:solidFill>
              <a:srgbClr val="1717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ṣḷíḍé">
              <a:extLst>
                <a:ext uri="{FF2B5EF4-FFF2-40B4-BE49-F238E27FC236}">
                  <a16:creationId xmlns:a16="http://schemas.microsoft.com/office/drawing/2014/main" id="{78A16D69-21E6-4D42-AEB3-2B63290F73FB}"/>
                </a:ext>
              </a:extLst>
            </p:cNvPr>
            <p:cNvSpPr/>
            <p:nvPr/>
          </p:nvSpPr>
          <p:spPr bwMode="auto">
            <a:xfrm>
              <a:off x="8048974" y="5284941"/>
              <a:ext cx="164314" cy="325844"/>
            </a:xfrm>
            <a:custGeom>
              <a:avLst/>
              <a:gdLst>
                <a:gd name="T0" fmla="*/ 0 w 52"/>
                <a:gd name="T1" fmla="*/ 0 h 104"/>
                <a:gd name="T2" fmla="*/ 0 w 52"/>
                <a:gd name="T3" fmla="*/ 50 h 104"/>
                <a:gd name="T4" fmla="*/ 48 w 52"/>
                <a:gd name="T5" fmla="*/ 104 h 104"/>
                <a:gd name="T6" fmla="*/ 48 w 52"/>
                <a:gd name="T7" fmla="*/ 104 h 104"/>
                <a:gd name="T8" fmla="*/ 52 w 52"/>
                <a:gd name="T9" fmla="*/ 101 h 104"/>
                <a:gd name="T10" fmla="*/ 50 w 52"/>
                <a:gd name="T11" fmla="*/ 97 h 104"/>
                <a:gd name="T12" fmla="*/ 7 w 52"/>
                <a:gd name="T13" fmla="*/ 45 h 104"/>
                <a:gd name="T14" fmla="*/ 0 w 52"/>
                <a:gd name="T1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4">
                  <a:moveTo>
                    <a:pt x="0" y="0"/>
                  </a:moveTo>
                  <a:cubicBezTo>
                    <a:pt x="0" y="0"/>
                    <a:pt x="3" y="34"/>
                    <a:pt x="0" y="5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1" y="99"/>
                    <a:pt x="51" y="98"/>
                    <a:pt x="50" y="97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5"/>
                    <a:pt x="9" y="19"/>
                    <a:pt x="0" y="0"/>
                  </a:cubicBezTo>
                </a:path>
              </a:pathLst>
            </a:custGeom>
            <a:solidFill>
              <a:srgbClr val="FFA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ïSlídê">
              <a:extLst>
                <a:ext uri="{FF2B5EF4-FFF2-40B4-BE49-F238E27FC236}">
                  <a16:creationId xmlns:a16="http://schemas.microsoft.com/office/drawing/2014/main" id="{5F35DACF-D53A-4F5A-8CB9-83B2A71A0F12}"/>
                </a:ext>
              </a:extLst>
            </p:cNvPr>
            <p:cNvSpPr/>
            <p:nvPr/>
          </p:nvSpPr>
          <p:spPr bwMode="auto">
            <a:xfrm>
              <a:off x="8200756" y="5602429"/>
              <a:ext cx="37597" cy="135072"/>
            </a:xfrm>
            <a:custGeom>
              <a:avLst/>
              <a:gdLst>
                <a:gd name="T0" fmla="*/ 4 w 12"/>
                <a:gd name="T1" fmla="*/ 0 h 43"/>
                <a:gd name="T2" fmla="*/ 0 w 12"/>
                <a:gd name="T3" fmla="*/ 3 h 43"/>
                <a:gd name="T4" fmla="*/ 4 w 12"/>
                <a:gd name="T5" fmla="*/ 43 h 43"/>
                <a:gd name="T6" fmla="*/ 4 w 12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3">
                  <a:moveTo>
                    <a:pt x="4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8" y="22"/>
                    <a:pt x="4" y="43"/>
                  </a:cubicBezTo>
                  <a:cubicBezTo>
                    <a:pt x="4" y="43"/>
                    <a:pt x="12" y="21"/>
                    <a:pt x="4" y="0"/>
                  </a:cubicBezTo>
                </a:path>
              </a:pathLst>
            </a:custGeom>
            <a:solidFill>
              <a:srgbClr val="FFA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îş1îḋè">
              <a:extLst>
                <a:ext uri="{FF2B5EF4-FFF2-40B4-BE49-F238E27FC236}">
                  <a16:creationId xmlns:a16="http://schemas.microsoft.com/office/drawing/2014/main" id="{92DC926F-2426-4818-9B5B-327202CA8811}"/>
                </a:ext>
              </a:extLst>
            </p:cNvPr>
            <p:cNvSpPr/>
            <p:nvPr/>
          </p:nvSpPr>
          <p:spPr bwMode="auto">
            <a:xfrm rot="20640000">
              <a:off x="4577619" y="2093720"/>
              <a:ext cx="4088426" cy="800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0000" tIns="46800" rIns="90000" bIns="4680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0" fontAlgn="base" latinLnBrk="0" hangingPunct="0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6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TEAMWORK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7483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370372D-3D7A-4FEE-BCAF-04136A215B7E}"/>
              </a:ext>
            </a:extLst>
          </p:cNvPr>
          <p:cNvSpPr/>
          <p:nvPr/>
        </p:nvSpPr>
        <p:spPr>
          <a:xfrm>
            <a:off x="617317" y="1799085"/>
            <a:ext cx="6096000" cy="27156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互动要求</a:t>
            </a:r>
            <a:endParaRPr lang="en-US" altLang="zh-CN" sz="3600" b="1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语言要简洁有礼貌哦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“你的建议我采纳，谢谢！”、“我不同意你的观点，我认为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……”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。注意围绕主题提出问题，不要钻牛角尖，更不要相互攻击。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301DB42-2576-4AEA-A99E-834405DF3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414" y="1042510"/>
            <a:ext cx="3825572" cy="5189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5357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666A8E5-8FA8-44E0-BDB5-2D5B543DD6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99" y="1541912"/>
            <a:ext cx="5364324" cy="418273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9BA38BD-2C95-40F8-B056-66F8FED8DBEF}"/>
              </a:ext>
            </a:extLst>
          </p:cNvPr>
          <p:cNvSpPr txBox="1"/>
          <p:nvPr/>
        </p:nvSpPr>
        <p:spPr>
          <a:xfrm>
            <a:off x="2193665" y="2828835"/>
            <a:ext cx="20719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2433F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目录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B478CD-9FAC-48C5-BECE-06047F80ADB4}"/>
              </a:ext>
            </a:extLst>
          </p:cNvPr>
          <p:cNvSpPr txBox="1"/>
          <p:nvPr/>
        </p:nvSpPr>
        <p:spPr>
          <a:xfrm>
            <a:off x="2193665" y="3912432"/>
            <a:ext cx="20719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0243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b="1" dirty="0">
              <a:solidFill>
                <a:srgbClr val="0243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99E0648-84B6-4D7B-8C86-4235D80797BD}"/>
              </a:ext>
            </a:extLst>
          </p:cNvPr>
          <p:cNvSpPr/>
          <p:nvPr/>
        </p:nvSpPr>
        <p:spPr>
          <a:xfrm>
            <a:off x="6627779" y="1920920"/>
            <a:ext cx="4932680" cy="7620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认识新学校 新班级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F23EC3D-77FC-4013-92B4-C6E5773D7BEB}"/>
              </a:ext>
            </a:extLst>
          </p:cNvPr>
          <p:cNvSpPr/>
          <p:nvPr/>
        </p:nvSpPr>
        <p:spPr>
          <a:xfrm>
            <a:off x="6627779" y="3204572"/>
            <a:ext cx="3675380" cy="7620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新生军训要求</a:t>
            </a:r>
            <a:endParaRPr lang="zh-CN" altLang="en-US" sz="44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027242A-1896-48C6-B4A1-13E9C2DC4DD2}"/>
              </a:ext>
            </a:extLst>
          </p:cNvPr>
          <p:cNvSpPr/>
          <p:nvPr/>
        </p:nvSpPr>
        <p:spPr>
          <a:xfrm>
            <a:off x="6627779" y="4488224"/>
            <a:ext cx="3535744" cy="76200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合作学习要求</a:t>
            </a:r>
            <a:endParaRPr lang="zh-CN" altLang="en-US" sz="44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505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E8700A-72C0-436C-A3C9-8DD12B364B4A}"/>
              </a:ext>
            </a:extLst>
          </p:cNvPr>
          <p:cNvSpPr/>
          <p:nvPr/>
        </p:nvSpPr>
        <p:spPr>
          <a:xfrm>
            <a:off x="1738132" y="2740011"/>
            <a:ext cx="8715736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孩子们，我将与你们一起走过三年的初中生活，我也希望，我能够以自己的真诚与热情、学识与能力，让你们每一个人因为有我一路相伴而感到幸福！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B7F656D-32C5-46A9-86D1-8848A91C77F1}"/>
              </a:ext>
            </a:extLst>
          </p:cNvPr>
          <p:cNvSpPr txBox="1"/>
          <p:nvPr/>
        </p:nvSpPr>
        <p:spPr>
          <a:xfrm>
            <a:off x="4492906" y="1435260"/>
            <a:ext cx="32061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师说</a:t>
            </a:r>
          </a:p>
        </p:txBody>
      </p:sp>
    </p:spTree>
    <p:extLst>
      <p:ext uri="{BB962C8B-B14F-4D97-AF65-F5344CB8AC3E}">
        <p14:creationId xmlns:p14="http://schemas.microsoft.com/office/powerpoint/2010/main" val="956376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FB62C7E-279C-4F87-95A9-A1CBBB80DC37}"/>
              </a:ext>
            </a:extLst>
          </p:cNvPr>
          <p:cNvSpPr/>
          <p:nvPr/>
        </p:nvSpPr>
        <p:spPr>
          <a:xfrm>
            <a:off x="5008728" y="1937976"/>
            <a:ext cx="7600709" cy="295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记住班主任和副班主任的电话号码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班主任：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13333333323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副班主任：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13333333323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群：</a:t>
            </a:r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123333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06e078d2-cf3d-4ecf-a4e2-ab84f4cd7ff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3918CCE-CBDE-41E4-AC37-420D6FA8F5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30300" y="1678328"/>
            <a:ext cx="5893022" cy="4335255"/>
            <a:chOff x="2962944" y="1276539"/>
            <a:chExt cx="6266113" cy="4609723"/>
          </a:xfrm>
        </p:grpSpPr>
        <p:sp>
          <p:nvSpPr>
            <p:cNvPr id="4" name="ïş1ïḓé">
              <a:extLst>
                <a:ext uri="{FF2B5EF4-FFF2-40B4-BE49-F238E27FC236}">
                  <a16:creationId xmlns:a16="http://schemas.microsoft.com/office/drawing/2014/main" id="{F598CA2B-C338-471D-B38A-A485147E16DD}"/>
                </a:ext>
              </a:extLst>
            </p:cNvPr>
            <p:cNvSpPr/>
            <p:nvPr/>
          </p:nvSpPr>
          <p:spPr bwMode="auto">
            <a:xfrm>
              <a:off x="4604619" y="1753697"/>
              <a:ext cx="2730520" cy="3907649"/>
            </a:xfrm>
            <a:custGeom>
              <a:avLst/>
              <a:gdLst>
                <a:gd name="T0" fmla="*/ 1519 w 1679"/>
                <a:gd name="T1" fmla="*/ 0 h 2406"/>
                <a:gd name="T2" fmla="*/ 160 w 1679"/>
                <a:gd name="T3" fmla="*/ 0 h 2406"/>
                <a:gd name="T4" fmla="*/ 0 w 1679"/>
                <a:gd name="T5" fmla="*/ 161 h 2406"/>
                <a:gd name="T6" fmla="*/ 0 w 1679"/>
                <a:gd name="T7" fmla="*/ 2245 h 2406"/>
                <a:gd name="T8" fmla="*/ 160 w 1679"/>
                <a:gd name="T9" fmla="*/ 2406 h 2406"/>
                <a:gd name="T10" fmla="*/ 1519 w 1679"/>
                <a:gd name="T11" fmla="*/ 2406 h 2406"/>
                <a:gd name="T12" fmla="*/ 1679 w 1679"/>
                <a:gd name="T13" fmla="*/ 2245 h 2406"/>
                <a:gd name="T14" fmla="*/ 1679 w 1679"/>
                <a:gd name="T15" fmla="*/ 161 h 2406"/>
                <a:gd name="T16" fmla="*/ 1519 w 1679"/>
                <a:gd name="T17" fmla="*/ 0 h 2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9" h="2406">
                  <a:moveTo>
                    <a:pt x="1519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71" y="0"/>
                    <a:pt x="0" y="72"/>
                    <a:pt x="0" y="161"/>
                  </a:cubicBezTo>
                  <a:cubicBezTo>
                    <a:pt x="0" y="2245"/>
                    <a:pt x="0" y="2245"/>
                    <a:pt x="0" y="2245"/>
                  </a:cubicBezTo>
                  <a:cubicBezTo>
                    <a:pt x="0" y="2334"/>
                    <a:pt x="71" y="2406"/>
                    <a:pt x="160" y="2406"/>
                  </a:cubicBezTo>
                  <a:cubicBezTo>
                    <a:pt x="1519" y="2406"/>
                    <a:pt x="1519" y="2406"/>
                    <a:pt x="1519" y="2406"/>
                  </a:cubicBezTo>
                  <a:cubicBezTo>
                    <a:pt x="1607" y="2406"/>
                    <a:pt x="1679" y="2334"/>
                    <a:pt x="1679" y="2245"/>
                  </a:cubicBezTo>
                  <a:cubicBezTo>
                    <a:pt x="1679" y="161"/>
                    <a:pt x="1679" y="161"/>
                    <a:pt x="1679" y="161"/>
                  </a:cubicBezTo>
                  <a:cubicBezTo>
                    <a:pt x="1679" y="72"/>
                    <a:pt x="1607" y="0"/>
                    <a:pt x="1519" y="0"/>
                  </a:cubicBezTo>
                  <a:close/>
                </a:path>
              </a:pathLst>
            </a:custGeom>
            <a:solidFill>
              <a:srgbClr val="2A2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ïšľîḓê">
              <a:extLst>
                <a:ext uri="{FF2B5EF4-FFF2-40B4-BE49-F238E27FC236}">
                  <a16:creationId xmlns:a16="http://schemas.microsoft.com/office/drawing/2014/main" id="{3A08F543-A496-464C-876B-B2CCB8BCDFEE}"/>
                </a:ext>
              </a:extLst>
            </p:cNvPr>
            <p:cNvSpPr/>
            <p:nvPr/>
          </p:nvSpPr>
          <p:spPr bwMode="auto">
            <a:xfrm>
              <a:off x="5870034" y="5295595"/>
              <a:ext cx="199692" cy="199692"/>
            </a:xfrm>
            <a:custGeom>
              <a:avLst/>
              <a:gdLst>
                <a:gd name="T0" fmla="*/ 0 w 123"/>
                <a:gd name="T1" fmla="*/ 0 h 123"/>
                <a:gd name="T2" fmla="*/ 0 w 123"/>
                <a:gd name="T3" fmla="*/ 123 h 123"/>
                <a:gd name="T4" fmla="*/ 123 w 123"/>
                <a:gd name="T5" fmla="*/ 123 h 123"/>
                <a:gd name="T6" fmla="*/ 123 w 123"/>
                <a:gd name="T7" fmla="*/ 0 h 123"/>
                <a:gd name="T8" fmla="*/ 0 w 123"/>
                <a:gd name="T9" fmla="*/ 0 h 123"/>
                <a:gd name="T10" fmla="*/ 61 w 123"/>
                <a:gd name="T11" fmla="*/ 91 h 123"/>
                <a:gd name="T12" fmla="*/ 32 w 123"/>
                <a:gd name="T13" fmla="*/ 62 h 123"/>
                <a:gd name="T14" fmla="*/ 61 w 123"/>
                <a:gd name="T15" fmla="*/ 32 h 123"/>
                <a:gd name="T16" fmla="*/ 91 w 123"/>
                <a:gd name="T17" fmla="*/ 62 h 123"/>
                <a:gd name="T18" fmla="*/ 61 w 123"/>
                <a:gd name="T19" fmla="*/ 91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0" y="0"/>
                  </a:moveTo>
                  <a:cubicBezTo>
                    <a:pt x="0" y="123"/>
                    <a:pt x="0" y="123"/>
                    <a:pt x="0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61" y="91"/>
                  </a:moveTo>
                  <a:cubicBezTo>
                    <a:pt x="45" y="91"/>
                    <a:pt x="32" y="78"/>
                    <a:pt x="32" y="62"/>
                  </a:cubicBezTo>
                  <a:cubicBezTo>
                    <a:pt x="32" y="45"/>
                    <a:pt x="45" y="32"/>
                    <a:pt x="61" y="32"/>
                  </a:cubicBezTo>
                  <a:cubicBezTo>
                    <a:pt x="78" y="32"/>
                    <a:pt x="91" y="45"/>
                    <a:pt x="91" y="62"/>
                  </a:cubicBezTo>
                  <a:cubicBezTo>
                    <a:pt x="91" y="78"/>
                    <a:pt x="78" y="91"/>
                    <a:pt x="61" y="91"/>
                  </a:cubicBezTo>
                  <a:close/>
                </a:path>
              </a:pathLst>
            </a:custGeom>
            <a:solidFill>
              <a:srgbClr val="7D7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ïsḻíḍé">
              <a:extLst>
                <a:ext uri="{FF2B5EF4-FFF2-40B4-BE49-F238E27FC236}">
                  <a16:creationId xmlns:a16="http://schemas.microsoft.com/office/drawing/2014/main" id="{0681BFCF-2FB5-483D-A5D9-BBC7F8F5E8A4}"/>
                </a:ext>
              </a:extLst>
            </p:cNvPr>
            <p:cNvSpPr/>
            <p:nvPr/>
          </p:nvSpPr>
          <p:spPr bwMode="auto">
            <a:xfrm>
              <a:off x="4446968" y="1598148"/>
              <a:ext cx="1521860" cy="4218748"/>
            </a:xfrm>
            <a:custGeom>
              <a:avLst/>
              <a:gdLst>
                <a:gd name="T0" fmla="*/ 257 w 936"/>
                <a:gd name="T1" fmla="*/ 96 h 2598"/>
                <a:gd name="T2" fmla="*/ 936 w 936"/>
                <a:gd name="T3" fmla="*/ 96 h 2598"/>
                <a:gd name="T4" fmla="*/ 936 w 936"/>
                <a:gd name="T5" fmla="*/ 0 h 2598"/>
                <a:gd name="T6" fmla="*/ 257 w 936"/>
                <a:gd name="T7" fmla="*/ 0 h 2598"/>
                <a:gd name="T8" fmla="*/ 0 w 936"/>
                <a:gd name="T9" fmla="*/ 257 h 2598"/>
                <a:gd name="T10" fmla="*/ 0 w 936"/>
                <a:gd name="T11" fmla="*/ 2341 h 2598"/>
                <a:gd name="T12" fmla="*/ 257 w 936"/>
                <a:gd name="T13" fmla="*/ 2598 h 2598"/>
                <a:gd name="T14" fmla="*/ 936 w 936"/>
                <a:gd name="T15" fmla="*/ 2598 h 2598"/>
                <a:gd name="T16" fmla="*/ 936 w 936"/>
                <a:gd name="T17" fmla="*/ 2502 h 2598"/>
                <a:gd name="T18" fmla="*/ 257 w 936"/>
                <a:gd name="T19" fmla="*/ 2502 h 2598"/>
                <a:gd name="T20" fmla="*/ 97 w 936"/>
                <a:gd name="T21" fmla="*/ 2341 h 2598"/>
                <a:gd name="T22" fmla="*/ 97 w 936"/>
                <a:gd name="T23" fmla="*/ 257 h 2598"/>
                <a:gd name="T24" fmla="*/ 257 w 936"/>
                <a:gd name="T25" fmla="*/ 96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6" h="2598">
                  <a:moveTo>
                    <a:pt x="257" y="96"/>
                  </a:moveTo>
                  <a:cubicBezTo>
                    <a:pt x="936" y="96"/>
                    <a:pt x="936" y="96"/>
                    <a:pt x="936" y="96"/>
                  </a:cubicBezTo>
                  <a:cubicBezTo>
                    <a:pt x="936" y="0"/>
                    <a:pt x="936" y="0"/>
                    <a:pt x="936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116" y="0"/>
                    <a:pt x="0" y="115"/>
                    <a:pt x="0" y="257"/>
                  </a:cubicBezTo>
                  <a:cubicBezTo>
                    <a:pt x="0" y="2341"/>
                    <a:pt x="0" y="2341"/>
                    <a:pt x="0" y="2341"/>
                  </a:cubicBezTo>
                  <a:cubicBezTo>
                    <a:pt x="0" y="2483"/>
                    <a:pt x="116" y="2598"/>
                    <a:pt x="257" y="2598"/>
                  </a:cubicBezTo>
                  <a:cubicBezTo>
                    <a:pt x="936" y="2598"/>
                    <a:pt x="936" y="2598"/>
                    <a:pt x="936" y="2598"/>
                  </a:cubicBezTo>
                  <a:cubicBezTo>
                    <a:pt x="936" y="2502"/>
                    <a:pt x="936" y="2502"/>
                    <a:pt x="936" y="2502"/>
                  </a:cubicBezTo>
                  <a:cubicBezTo>
                    <a:pt x="257" y="2502"/>
                    <a:pt x="257" y="2502"/>
                    <a:pt x="257" y="2502"/>
                  </a:cubicBezTo>
                  <a:cubicBezTo>
                    <a:pt x="168" y="2502"/>
                    <a:pt x="97" y="2430"/>
                    <a:pt x="97" y="2341"/>
                  </a:cubicBezTo>
                  <a:cubicBezTo>
                    <a:pt x="97" y="257"/>
                    <a:pt x="97" y="257"/>
                    <a:pt x="97" y="257"/>
                  </a:cubicBezTo>
                  <a:cubicBezTo>
                    <a:pt x="97" y="168"/>
                    <a:pt x="168" y="96"/>
                    <a:pt x="257" y="96"/>
                  </a:cubicBezTo>
                  <a:close/>
                </a:path>
              </a:pathLst>
            </a:custGeom>
            <a:solidFill>
              <a:srgbClr val="5DB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ṥlîḋe">
              <a:extLst>
                <a:ext uri="{FF2B5EF4-FFF2-40B4-BE49-F238E27FC236}">
                  <a16:creationId xmlns:a16="http://schemas.microsoft.com/office/drawing/2014/main" id="{AFBF4C10-B7CB-4DBF-98D0-97FB23CFE362}"/>
                </a:ext>
              </a:extLst>
            </p:cNvPr>
            <p:cNvSpPr/>
            <p:nvPr/>
          </p:nvSpPr>
          <p:spPr bwMode="auto">
            <a:xfrm>
              <a:off x="5968828" y="1598148"/>
              <a:ext cx="1521860" cy="4218748"/>
            </a:xfrm>
            <a:custGeom>
              <a:avLst/>
              <a:gdLst>
                <a:gd name="T0" fmla="*/ 936 w 936"/>
                <a:gd name="T1" fmla="*/ 257 h 2598"/>
                <a:gd name="T2" fmla="*/ 936 w 936"/>
                <a:gd name="T3" fmla="*/ 2341 h 2598"/>
                <a:gd name="T4" fmla="*/ 680 w 936"/>
                <a:gd name="T5" fmla="*/ 2598 h 2598"/>
                <a:gd name="T6" fmla="*/ 0 w 936"/>
                <a:gd name="T7" fmla="*/ 2598 h 2598"/>
                <a:gd name="T8" fmla="*/ 0 w 936"/>
                <a:gd name="T9" fmla="*/ 2502 h 2598"/>
                <a:gd name="T10" fmla="*/ 680 w 936"/>
                <a:gd name="T11" fmla="*/ 2502 h 2598"/>
                <a:gd name="T12" fmla="*/ 840 w 936"/>
                <a:gd name="T13" fmla="*/ 2341 h 2598"/>
                <a:gd name="T14" fmla="*/ 840 w 936"/>
                <a:gd name="T15" fmla="*/ 257 h 2598"/>
                <a:gd name="T16" fmla="*/ 680 w 936"/>
                <a:gd name="T17" fmla="*/ 96 h 2598"/>
                <a:gd name="T18" fmla="*/ 0 w 936"/>
                <a:gd name="T19" fmla="*/ 96 h 2598"/>
                <a:gd name="T20" fmla="*/ 0 w 936"/>
                <a:gd name="T21" fmla="*/ 0 h 2598"/>
                <a:gd name="T22" fmla="*/ 680 w 936"/>
                <a:gd name="T23" fmla="*/ 0 h 2598"/>
                <a:gd name="T24" fmla="*/ 936 w 936"/>
                <a:gd name="T25" fmla="*/ 257 h 2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6" h="2598">
                  <a:moveTo>
                    <a:pt x="936" y="257"/>
                  </a:moveTo>
                  <a:cubicBezTo>
                    <a:pt x="936" y="2341"/>
                    <a:pt x="936" y="2341"/>
                    <a:pt x="936" y="2341"/>
                  </a:cubicBezTo>
                  <a:cubicBezTo>
                    <a:pt x="936" y="2483"/>
                    <a:pt x="821" y="2598"/>
                    <a:pt x="680" y="2598"/>
                  </a:cubicBezTo>
                  <a:cubicBezTo>
                    <a:pt x="0" y="2598"/>
                    <a:pt x="0" y="2598"/>
                    <a:pt x="0" y="2598"/>
                  </a:cubicBezTo>
                  <a:cubicBezTo>
                    <a:pt x="0" y="2502"/>
                    <a:pt x="0" y="2502"/>
                    <a:pt x="0" y="2502"/>
                  </a:cubicBezTo>
                  <a:cubicBezTo>
                    <a:pt x="680" y="2502"/>
                    <a:pt x="680" y="2502"/>
                    <a:pt x="680" y="2502"/>
                  </a:cubicBezTo>
                  <a:cubicBezTo>
                    <a:pt x="768" y="2502"/>
                    <a:pt x="840" y="2430"/>
                    <a:pt x="840" y="2341"/>
                  </a:cubicBezTo>
                  <a:cubicBezTo>
                    <a:pt x="840" y="257"/>
                    <a:pt x="840" y="257"/>
                    <a:pt x="840" y="257"/>
                  </a:cubicBezTo>
                  <a:cubicBezTo>
                    <a:pt x="840" y="168"/>
                    <a:pt x="768" y="96"/>
                    <a:pt x="68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80" y="0"/>
                    <a:pt x="680" y="0"/>
                    <a:pt x="680" y="0"/>
                  </a:cubicBezTo>
                  <a:cubicBezTo>
                    <a:pt x="821" y="0"/>
                    <a:pt x="936" y="115"/>
                    <a:pt x="936" y="257"/>
                  </a:cubicBezTo>
                  <a:close/>
                </a:path>
              </a:pathLst>
            </a:custGeom>
            <a:solidFill>
              <a:srgbClr val="338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1îḑè">
              <a:extLst>
                <a:ext uri="{FF2B5EF4-FFF2-40B4-BE49-F238E27FC236}">
                  <a16:creationId xmlns:a16="http://schemas.microsoft.com/office/drawing/2014/main" id="{4FFB5809-EFA6-4484-A351-71D5EC7A774B}"/>
                </a:ext>
              </a:extLst>
            </p:cNvPr>
            <p:cNvSpPr/>
            <p:nvPr/>
          </p:nvSpPr>
          <p:spPr bwMode="auto">
            <a:xfrm>
              <a:off x="5596771" y="1934470"/>
              <a:ext cx="744114" cy="119815"/>
            </a:xfrm>
            <a:custGeom>
              <a:avLst/>
              <a:gdLst>
                <a:gd name="T0" fmla="*/ 458 w 458"/>
                <a:gd name="T1" fmla="*/ 37 h 74"/>
                <a:gd name="T2" fmla="*/ 421 w 458"/>
                <a:gd name="T3" fmla="*/ 74 h 74"/>
                <a:gd name="T4" fmla="*/ 38 w 458"/>
                <a:gd name="T5" fmla="*/ 74 h 74"/>
                <a:gd name="T6" fmla="*/ 0 w 458"/>
                <a:gd name="T7" fmla="*/ 37 h 74"/>
                <a:gd name="T8" fmla="*/ 0 w 458"/>
                <a:gd name="T9" fmla="*/ 37 h 74"/>
                <a:gd name="T10" fmla="*/ 38 w 458"/>
                <a:gd name="T11" fmla="*/ 0 h 74"/>
                <a:gd name="T12" fmla="*/ 421 w 458"/>
                <a:gd name="T13" fmla="*/ 0 h 74"/>
                <a:gd name="T14" fmla="*/ 458 w 458"/>
                <a:gd name="T15" fmla="*/ 37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74">
                  <a:moveTo>
                    <a:pt x="458" y="37"/>
                  </a:moveTo>
                  <a:cubicBezTo>
                    <a:pt x="458" y="57"/>
                    <a:pt x="442" y="74"/>
                    <a:pt x="421" y="74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17" y="74"/>
                    <a:pt x="0" y="5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7" y="0"/>
                    <a:pt x="38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42" y="0"/>
                    <a:pt x="458" y="16"/>
                    <a:pt x="458" y="37"/>
                  </a:cubicBezTo>
                  <a:close/>
                </a:path>
              </a:pathLst>
            </a:custGeom>
            <a:solidFill>
              <a:srgbClr val="4B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ṧḻïḋé">
              <a:extLst>
                <a:ext uri="{FF2B5EF4-FFF2-40B4-BE49-F238E27FC236}">
                  <a16:creationId xmlns:a16="http://schemas.microsoft.com/office/drawing/2014/main" id="{C48CD6D7-207B-4573-B5EA-E663008F79DC}"/>
                </a:ext>
              </a:extLst>
            </p:cNvPr>
            <p:cNvSpPr/>
            <p:nvPr/>
          </p:nvSpPr>
          <p:spPr bwMode="auto">
            <a:xfrm>
              <a:off x="4821127" y="2244518"/>
              <a:ext cx="2295403" cy="2795682"/>
            </a:xfrm>
            <a:prstGeom prst="rect">
              <a:avLst/>
            </a:prstGeom>
            <a:solidFill>
              <a:srgbClr val="338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Sḻíḑé">
              <a:extLst>
                <a:ext uri="{FF2B5EF4-FFF2-40B4-BE49-F238E27FC236}">
                  <a16:creationId xmlns:a16="http://schemas.microsoft.com/office/drawing/2014/main" id="{B4FD3D42-C3E1-4D86-93EE-2C561887B4FC}"/>
                </a:ext>
              </a:extLst>
            </p:cNvPr>
            <p:cNvSpPr/>
            <p:nvPr/>
          </p:nvSpPr>
          <p:spPr bwMode="auto">
            <a:xfrm>
              <a:off x="2962944" y="2324395"/>
              <a:ext cx="1116171" cy="220712"/>
            </a:xfrm>
            <a:custGeom>
              <a:avLst/>
              <a:gdLst>
                <a:gd name="T0" fmla="*/ 687 w 687"/>
                <a:gd name="T1" fmla="*/ 4 h 136"/>
                <a:gd name="T2" fmla="*/ 0 w 687"/>
                <a:gd name="T3" fmla="*/ 0 h 136"/>
                <a:gd name="T4" fmla="*/ 131 w 687"/>
                <a:gd name="T5" fmla="*/ 132 h 136"/>
                <a:gd name="T6" fmla="*/ 687 w 687"/>
                <a:gd name="T7" fmla="*/ 136 h 136"/>
                <a:gd name="T8" fmla="*/ 687 w 687"/>
                <a:gd name="T9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7" h="136">
                  <a:moveTo>
                    <a:pt x="687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75"/>
                    <a:pt x="68" y="132"/>
                    <a:pt x="131" y="132"/>
                  </a:cubicBezTo>
                  <a:cubicBezTo>
                    <a:pt x="687" y="136"/>
                    <a:pt x="687" y="136"/>
                    <a:pt x="687" y="136"/>
                  </a:cubicBezTo>
                  <a:lnTo>
                    <a:pt x="687" y="4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slíḍê">
              <a:extLst>
                <a:ext uri="{FF2B5EF4-FFF2-40B4-BE49-F238E27FC236}">
                  <a16:creationId xmlns:a16="http://schemas.microsoft.com/office/drawing/2014/main" id="{49C2AB81-93D5-486F-AD57-9FD836AAAAE4}"/>
                </a:ext>
              </a:extLst>
            </p:cNvPr>
            <p:cNvSpPr/>
            <p:nvPr/>
          </p:nvSpPr>
          <p:spPr bwMode="auto">
            <a:xfrm>
              <a:off x="3175248" y="2538800"/>
              <a:ext cx="953265" cy="218610"/>
            </a:xfrm>
            <a:custGeom>
              <a:avLst/>
              <a:gdLst>
                <a:gd name="T0" fmla="*/ 586 w 586"/>
                <a:gd name="T1" fmla="*/ 4 h 135"/>
                <a:gd name="T2" fmla="*/ 0 w 586"/>
                <a:gd name="T3" fmla="*/ 0 h 135"/>
                <a:gd name="T4" fmla="*/ 130 w 586"/>
                <a:gd name="T5" fmla="*/ 132 h 135"/>
                <a:gd name="T6" fmla="*/ 585 w 586"/>
                <a:gd name="T7" fmla="*/ 135 h 135"/>
                <a:gd name="T8" fmla="*/ 586 w 586"/>
                <a:gd name="T9" fmla="*/ 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6" h="135">
                  <a:moveTo>
                    <a:pt x="586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76"/>
                    <a:pt x="67" y="132"/>
                    <a:pt x="130" y="132"/>
                  </a:cubicBezTo>
                  <a:cubicBezTo>
                    <a:pt x="585" y="135"/>
                    <a:pt x="585" y="135"/>
                    <a:pt x="585" y="135"/>
                  </a:cubicBezTo>
                  <a:lnTo>
                    <a:pt x="586" y="4"/>
                  </a:lnTo>
                  <a:close/>
                </a:path>
              </a:pathLst>
            </a:custGeom>
            <a:solidFill>
              <a:srgbClr val="B5D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sľîḑé">
              <a:extLst>
                <a:ext uri="{FF2B5EF4-FFF2-40B4-BE49-F238E27FC236}">
                  <a16:creationId xmlns:a16="http://schemas.microsoft.com/office/drawing/2014/main" id="{15B4AAB5-2FFE-45ED-8EC0-6C853B959FBC}"/>
                </a:ext>
              </a:extLst>
            </p:cNvPr>
            <p:cNvSpPr/>
            <p:nvPr/>
          </p:nvSpPr>
          <p:spPr bwMode="auto">
            <a:xfrm>
              <a:off x="3386501" y="2752155"/>
              <a:ext cx="953265" cy="221763"/>
            </a:xfrm>
            <a:custGeom>
              <a:avLst/>
              <a:gdLst>
                <a:gd name="T0" fmla="*/ 586 w 586"/>
                <a:gd name="T1" fmla="*/ 4 h 136"/>
                <a:gd name="T2" fmla="*/ 0 w 586"/>
                <a:gd name="T3" fmla="*/ 0 h 136"/>
                <a:gd name="T4" fmla="*/ 131 w 586"/>
                <a:gd name="T5" fmla="*/ 133 h 136"/>
                <a:gd name="T6" fmla="*/ 585 w 586"/>
                <a:gd name="T7" fmla="*/ 136 h 136"/>
                <a:gd name="T8" fmla="*/ 586 w 586"/>
                <a:gd name="T9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6" h="136">
                  <a:moveTo>
                    <a:pt x="586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5" y="76"/>
                    <a:pt x="68" y="132"/>
                    <a:pt x="131" y="133"/>
                  </a:cubicBezTo>
                  <a:cubicBezTo>
                    <a:pt x="585" y="136"/>
                    <a:pt x="585" y="136"/>
                    <a:pt x="585" y="136"/>
                  </a:cubicBezTo>
                  <a:lnTo>
                    <a:pt x="586" y="4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$ḷïdê">
              <a:extLst>
                <a:ext uri="{FF2B5EF4-FFF2-40B4-BE49-F238E27FC236}">
                  <a16:creationId xmlns:a16="http://schemas.microsoft.com/office/drawing/2014/main" id="{B27623D3-CE4E-4438-B818-4CF5EEF3F7D5}"/>
                </a:ext>
              </a:extLst>
            </p:cNvPr>
            <p:cNvSpPr/>
            <p:nvPr/>
          </p:nvSpPr>
          <p:spPr bwMode="auto">
            <a:xfrm>
              <a:off x="3949841" y="2330701"/>
              <a:ext cx="768288" cy="1007917"/>
            </a:xfrm>
            <a:custGeom>
              <a:avLst/>
              <a:gdLst>
                <a:gd name="T0" fmla="*/ 447 w 473"/>
                <a:gd name="T1" fmla="*/ 490 h 621"/>
                <a:gd name="T2" fmla="*/ 17 w 473"/>
                <a:gd name="T3" fmla="*/ 0 h 621"/>
                <a:gd name="T4" fmla="*/ 316 w 473"/>
                <a:gd name="T5" fmla="*/ 2 h 621"/>
                <a:gd name="T6" fmla="*/ 447 w 473"/>
                <a:gd name="T7" fmla="*/ 49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621">
                  <a:moveTo>
                    <a:pt x="447" y="490"/>
                  </a:moveTo>
                  <a:cubicBezTo>
                    <a:pt x="400" y="513"/>
                    <a:pt x="0" y="621"/>
                    <a:pt x="17" y="0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427" y="142"/>
                    <a:pt x="473" y="305"/>
                    <a:pt x="447" y="490"/>
                  </a:cubicBez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liḑê">
              <a:extLst>
                <a:ext uri="{FF2B5EF4-FFF2-40B4-BE49-F238E27FC236}">
                  <a16:creationId xmlns:a16="http://schemas.microsoft.com/office/drawing/2014/main" id="{70645C1F-61DC-4414-83CE-45532CEAC003}"/>
                </a:ext>
              </a:extLst>
            </p:cNvPr>
            <p:cNvSpPr/>
            <p:nvPr/>
          </p:nvSpPr>
          <p:spPr bwMode="auto">
            <a:xfrm>
              <a:off x="5888952" y="1276539"/>
              <a:ext cx="1003714" cy="751471"/>
            </a:xfrm>
            <a:custGeom>
              <a:avLst/>
              <a:gdLst>
                <a:gd name="T0" fmla="*/ 0 w 617"/>
                <a:gd name="T1" fmla="*/ 349 h 463"/>
                <a:gd name="T2" fmla="*/ 592 w 617"/>
                <a:gd name="T3" fmla="*/ 0 h 463"/>
                <a:gd name="T4" fmla="*/ 545 w 617"/>
                <a:gd name="T5" fmla="*/ 180 h 463"/>
                <a:gd name="T6" fmla="*/ 67 w 617"/>
                <a:gd name="T7" fmla="*/ 463 h 463"/>
                <a:gd name="T8" fmla="*/ 0 w 617"/>
                <a:gd name="T9" fmla="*/ 349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7" h="463">
                  <a:moveTo>
                    <a:pt x="0" y="349"/>
                  </a:moveTo>
                  <a:cubicBezTo>
                    <a:pt x="592" y="0"/>
                    <a:pt x="592" y="0"/>
                    <a:pt x="592" y="0"/>
                  </a:cubicBezTo>
                  <a:cubicBezTo>
                    <a:pt x="617" y="73"/>
                    <a:pt x="600" y="148"/>
                    <a:pt x="545" y="180"/>
                  </a:cubicBezTo>
                  <a:cubicBezTo>
                    <a:pt x="67" y="463"/>
                    <a:pt x="67" y="463"/>
                    <a:pt x="67" y="463"/>
                  </a:cubicBezTo>
                  <a:lnTo>
                    <a:pt x="0" y="349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ḻíḋè">
              <a:extLst>
                <a:ext uri="{FF2B5EF4-FFF2-40B4-BE49-F238E27FC236}">
                  <a16:creationId xmlns:a16="http://schemas.microsoft.com/office/drawing/2014/main" id="{70EC902C-DC15-410A-A0C8-8ED4FA49BBB1}"/>
                </a:ext>
              </a:extLst>
            </p:cNvPr>
            <p:cNvSpPr/>
            <p:nvPr/>
          </p:nvSpPr>
          <p:spPr bwMode="auto">
            <a:xfrm>
              <a:off x="5956216" y="1568719"/>
              <a:ext cx="859725" cy="667391"/>
            </a:xfrm>
            <a:custGeom>
              <a:avLst/>
              <a:gdLst>
                <a:gd name="T0" fmla="*/ 0 w 529"/>
                <a:gd name="T1" fmla="*/ 298 h 411"/>
                <a:gd name="T2" fmla="*/ 504 w 529"/>
                <a:gd name="T3" fmla="*/ 0 h 411"/>
                <a:gd name="T4" fmla="*/ 458 w 529"/>
                <a:gd name="T5" fmla="*/ 180 h 411"/>
                <a:gd name="T6" fmla="*/ 67 w 529"/>
                <a:gd name="T7" fmla="*/ 411 h 411"/>
                <a:gd name="T8" fmla="*/ 0 w 529"/>
                <a:gd name="T9" fmla="*/ 29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411">
                  <a:moveTo>
                    <a:pt x="0" y="298"/>
                  </a:moveTo>
                  <a:cubicBezTo>
                    <a:pt x="504" y="0"/>
                    <a:pt x="504" y="0"/>
                    <a:pt x="504" y="0"/>
                  </a:cubicBezTo>
                  <a:cubicBezTo>
                    <a:pt x="529" y="73"/>
                    <a:pt x="512" y="148"/>
                    <a:pt x="458" y="180"/>
                  </a:cubicBezTo>
                  <a:cubicBezTo>
                    <a:pt x="67" y="411"/>
                    <a:pt x="67" y="411"/>
                    <a:pt x="67" y="411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rgbClr val="B5D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ṧḻïḍe">
              <a:extLst>
                <a:ext uri="{FF2B5EF4-FFF2-40B4-BE49-F238E27FC236}">
                  <a16:creationId xmlns:a16="http://schemas.microsoft.com/office/drawing/2014/main" id="{BAB409EA-43E5-4B5B-B384-010981789D17}"/>
                </a:ext>
              </a:extLst>
            </p:cNvPr>
            <p:cNvSpPr/>
            <p:nvPr/>
          </p:nvSpPr>
          <p:spPr bwMode="auto">
            <a:xfrm>
              <a:off x="5879493" y="1860900"/>
              <a:ext cx="861827" cy="667391"/>
            </a:xfrm>
            <a:custGeom>
              <a:avLst/>
              <a:gdLst>
                <a:gd name="T0" fmla="*/ 0 w 530"/>
                <a:gd name="T1" fmla="*/ 298 h 411"/>
                <a:gd name="T2" fmla="*/ 505 w 530"/>
                <a:gd name="T3" fmla="*/ 0 h 411"/>
                <a:gd name="T4" fmla="*/ 459 w 530"/>
                <a:gd name="T5" fmla="*/ 180 h 411"/>
                <a:gd name="T6" fmla="*/ 67 w 530"/>
                <a:gd name="T7" fmla="*/ 411 h 411"/>
                <a:gd name="T8" fmla="*/ 0 w 530"/>
                <a:gd name="T9" fmla="*/ 298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411">
                  <a:moveTo>
                    <a:pt x="0" y="298"/>
                  </a:moveTo>
                  <a:cubicBezTo>
                    <a:pt x="505" y="0"/>
                    <a:pt x="505" y="0"/>
                    <a:pt x="505" y="0"/>
                  </a:cubicBezTo>
                  <a:cubicBezTo>
                    <a:pt x="530" y="73"/>
                    <a:pt x="513" y="148"/>
                    <a:pt x="459" y="180"/>
                  </a:cubicBezTo>
                  <a:cubicBezTo>
                    <a:pt x="67" y="411"/>
                    <a:pt x="67" y="411"/>
                    <a:pt x="67" y="411"/>
                  </a:cubicBezTo>
                  <a:lnTo>
                    <a:pt x="0" y="298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ṩľiḓé">
              <a:extLst>
                <a:ext uri="{FF2B5EF4-FFF2-40B4-BE49-F238E27FC236}">
                  <a16:creationId xmlns:a16="http://schemas.microsoft.com/office/drawing/2014/main" id="{F75A8106-9A88-4C9A-B60A-5C5382878A22}"/>
                </a:ext>
              </a:extLst>
            </p:cNvPr>
            <p:cNvSpPr/>
            <p:nvPr/>
          </p:nvSpPr>
          <p:spPr bwMode="auto">
            <a:xfrm>
              <a:off x="5518997" y="1791533"/>
              <a:ext cx="990050" cy="1039448"/>
            </a:xfrm>
            <a:custGeom>
              <a:avLst/>
              <a:gdLst>
                <a:gd name="T0" fmla="*/ 157 w 609"/>
                <a:gd name="T1" fmla="*/ 640 h 640"/>
                <a:gd name="T2" fmla="*/ 283 w 609"/>
                <a:gd name="T3" fmla="*/ 0 h 640"/>
                <a:gd name="T4" fmla="*/ 25 w 609"/>
                <a:gd name="T5" fmla="*/ 152 h 640"/>
                <a:gd name="T6" fmla="*/ 157 w 609"/>
                <a:gd name="T7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9" h="640">
                  <a:moveTo>
                    <a:pt x="157" y="640"/>
                  </a:moveTo>
                  <a:cubicBezTo>
                    <a:pt x="209" y="636"/>
                    <a:pt x="609" y="529"/>
                    <a:pt x="283" y="0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0" y="329"/>
                    <a:pt x="41" y="494"/>
                    <a:pt x="157" y="640"/>
                  </a:cubicBez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iďe">
              <a:extLst>
                <a:ext uri="{FF2B5EF4-FFF2-40B4-BE49-F238E27FC236}">
                  <a16:creationId xmlns:a16="http://schemas.microsoft.com/office/drawing/2014/main" id="{BEC05103-4EDA-4C37-BE41-0C3B6DB9A17D}"/>
                </a:ext>
              </a:extLst>
            </p:cNvPr>
            <p:cNvSpPr/>
            <p:nvPr/>
          </p:nvSpPr>
          <p:spPr bwMode="auto">
            <a:xfrm>
              <a:off x="4443815" y="2023806"/>
              <a:ext cx="1343189" cy="1102508"/>
            </a:xfrm>
            <a:custGeom>
              <a:avLst/>
              <a:gdLst>
                <a:gd name="T0" fmla="*/ 708 w 826"/>
                <a:gd name="T1" fmla="*/ 36 h 679"/>
                <a:gd name="T2" fmla="*/ 823 w 826"/>
                <a:gd name="T3" fmla="*/ 462 h 679"/>
                <a:gd name="T4" fmla="*/ 818 w 826"/>
                <a:gd name="T5" fmla="*/ 497 h 679"/>
                <a:gd name="T6" fmla="*/ 415 w 826"/>
                <a:gd name="T7" fmla="*/ 344 h 679"/>
                <a:gd name="T8" fmla="*/ 143 w 826"/>
                <a:gd name="T9" fmla="*/ 679 h 679"/>
                <a:gd name="T10" fmla="*/ 121 w 826"/>
                <a:gd name="T11" fmla="*/ 652 h 679"/>
                <a:gd name="T12" fmla="*/ 6 w 826"/>
                <a:gd name="T13" fmla="*/ 225 h 679"/>
                <a:gd name="T14" fmla="*/ 36 w 826"/>
                <a:gd name="T15" fmla="*/ 174 h 679"/>
                <a:gd name="T16" fmla="*/ 657 w 826"/>
                <a:gd name="T17" fmla="*/ 6 h 679"/>
                <a:gd name="T18" fmla="*/ 708 w 826"/>
                <a:gd name="T19" fmla="*/ 36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6" h="679">
                  <a:moveTo>
                    <a:pt x="708" y="36"/>
                  </a:moveTo>
                  <a:cubicBezTo>
                    <a:pt x="823" y="462"/>
                    <a:pt x="823" y="462"/>
                    <a:pt x="823" y="462"/>
                  </a:cubicBezTo>
                  <a:cubicBezTo>
                    <a:pt x="826" y="475"/>
                    <a:pt x="824" y="487"/>
                    <a:pt x="818" y="497"/>
                  </a:cubicBezTo>
                  <a:cubicBezTo>
                    <a:pt x="415" y="344"/>
                    <a:pt x="415" y="344"/>
                    <a:pt x="415" y="344"/>
                  </a:cubicBezTo>
                  <a:cubicBezTo>
                    <a:pt x="143" y="679"/>
                    <a:pt x="143" y="679"/>
                    <a:pt x="143" y="679"/>
                  </a:cubicBezTo>
                  <a:cubicBezTo>
                    <a:pt x="133" y="673"/>
                    <a:pt x="124" y="664"/>
                    <a:pt x="121" y="652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0" y="203"/>
                    <a:pt x="13" y="180"/>
                    <a:pt x="36" y="174"/>
                  </a:cubicBezTo>
                  <a:cubicBezTo>
                    <a:pt x="657" y="6"/>
                    <a:pt x="657" y="6"/>
                    <a:pt x="657" y="6"/>
                  </a:cubicBezTo>
                  <a:cubicBezTo>
                    <a:pt x="679" y="0"/>
                    <a:pt x="702" y="13"/>
                    <a:pt x="708" y="36"/>
                  </a:cubicBezTo>
                  <a:close/>
                </a:path>
              </a:pathLst>
            </a:custGeom>
            <a:solidFill>
              <a:srgbClr val="FD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ś1ïḓè">
              <a:extLst>
                <a:ext uri="{FF2B5EF4-FFF2-40B4-BE49-F238E27FC236}">
                  <a16:creationId xmlns:a16="http://schemas.microsoft.com/office/drawing/2014/main" id="{F22E0372-842B-43B3-9ED5-AF97330AAAA8}"/>
                </a:ext>
              </a:extLst>
            </p:cNvPr>
            <p:cNvSpPr/>
            <p:nvPr/>
          </p:nvSpPr>
          <p:spPr bwMode="auto">
            <a:xfrm>
              <a:off x="4523692" y="2081611"/>
              <a:ext cx="990050" cy="500280"/>
            </a:xfrm>
            <a:custGeom>
              <a:avLst/>
              <a:gdLst>
                <a:gd name="T0" fmla="*/ 549 w 942"/>
                <a:gd name="T1" fmla="*/ 413 h 476"/>
                <a:gd name="T2" fmla="*/ 0 w 942"/>
                <a:gd name="T3" fmla="*/ 254 h 476"/>
                <a:gd name="T4" fmla="*/ 566 w 942"/>
                <a:gd name="T5" fmla="*/ 476 h 476"/>
                <a:gd name="T6" fmla="*/ 942 w 942"/>
                <a:gd name="T7" fmla="*/ 0 h 476"/>
                <a:gd name="T8" fmla="*/ 549 w 942"/>
                <a:gd name="T9" fmla="*/ 413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476">
                  <a:moveTo>
                    <a:pt x="549" y="413"/>
                  </a:moveTo>
                  <a:lnTo>
                    <a:pt x="0" y="254"/>
                  </a:lnTo>
                  <a:lnTo>
                    <a:pt x="566" y="476"/>
                  </a:lnTo>
                  <a:lnTo>
                    <a:pt x="942" y="0"/>
                  </a:lnTo>
                  <a:lnTo>
                    <a:pt x="549" y="413"/>
                  </a:lnTo>
                  <a:close/>
                </a:path>
              </a:pathLst>
            </a:custGeom>
            <a:solidFill>
              <a:srgbClr val="FAA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Sļíḍè">
              <a:extLst>
                <a:ext uri="{FF2B5EF4-FFF2-40B4-BE49-F238E27FC236}">
                  <a16:creationId xmlns:a16="http://schemas.microsoft.com/office/drawing/2014/main" id="{80AFB9FC-E3BC-4D28-8C37-FCFA1E2AC7A8}"/>
                </a:ext>
              </a:extLst>
            </p:cNvPr>
            <p:cNvSpPr/>
            <p:nvPr/>
          </p:nvSpPr>
          <p:spPr bwMode="auto">
            <a:xfrm>
              <a:off x="4676088" y="2581891"/>
              <a:ext cx="1097253" cy="552830"/>
            </a:xfrm>
            <a:custGeom>
              <a:avLst/>
              <a:gdLst>
                <a:gd name="T0" fmla="*/ 675 w 675"/>
                <a:gd name="T1" fmla="*/ 153 h 340"/>
                <a:gd name="T2" fmla="*/ 651 w 675"/>
                <a:gd name="T3" fmla="*/ 170 h 340"/>
                <a:gd name="T4" fmla="*/ 30 w 675"/>
                <a:gd name="T5" fmla="*/ 337 h 340"/>
                <a:gd name="T6" fmla="*/ 0 w 675"/>
                <a:gd name="T7" fmla="*/ 335 h 340"/>
                <a:gd name="T8" fmla="*/ 272 w 675"/>
                <a:gd name="T9" fmla="*/ 0 h 340"/>
                <a:gd name="T10" fmla="*/ 675 w 675"/>
                <a:gd name="T11" fmla="*/ 15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5" h="340">
                  <a:moveTo>
                    <a:pt x="675" y="153"/>
                  </a:moveTo>
                  <a:cubicBezTo>
                    <a:pt x="669" y="161"/>
                    <a:pt x="661" y="167"/>
                    <a:pt x="651" y="170"/>
                  </a:cubicBezTo>
                  <a:cubicBezTo>
                    <a:pt x="30" y="337"/>
                    <a:pt x="30" y="337"/>
                    <a:pt x="30" y="337"/>
                  </a:cubicBezTo>
                  <a:cubicBezTo>
                    <a:pt x="19" y="340"/>
                    <a:pt x="9" y="339"/>
                    <a:pt x="0" y="335"/>
                  </a:cubicBezTo>
                  <a:cubicBezTo>
                    <a:pt x="272" y="0"/>
                    <a:pt x="272" y="0"/>
                    <a:pt x="272" y="0"/>
                  </a:cubicBezTo>
                  <a:lnTo>
                    <a:pt x="675" y="153"/>
                  </a:lnTo>
                  <a:close/>
                </a:path>
              </a:pathLst>
            </a:custGeom>
            <a:solidFill>
              <a:srgbClr val="FAA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ṥḷïďê">
              <a:extLst>
                <a:ext uri="{FF2B5EF4-FFF2-40B4-BE49-F238E27FC236}">
                  <a16:creationId xmlns:a16="http://schemas.microsoft.com/office/drawing/2014/main" id="{79E884B0-FAD8-49EB-B5CE-4EB80DFD5C00}"/>
                </a:ext>
              </a:extLst>
            </p:cNvPr>
            <p:cNvSpPr/>
            <p:nvPr/>
          </p:nvSpPr>
          <p:spPr bwMode="auto">
            <a:xfrm>
              <a:off x="7123887" y="3517289"/>
              <a:ext cx="479260" cy="786154"/>
            </a:xfrm>
            <a:custGeom>
              <a:avLst/>
              <a:gdLst>
                <a:gd name="T0" fmla="*/ 295 w 295"/>
                <a:gd name="T1" fmla="*/ 440 h 484"/>
                <a:gd name="T2" fmla="*/ 61 w 295"/>
                <a:gd name="T3" fmla="*/ 0 h 484"/>
                <a:gd name="T4" fmla="*/ 22 w 295"/>
                <a:gd name="T5" fmla="*/ 129 h 484"/>
                <a:gd name="T6" fmla="*/ 211 w 295"/>
                <a:gd name="T7" fmla="*/ 484 h 484"/>
                <a:gd name="T8" fmla="*/ 295 w 295"/>
                <a:gd name="T9" fmla="*/ 44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484">
                  <a:moveTo>
                    <a:pt x="295" y="44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18" y="35"/>
                    <a:pt x="0" y="88"/>
                    <a:pt x="22" y="129"/>
                  </a:cubicBezTo>
                  <a:cubicBezTo>
                    <a:pt x="211" y="484"/>
                    <a:pt x="211" y="484"/>
                    <a:pt x="211" y="484"/>
                  </a:cubicBezTo>
                  <a:lnTo>
                    <a:pt x="295" y="440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śḷîdé">
              <a:extLst>
                <a:ext uri="{FF2B5EF4-FFF2-40B4-BE49-F238E27FC236}">
                  <a16:creationId xmlns:a16="http://schemas.microsoft.com/office/drawing/2014/main" id="{6F697449-63CD-4C1A-BF7D-A05FFF91AC62}"/>
                </a:ext>
              </a:extLst>
            </p:cNvPr>
            <p:cNvSpPr/>
            <p:nvPr/>
          </p:nvSpPr>
          <p:spPr bwMode="auto">
            <a:xfrm>
              <a:off x="7059775" y="3726440"/>
              <a:ext cx="422505" cy="681053"/>
            </a:xfrm>
            <a:custGeom>
              <a:avLst/>
              <a:gdLst>
                <a:gd name="T0" fmla="*/ 260 w 260"/>
                <a:gd name="T1" fmla="*/ 375 h 419"/>
                <a:gd name="T2" fmla="*/ 61 w 260"/>
                <a:gd name="T3" fmla="*/ 0 h 419"/>
                <a:gd name="T4" fmla="*/ 21 w 260"/>
                <a:gd name="T5" fmla="*/ 128 h 419"/>
                <a:gd name="T6" fmla="*/ 176 w 260"/>
                <a:gd name="T7" fmla="*/ 419 h 419"/>
                <a:gd name="T8" fmla="*/ 260 w 260"/>
                <a:gd name="T9" fmla="*/ 375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419">
                  <a:moveTo>
                    <a:pt x="260" y="375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18" y="35"/>
                    <a:pt x="0" y="88"/>
                    <a:pt x="21" y="128"/>
                  </a:cubicBezTo>
                  <a:cubicBezTo>
                    <a:pt x="176" y="419"/>
                    <a:pt x="176" y="419"/>
                    <a:pt x="176" y="419"/>
                  </a:cubicBezTo>
                  <a:lnTo>
                    <a:pt x="260" y="375"/>
                  </a:lnTo>
                  <a:close/>
                </a:path>
              </a:pathLst>
            </a:custGeom>
            <a:solidFill>
              <a:srgbClr val="B5D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ṡľïḋe">
              <a:extLst>
                <a:ext uri="{FF2B5EF4-FFF2-40B4-BE49-F238E27FC236}">
                  <a16:creationId xmlns:a16="http://schemas.microsoft.com/office/drawing/2014/main" id="{C9E39462-FE2E-4168-B660-85C5DE79B241}"/>
                </a:ext>
              </a:extLst>
            </p:cNvPr>
            <p:cNvSpPr/>
            <p:nvPr/>
          </p:nvSpPr>
          <p:spPr bwMode="auto">
            <a:xfrm>
              <a:off x="6996715" y="3934540"/>
              <a:ext cx="421455" cy="682105"/>
            </a:xfrm>
            <a:custGeom>
              <a:avLst/>
              <a:gdLst>
                <a:gd name="T0" fmla="*/ 259 w 259"/>
                <a:gd name="T1" fmla="*/ 375 h 420"/>
                <a:gd name="T2" fmla="*/ 60 w 259"/>
                <a:gd name="T3" fmla="*/ 0 h 420"/>
                <a:gd name="T4" fmla="*/ 21 w 259"/>
                <a:gd name="T5" fmla="*/ 129 h 420"/>
                <a:gd name="T6" fmla="*/ 175 w 259"/>
                <a:gd name="T7" fmla="*/ 420 h 420"/>
                <a:gd name="T8" fmla="*/ 259 w 259"/>
                <a:gd name="T9" fmla="*/ 375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420">
                  <a:moveTo>
                    <a:pt x="259" y="375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17" y="36"/>
                    <a:pt x="0" y="89"/>
                    <a:pt x="21" y="129"/>
                  </a:cubicBezTo>
                  <a:cubicBezTo>
                    <a:pt x="175" y="420"/>
                    <a:pt x="175" y="420"/>
                    <a:pt x="175" y="420"/>
                  </a:cubicBezTo>
                  <a:lnTo>
                    <a:pt x="259" y="375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ṧ1ïḑê">
              <a:extLst>
                <a:ext uri="{FF2B5EF4-FFF2-40B4-BE49-F238E27FC236}">
                  <a16:creationId xmlns:a16="http://schemas.microsoft.com/office/drawing/2014/main" id="{850C3590-B92A-4658-9150-D9BE60691BDF}"/>
                </a:ext>
              </a:extLst>
            </p:cNvPr>
            <p:cNvSpPr/>
            <p:nvPr/>
          </p:nvSpPr>
          <p:spPr bwMode="auto">
            <a:xfrm>
              <a:off x="6914736" y="4165762"/>
              <a:ext cx="818736" cy="718890"/>
            </a:xfrm>
            <a:custGeom>
              <a:avLst/>
              <a:gdLst>
                <a:gd name="T0" fmla="*/ 237 w 503"/>
                <a:gd name="T1" fmla="*/ 443 h 443"/>
                <a:gd name="T2" fmla="*/ 401 w 503"/>
                <a:gd name="T3" fmla="*/ 0 h 443"/>
                <a:gd name="T4" fmla="*/ 503 w 503"/>
                <a:gd name="T5" fmla="*/ 191 h 443"/>
                <a:gd name="T6" fmla="*/ 237 w 503"/>
                <a:gd name="T7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3" h="443">
                  <a:moveTo>
                    <a:pt x="237" y="443"/>
                  </a:moveTo>
                  <a:cubicBezTo>
                    <a:pt x="206" y="421"/>
                    <a:pt x="0" y="203"/>
                    <a:pt x="401" y="0"/>
                  </a:cubicBezTo>
                  <a:cubicBezTo>
                    <a:pt x="503" y="191"/>
                    <a:pt x="503" y="191"/>
                    <a:pt x="503" y="191"/>
                  </a:cubicBezTo>
                  <a:cubicBezTo>
                    <a:pt x="451" y="310"/>
                    <a:pt x="364" y="396"/>
                    <a:pt x="237" y="443"/>
                  </a:cubicBezTo>
                  <a:close/>
                </a:path>
              </a:pathLst>
            </a:custGeom>
            <a:solidFill>
              <a:srgbClr val="A1C5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ṧ1íḍè">
              <a:extLst>
                <a:ext uri="{FF2B5EF4-FFF2-40B4-BE49-F238E27FC236}">
                  <a16:creationId xmlns:a16="http://schemas.microsoft.com/office/drawing/2014/main" id="{DFEB9404-2730-467A-B299-7A8A32188072}"/>
                </a:ext>
              </a:extLst>
            </p:cNvPr>
            <p:cNvSpPr/>
            <p:nvPr/>
          </p:nvSpPr>
          <p:spPr bwMode="auto">
            <a:xfrm>
              <a:off x="8455515" y="5215719"/>
              <a:ext cx="773542" cy="508688"/>
            </a:xfrm>
            <a:custGeom>
              <a:avLst/>
              <a:gdLst>
                <a:gd name="T0" fmla="*/ 50 w 476"/>
                <a:gd name="T1" fmla="*/ 0 h 313"/>
                <a:gd name="T2" fmla="*/ 476 w 476"/>
                <a:gd name="T3" fmla="*/ 257 h 313"/>
                <a:gd name="T4" fmla="*/ 345 w 476"/>
                <a:gd name="T5" fmla="*/ 289 h 313"/>
                <a:gd name="T6" fmla="*/ 0 w 476"/>
                <a:gd name="T7" fmla="*/ 81 h 313"/>
                <a:gd name="T8" fmla="*/ 50 w 476"/>
                <a:gd name="T9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6" h="313">
                  <a:moveTo>
                    <a:pt x="50" y="0"/>
                  </a:moveTo>
                  <a:cubicBezTo>
                    <a:pt x="476" y="257"/>
                    <a:pt x="476" y="257"/>
                    <a:pt x="476" y="257"/>
                  </a:cubicBezTo>
                  <a:cubicBezTo>
                    <a:pt x="438" y="298"/>
                    <a:pt x="384" y="313"/>
                    <a:pt x="345" y="289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ṩ1iďe">
              <a:extLst>
                <a:ext uri="{FF2B5EF4-FFF2-40B4-BE49-F238E27FC236}">
                  <a16:creationId xmlns:a16="http://schemas.microsoft.com/office/drawing/2014/main" id="{6A3CD02D-124D-461B-9221-A576E024B53F}"/>
                </a:ext>
              </a:extLst>
            </p:cNvPr>
            <p:cNvSpPr/>
            <p:nvPr/>
          </p:nvSpPr>
          <p:spPr bwMode="auto">
            <a:xfrm>
              <a:off x="8346210" y="5329228"/>
              <a:ext cx="669493" cy="446679"/>
            </a:xfrm>
            <a:custGeom>
              <a:avLst/>
              <a:gdLst>
                <a:gd name="T0" fmla="*/ 49 w 412"/>
                <a:gd name="T1" fmla="*/ 0 h 275"/>
                <a:gd name="T2" fmla="*/ 412 w 412"/>
                <a:gd name="T3" fmla="*/ 219 h 275"/>
                <a:gd name="T4" fmla="*/ 282 w 412"/>
                <a:gd name="T5" fmla="*/ 252 h 275"/>
                <a:gd name="T6" fmla="*/ 0 w 412"/>
                <a:gd name="T7" fmla="*/ 82 h 275"/>
                <a:gd name="T8" fmla="*/ 49 w 412"/>
                <a:gd name="T9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75">
                  <a:moveTo>
                    <a:pt x="49" y="0"/>
                  </a:moveTo>
                  <a:cubicBezTo>
                    <a:pt x="412" y="219"/>
                    <a:pt x="412" y="219"/>
                    <a:pt x="412" y="219"/>
                  </a:cubicBezTo>
                  <a:cubicBezTo>
                    <a:pt x="374" y="260"/>
                    <a:pt x="321" y="275"/>
                    <a:pt x="282" y="25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B5D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šļíḍé">
              <a:extLst>
                <a:ext uri="{FF2B5EF4-FFF2-40B4-BE49-F238E27FC236}">
                  <a16:creationId xmlns:a16="http://schemas.microsoft.com/office/drawing/2014/main" id="{98A9068B-DB45-451C-86D2-92F9E37E7D94}"/>
                </a:ext>
              </a:extLst>
            </p:cNvPr>
            <p:cNvSpPr/>
            <p:nvPr/>
          </p:nvSpPr>
          <p:spPr bwMode="auto">
            <a:xfrm>
              <a:off x="8132855" y="5381778"/>
              <a:ext cx="671595" cy="447730"/>
            </a:xfrm>
            <a:custGeom>
              <a:avLst/>
              <a:gdLst>
                <a:gd name="T0" fmla="*/ 49 w 413"/>
                <a:gd name="T1" fmla="*/ 0 h 276"/>
                <a:gd name="T2" fmla="*/ 413 w 413"/>
                <a:gd name="T3" fmla="*/ 220 h 276"/>
                <a:gd name="T4" fmla="*/ 282 w 413"/>
                <a:gd name="T5" fmla="*/ 252 h 276"/>
                <a:gd name="T6" fmla="*/ 0 w 413"/>
                <a:gd name="T7" fmla="*/ 82 h 276"/>
                <a:gd name="T8" fmla="*/ 49 w 413"/>
                <a:gd name="T9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276">
                  <a:moveTo>
                    <a:pt x="49" y="0"/>
                  </a:moveTo>
                  <a:cubicBezTo>
                    <a:pt x="413" y="220"/>
                    <a:pt x="413" y="220"/>
                    <a:pt x="413" y="220"/>
                  </a:cubicBezTo>
                  <a:cubicBezTo>
                    <a:pt x="375" y="261"/>
                    <a:pt x="321" y="276"/>
                    <a:pt x="282" y="252"/>
                  </a:cubicBezTo>
                  <a:cubicBezTo>
                    <a:pt x="0" y="82"/>
                    <a:pt x="0" y="82"/>
                    <a:pt x="0" y="82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slíḍè">
              <a:extLst>
                <a:ext uri="{FF2B5EF4-FFF2-40B4-BE49-F238E27FC236}">
                  <a16:creationId xmlns:a16="http://schemas.microsoft.com/office/drawing/2014/main" id="{3B476DAB-373A-47EE-8DF2-BAE6627C922E}"/>
                </a:ext>
              </a:extLst>
            </p:cNvPr>
            <p:cNvSpPr/>
            <p:nvPr/>
          </p:nvSpPr>
          <p:spPr bwMode="auto">
            <a:xfrm>
              <a:off x="7866950" y="5072781"/>
              <a:ext cx="732553" cy="813481"/>
            </a:xfrm>
            <a:custGeom>
              <a:avLst/>
              <a:gdLst>
                <a:gd name="T0" fmla="*/ 0 w 451"/>
                <a:gd name="T1" fmla="*/ 251 h 501"/>
                <a:gd name="T2" fmla="*/ 451 w 451"/>
                <a:gd name="T3" fmla="*/ 111 h 501"/>
                <a:gd name="T4" fmla="*/ 266 w 451"/>
                <a:gd name="T5" fmla="*/ 0 h 501"/>
                <a:gd name="T6" fmla="*/ 0 w 451"/>
                <a:gd name="T7" fmla="*/ 25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1" h="501">
                  <a:moveTo>
                    <a:pt x="0" y="251"/>
                  </a:moveTo>
                  <a:cubicBezTo>
                    <a:pt x="20" y="284"/>
                    <a:pt x="227" y="501"/>
                    <a:pt x="451" y="111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144" y="44"/>
                    <a:pt x="54" y="127"/>
                    <a:pt x="0" y="251"/>
                  </a:cubicBezTo>
                  <a:close/>
                </a:path>
              </a:pathLst>
            </a:custGeom>
            <a:solidFill>
              <a:srgbClr val="A1C5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ṩḷíḑé">
              <a:extLst>
                <a:ext uri="{FF2B5EF4-FFF2-40B4-BE49-F238E27FC236}">
                  <a16:creationId xmlns:a16="http://schemas.microsoft.com/office/drawing/2014/main" id="{E170B821-97D1-47F6-9513-7F399043FDF7}"/>
                </a:ext>
              </a:extLst>
            </p:cNvPr>
            <p:cNvSpPr/>
            <p:nvPr/>
          </p:nvSpPr>
          <p:spPr bwMode="auto">
            <a:xfrm>
              <a:off x="7300457" y="4470554"/>
              <a:ext cx="1003714" cy="1012121"/>
            </a:xfrm>
            <a:custGeom>
              <a:avLst/>
              <a:gdLst>
                <a:gd name="T0" fmla="*/ 604 w 617"/>
                <a:gd name="T1" fmla="*/ 394 h 623"/>
                <a:gd name="T2" fmla="*/ 372 w 617"/>
                <a:gd name="T3" fmla="*/ 614 h 623"/>
                <a:gd name="T4" fmla="*/ 348 w 617"/>
                <a:gd name="T5" fmla="*/ 622 h 623"/>
                <a:gd name="T6" fmla="*/ 307 w 617"/>
                <a:gd name="T7" fmla="*/ 313 h 623"/>
                <a:gd name="T8" fmla="*/ 0 w 617"/>
                <a:gd name="T9" fmla="*/ 255 h 623"/>
                <a:gd name="T10" fmla="*/ 10 w 617"/>
                <a:gd name="T11" fmla="*/ 231 h 623"/>
                <a:gd name="T12" fmla="*/ 242 w 617"/>
                <a:gd name="T13" fmla="*/ 11 h 623"/>
                <a:gd name="T14" fmla="*/ 285 w 617"/>
                <a:gd name="T15" fmla="*/ 13 h 623"/>
                <a:gd name="T16" fmla="*/ 605 w 617"/>
                <a:gd name="T17" fmla="*/ 351 h 623"/>
                <a:gd name="T18" fmla="*/ 604 w 617"/>
                <a:gd name="T19" fmla="*/ 394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7" h="623">
                  <a:moveTo>
                    <a:pt x="604" y="394"/>
                  </a:moveTo>
                  <a:cubicBezTo>
                    <a:pt x="372" y="614"/>
                    <a:pt x="372" y="614"/>
                    <a:pt x="372" y="614"/>
                  </a:cubicBezTo>
                  <a:cubicBezTo>
                    <a:pt x="365" y="620"/>
                    <a:pt x="356" y="623"/>
                    <a:pt x="348" y="622"/>
                  </a:cubicBezTo>
                  <a:cubicBezTo>
                    <a:pt x="307" y="313"/>
                    <a:pt x="307" y="313"/>
                    <a:pt x="307" y="313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46"/>
                    <a:pt x="3" y="238"/>
                    <a:pt x="10" y="231"/>
                  </a:cubicBezTo>
                  <a:cubicBezTo>
                    <a:pt x="242" y="11"/>
                    <a:pt x="242" y="11"/>
                    <a:pt x="242" y="11"/>
                  </a:cubicBezTo>
                  <a:cubicBezTo>
                    <a:pt x="254" y="0"/>
                    <a:pt x="273" y="0"/>
                    <a:pt x="285" y="13"/>
                  </a:cubicBezTo>
                  <a:cubicBezTo>
                    <a:pt x="605" y="351"/>
                    <a:pt x="605" y="351"/>
                    <a:pt x="605" y="351"/>
                  </a:cubicBezTo>
                  <a:cubicBezTo>
                    <a:pt x="617" y="363"/>
                    <a:pt x="616" y="382"/>
                    <a:pt x="604" y="394"/>
                  </a:cubicBezTo>
                  <a:close/>
                </a:path>
              </a:pathLst>
            </a:custGeom>
            <a:solidFill>
              <a:srgbClr val="FDD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śḻïḑe">
              <a:extLst>
                <a:ext uri="{FF2B5EF4-FFF2-40B4-BE49-F238E27FC236}">
                  <a16:creationId xmlns:a16="http://schemas.microsoft.com/office/drawing/2014/main" id="{047E5FC3-F8AB-4DAB-9F03-CBDB2A3486C8}"/>
                </a:ext>
              </a:extLst>
            </p:cNvPr>
            <p:cNvSpPr/>
            <p:nvPr/>
          </p:nvSpPr>
          <p:spPr bwMode="auto">
            <a:xfrm>
              <a:off x="7743982" y="4518900"/>
              <a:ext cx="510790" cy="539168"/>
            </a:xfrm>
            <a:custGeom>
              <a:avLst/>
              <a:gdLst>
                <a:gd name="T0" fmla="*/ 87 w 486"/>
                <a:gd name="T1" fmla="*/ 405 h 513"/>
                <a:gd name="T2" fmla="*/ 0 w 486"/>
                <a:gd name="T3" fmla="*/ 0 h 513"/>
                <a:gd name="T4" fmla="*/ 53 w 486"/>
                <a:gd name="T5" fmla="*/ 438 h 513"/>
                <a:gd name="T6" fmla="*/ 486 w 486"/>
                <a:gd name="T7" fmla="*/ 513 h 513"/>
                <a:gd name="T8" fmla="*/ 87 w 486"/>
                <a:gd name="T9" fmla="*/ 405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6" h="513">
                  <a:moveTo>
                    <a:pt x="87" y="405"/>
                  </a:moveTo>
                  <a:lnTo>
                    <a:pt x="0" y="0"/>
                  </a:lnTo>
                  <a:lnTo>
                    <a:pt x="53" y="438"/>
                  </a:lnTo>
                  <a:lnTo>
                    <a:pt x="486" y="513"/>
                  </a:lnTo>
                  <a:lnTo>
                    <a:pt x="87" y="405"/>
                  </a:lnTo>
                  <a:close/>
                </a:path>
              </a:pathLst>
            </a:custGeom>
            <a:solidFill>
              <a:srgbClr val="FAA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śḷídé">
              <a:extLst>
                <a:ext uri="{FF2B5EF4-FFF2-40B4-BE49-F238E27FC236}">
                  <a16:creationId xmlns:a16="http://schemas.microsoft.com/office/drawing/2014/main" id="{E521B026-7A1A-49F7-9B3E-4236C412C5CB}"/>
                </a:ext>
              </a:extLst>
            </p:cNvPr>
            <p:cNvSpPr/>
            <p:nvPr/>
          </p:nvSpPr>
          <p:spPr bwMode="auto">
            <a:xfrm>
              <a:off x="7300457" y="4884651"/>
              <a:ext cx="566494" cy="595922"/>
            </a:xfrm>
            <a:custGeom>
              <a:avLst/>
              <a:gdLst>
                <a:gd name="T0" fmla="*/ 348 w 348"/>
                <a:gd name="T1" fmla="*/ 367 h 367"/>
                <a:gd name="T2" fmla="*/ 329 w 348"/>
                <a:gd name="T3" fmla="*/ 358 h 367"/>
                <a:gd name="T4" fmla="*/ 8 w 348"/>
                <a:gd name="T5" fmla="*/ 20 h 367"/>
                <a:gd name="T6" fmla="*/ 0 w 348"/>
                <a:gd name="T7" fmla="*/ 0 h 367"/>
                <a:gd name="T8" fmla="*/ 307 w 348"/>
                <a:gd name="T9" fmla="*/ 58 h 367"/>
                <a:gd name="T10" fmla="*/ 348 w 348"/>
                <a:gd name="T11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8" h="367">
                  <a:moveTo>
                    <a:pt x="348" y="367"/>
                  </a:moveTo>
                  <a:cubicBezTo>
                    <a:pt x="341" y="367"/>
                    <a:pt x="334" y="363"/>
                    <a:pt x="329" y="35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3" y="14"/>
                    <a:pt x="0" y="7"/>
                    <a:pt x="0" y="0"/>
                  </a:cubicBezTo>
                  <a:cubicBezTo>
                    <a:pt x="307" y="58"/>
                    <a:pt x="307" y="58"/>
                    <a:pt x="307" y="58"/>
                  </a:cubicBezTo>
                  <a:lnTo>
                    <a:pt x="348" y="367"/>
                  </a:lnTo>
                  <a:close/>
                </a:path>
              </a:pathLst>
            </a:custGeom>
            <a:solidFill>
              <a:srgbClr val="FAA8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íṩľidè">
              <a:extLst>
                <a:ext uri="{FF2B5EF4-FFF2-40B4-BE49-F238E27FC236}">
                  <a16:creationId xmlns:a16="http://schemas.microsoft.com/office/drawing/2014/main" id="{63D4B380-59ED-4921-B7E0-E21965EE1BAB}"/>
                </a:ext>
              </a:extLst>
            </p:cNvPr>
            <p:cNvSpPr/>
            <p:nvPr/>
          </p:nvSpPr>
          <p:spPr bwMode="auto">
            <a:xfrm>
              <a:off x="4821127" y="2244518"/>
              <a:ext cx="2295403" cy="2658001"/>
            </a:xfrm>
            <a:custGeom>
              <a:avLst/>
              <a:gdLst>
                <a:gd name="T0" fmla="*/ 2184 w 2184"/>
                <a:gd name="T1" fmla="*/ 0 h 2529"/>
                <a:gd name="T2" fmla="*/ 2184 w 2184"/>
                <a:gd name="T3" fmla="*/ 363 h 2529"/>
                <a:gd name="T4" fmla="*/ 0 w 2184"/>
                <a:gd name="T5" fmla="*/ 2529 h 2529"/>
                <a:gd name="T6" fmla="*/ 0 w 2184"/>
                <a:gd name="T7" fmla="*/ 2155 h 2529"/>
                <a:gd name="T8" fmla="*/ 2175 w 2184"/>
                <a:gd name="T9" fmla="*/ 0 h 2529"/>
                <a:gd name="T10" fmla="*/ 2184 w 2184"/>
                <a:gd name="T11" fmla="*/ 0 h 2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84" h="2529">
                  <a:moveTo>
                    <a:pt x="2184" y="0"/>
                  </a:moveTo>
                  <a:lnTo>
                    <a:pt x="2184" y="363"/>
                  </a:lnTo>
                  <a:lnTo>
                    <a:pt x="0" y="2529"/>
                  </a:lnTo>
                  <a:lnTo>
                    <a:pt x="0" y="2155"/>
                  </a:lnTo>
                  <a:lnTo>
                    <a:pt x="2175" y="0"/>
                  </a:lnTo>
                  <a:lnTo>
                    <a:pt x="2184" y="0"/>
                  </a:lnTo>
                  <a:close/>
                </a:path>
              </a:pathLst>
            </a:custGeom>
            <a:solidFill>
              <a:srgbClr val="53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ṩľíḑè">
              <a:extLst>
                <a:ext uri="{FF2B5EF4-FFF2-40B4-BE49-F238E27FC236}">
                  <a16:creationId xmlns:a16="http://schemas.microsoft.com/office/drawing/2014/main" id="{C7F8189D-4A40-418C-A66F-6B78F1C2AC9D}"/>
                </a:ext>
              </a:extLst>
            </p:cNvPr>
            <p:cNvSpPr/>
            <p:nvPr/>
          </p:nvSpPr>
          <p:spPr bwMode="auto">
            <a:xfrm>
              <a:off x="5323509" y="3152589"/>
              <a:ext cx="1357903" cy="959571"/>
            </a:xfrm>
            <a:custGeom>
              <a:avLst/>
              <a:gdLst>
                <a:gd name="T0" fmla="*/ 835 w 835"/>
                <a:gd name="T1" fmla="*/ 48 h 591"/>
                <a:gd name="T2" fmla="*/ 835 w 835"/>
                <a:gd name="T3" fmla="*/ 555 h 591"/>
                <a:gd name="T4" fmla="*/ 818 w 835"/>
                <a:gd name="T5" fmla="*/ 591 h 591"/>
                <a:gd name="T6" fmla="*/ 417 w 835"/>
                <a:gd name="T7" fmla="*/ 302 h 591"/>
                <a:gd name="T8" fmla="*/ 17 w 835"/>
                <a:gd name="T9" fmla="*/ 591 h 591"/>
                <a:gd name="T10" fmla="*/ 0 w 835"/>
                <a:gd name="T11" fmla="*/ 555 h 591"/>
                <a:gd name="T12" fmla="*/ 0 w 835"/>
                <a:gd name="T13" fmla="*/ 48 h 591"/>
                <a:gd name="T14" fmla="*/ 49 w 835"/>
                <a:gd name="T15" fmla="*/ 0 h 591"/>
                <a:gd name="T16" fmla="*/ 786 w 835"/>
                <a:gd name="T17" fmla="*/ 0 h 591"/>
                <a:gd name="T18" fmla="*/ 835 w 835"/>
                <a:gd name="T19" fmla="*/ 48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35" h="591">
                  <a:moveTo>
                    <a:pt x="835" y="48"/>
                  </a:moveTo>
                  <a:cubicBezTo>
                    <a:pt x="835" y="555"/>
                    <a:pt x="835" y="555"/>
                    <a:pt x="835" y="555"/>
                  </a:cubicBezTo>
                  <a:cubicBezTo>
                    <a:pt x="835" y="570"/>
                    <a:pt x="828" y="583"/>
                    <a:pt x="818" y="591"/>
                  </a:cubicBezTo>
                  <a:cubicBezTo>
                    <a:pt x="417" y="302"/>
                    <a:pt x="417" y="302"/>
                    <a:pt x="417" y="302"/>
                  </a:cubicBezTo>
                  <a:cubicBezTo>
                    <a:pt x="17" y="591"/>
                    <a:pt x="17" y="591"/>
                    <a:pt x="17" y="591"/>
                  </a:cubicBezTo>
                  <a:cubicBezTo>
                    <a:pt x="7" y="583"/>
                    <a:pt x="0" y="570"/>
                    <a:pt x="0" y="55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786" y="0"/>
                    <a:pt x="786" y="0"/>
                    <a:pt x="786" y="0"/>
                  </a:cubicBezTo>
                  <a:cubicBezTo>
                    <a:pt x="813" y="0"/>
                    <a:pt x="835" y="22"/>
                    <a:pt x="835" y="48"/>
                  </a:cubicBezTo>
                  <a:close/>
                </a:path>
              </a:pathLst>
            </a:custGeom>
            <a:solidFill>
              <a:srgbClr val="C4E2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Sľîḍe">
              <a:extLst>
                <a:ext uri="{FF2B5EF4-FFF2-40B4-BE49-F238E27FC236}">
                  <a16:creationId xmlns:a16="http://schemas.microsoft.com/office/drawing/2014/main" id="{2BE186D3-23A9-4AF8-8770-35BCB72BD2AA}"/>
                </a:ext>
              </a:extLst>
            </p:cNvPr>
            <p:cNvSpPr/>
            <p:nvPr/>
          </p:nvSpPr>
          <p:spPr bwMode="auto">
            <a:xfrm>
              <a:off x="5414947" y="3207242"/>
              <a:ext cx="1175028" cy="435117"/>
            </a:xfrm>
            <a:custGeom>
              <a:avLst/>
              <a:gdLst>
                <a:gd name="T0" fmla="*/ 558 w 1118"/>
                <a:gd name="T1" fmla="*/ 338 h 414"/>
                <a:gd name="T2" fmla="*/ 0 w 1118"/>
                <a:gd name="T3" fmla="*/ 0 h 414"/>
                <a:gd name="T4" fmla="*/ 558 w 1118"/>
                <a:gd name="T5" fmla="*/ 414 h 414"/>
                <a:gd name="T6" fmla="*/ 1118 w 1118"/>
                <a:gd name="T7" fmla="*/ 0 h 414"/>
                <a:gd name="T8" fmla="*/ 558 w 1118"/>
                <a:gd name="T9" fmla="*/ 33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8" h="414">
                  <a:moveTo>
                    <a:pt x="558" y="338"/>
                  </a:moveTo>
                  <a:lnTo>
                    <a:pt x="0" y="0"/>
                  </a:lnTo>
                  <a:lnTo>
                    <a:pt x="558" y="414"/>
                  </a:lnTo>
                  <a:lnTo>
                    <a:pt x="1118" y="0"/>
                  </a:lnTo>
                  <a:lnTo>
                    <a:pt x="558" y="338"/>
                  </a:lnTo>
                  <a:close/>
                </a:path>
              </a:pathLst>
            </a:custGeom>
            <a:solidFill>
              <a:srgbClr val="A1C5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Sḷîḑé">
              <a:extLst>
                <a:ext uri="{FF2B5EF4-FFF2-40B4-BE49-F238E27FC236}">
                  <a16:creationId xmlns:a16="http://schemas.microsoft.com/office/drawing/2014/main" id="{5057C2C3-CDD3-4DBB-8D20-474308EDDFC9}"/>
                </a:ext>
              </a:extLst>
            </p:cNvPr>
            <p:cNvSpPr/>
            <p:nvPr/>
          </p:nvSpPr>
          <p:spPr bwMode="auto">
            <a:xfrm>
              <a:off x="5350835" y="3642359"/>
              <a:ext cx="1302200" cy="488719"/>
            </a:xfrm>
            <a:custGeom>
              <a:avLst/>
              <a:gdLst>
                <a:gd name="T0" fmla="*/ 801 w 801"/>
                <a:gd name="T1" fmla="*/ 289 h 301"/>
                <a:gd name="T2" fmla="*/ 769 w 801"/>
                <a:gd name="T3" fmla="*/ 301 h 301"/>
                <a:gd name="T4" fmla="*/ 32 w 801"/>
                <a:gd name="T5" fmla="*/ 301 h 301"/>
                <a:gd name="T6" fmla="*/ 0 w 801"/>
                <a:gd name="T7" fmla="*/ 289 h 301"/>
                <a:gd name="T8" fmla="*/ 400 w 801"/>
                <a:gd name="T9" fmla="*/ 0 h 301"/>
                <a:gd name="T10" fmla="*/ 801 w 801"/>
                <a:gd name="T11" fmla="*/ 28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1" h="301">
                  <a:moveTo>
                    <a:pt x="801" y="289"/>
                  </a:moveTo>
                  <a:cubicBezTo>
                    <a:pt x="793" y="297"/>
                    <a:pt x="781" y="301"/>
                    <a:pt x="769" y="301"/>
                  </a:cubicBezTo>
                  <a:cubicBezTo>
                    <a:pt x="32" y="301"/>
                    <a:pt x="32" y="301"/>
                    <a:pt x="32" y="301"/>
                  </a:cubicBezTo>
                  <a:cubicBezTo>
                    <a:pt x="19" y="301"/>
                    <a:pt x="8" y="297"/>
                    <a:pt x="0" y="289"/>
                  </a:cubicBezTo>
                  <a:cubicBezTo>
                    <a:pt x="400" y="0"/>
                    <a:pt x="400" y="0"/>
                    <a:pt x="400" y="0"/>
                  </a:cubicBezTo>
                  <a:lnTo>
                    <a:pt x="801" y="289"/>
                  </a:lnTo>
                  <a:close/>
                </a:path>
              </a:pathLst>
            </a:custGeom>
            <a:solidFill>
              <a:srgbClr val="A1C5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67958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5820BA9E-A9AA-46CE-9FD6-EF3C95F0C6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806" b="94751" l="4688" r="91309">
                        <a14:foregroundMark x1="10840" y1="61286" x2="12695" y2="38189"/>
                        <a14:foregroundMark x1="12695" y1="38189" x2="10352" y2="24409"/>
                        <a14:foregroundMark x1="10352" y1="24409" x2="14551" y2="19948"/>
                        <a14:foregroundMark x1="14551" y1="19948" x2="18750" y2="24278"/>
                        <a14:foregroundMark x1="17693" y1="37414" x2="16406" y2="53412"/>
                        <a14:foregroundMark x1="17831" y1="35696" x2="17737" y2="36871"/>
                        <a14:foregroundMark x1="17863" y1="35302" x2="17831" y2="35696"/>
                        <a14:foregroundMark x1="18000" y1="33596" x2="17863" y2="35302"/>
                        <a14:foregroundMark x1="18042" y1="33071" x2="18000" y2="33596"/>
                        <a14:foregroundMark x1="18750" y1="24278" x2="18042" y2="33071"/>
                        <a14:foregroundMark x1="16406" y1="53412" x2="17383" y2="59449"/>
                        <a14:foregroundMark x1="7227" y1="24016" x2="4688" y2="30184"/>
                        <a14:foregroundMark x1="5569" y1="33596" x2="6348" y2="36614"/>
                        <a14:foregroundMark x1="4688" y1="30184" x2="5569" y2="33596"/>
                        <a14:foregroundMark x1="18164" y1="53937" x2="19043" y2="53150"/>
                        <a14:foregroundMark x1="8887" y1="53937" x2="10254" y2="54068"/>
                        <a14:foregroundMark x1="32129" y1="25066" x2="33398" y2="25984"/>
                        <a14:foregroundMark x1="34473" y1="88320" x2="35547" y2="85958"/>
                        <a14:foregroundMark x1="44727" y1="94751" x2="44727" y2="94751"/>
                        <a14:foregroundMark x1="19043" y1="72310" x2="19043" y2="72310"/>
                        <a14:foregroundMark x1="68359" y1="88976" x2="68359" y2="88976"/>
                        <a14:foregroundMark x1="87598" y1="77953" x2="87598" y2="77953"/>
                        <a14:foregroundMark x1="74414" y1="77690" x2="74414" y2="77690"/>
                        <a14:foregroundMark x1="76758" y1="71654" x2="76758" y2="71654"/>
                        <a14:foregroundMark x1="90820" y1="27559" x2="90820" y2="27559"/>
                        <a14:foregroundMark x1="83301" y1="52231" x2="83691" y2="44226"/>
                        <a14:foregroundMark x1="63672" y1="8924" x2="70117" y2="8924"/>
                        <a14:foregroundMark x1="57227" y1="5512" x2="57422" y2="4462"/>
                        <a14:foregroundMark x1="62207" y1="3937" x2="63672" y2="3937"/>
                        <a14:foregroundMark x1="91309" y1="44619" x2="90430" y2="44226"/>
                        <a14:foregroundMark x1="55957" y1="61024" x2="54785" y2="52362"/>
                        <a14:foregroundMark x1="8789" y1="73360" x2="9570" y2="73097"/>
                        <a14:backgroundMark x1="18457" y1="35039" x2="19043" y2="34777"/>
                        <a14:backgroundMark x1="8008" y1="35302" x2="8203" y2="34646"/>
                        <a14:backgroundMark x1="6836" y1="42520" x2="7617" y2="41864"/>
                        <a14:backgroundMark x1="20020" y1="43307" x2="19922" y2="42651"/>
                        <a14:backgroundMark x1="21387" y1="41732" x2="21387" y2="41732"/>
                        <a14:backgroundMark x1="7422" y1="33596" x2="7422" y2="33596"/>
                        <a14:backgroundMark x1="17773" y1="35302" x2="17773" y2="35302"/>
                        <a14:backgroundMark x1="17871" y1="35433" x2="17871" y2="35433"/>
                        <a14:backgroundMark x1="17773" y1="35696" x2="17773" y2="35696"/>
                        <a14:backgroundMark x1="17969" y1="35696" x2="17969" y2="35696"/>
                        <a14:backgroundMark x1="19629" y1="33596" x2="19629" y2="33596"/>
                        <a14:backgroundMark x1="19824" y1="33071" x2="19824" y2="33071"/>
                        <a14:backgroundMark x1="46191" y1="53675" x2="46191" y2="53675"/>
                        <a14:backgroundMark x1="52637" y1="63255" x2="52637" y2="63255"/>
                        <a14:backgroundMark x1="53027" y1="60367" x2="53027" y2="60367"/>
                        <a14:backgroundMark x1="52637" y1="58136" x2="52637" y2="58136"/>
                        <a14:backgroundMark x1="52637" y1="57874" x2="52637" y2="57874"/>
                        <a14:backgroundMark x1="70117" y1="63255" x2="70117" y2="63255"/>
                        <a14:backgroundMark x1="67969" y1="63255" x2="67969" y2="63255"/>
                        <a14:backgroundMark x1="56543" y1="70210" x2="56543" y2="70210"/>
                        <a14:backgroundMark x1="59766" y1="17060" x2="59766" y2="17060"/>
                        <a14:backgroundMark x1="48242" y1="35696" x2="48242" y2="35696"/>
                        <a14:backgroundMark x1="57129" y1="35827" x2="57129" y2="35827"/>
                        <a14:backgroundMark x1="90820" y1="47769" x2="90820" y2="47769"/>
                        <a14:backgroundMark x1="73438" y1="32152" x2="73438" y2="32152"/>
                        <a14:backgroundMark x1="26465" y1="33990" x2="26465" y2="339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2405" y="381755"/>
            <a:ext cx="6102817" cy="4541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 useBgFill="1">
        <p:nvSpPr>
          <p:cNvPr id="4" name="文本框 3">
            <a:extLst>
              <a:ext uri="{FF2B5EF4-FFF2-40B4-BE49-F238E27FC236}">
                <a16:creationId xmlns:a16="http://schemas.microsoft.com/office/drawing/2014/main" id="{8EF5FC16-5997-4FA7-A290-D84A0360E91D}"/>
              </a:ext>
            </a:extLst>
          </p:cNvPr>
          <p:cNvSpPr txBox="1"/>
          <p:nvPr/>
        </p:nvSpPr>
        <p:spPr>
          <a:xfrm>
            <a:off x="2502440" y="2828835"/>
            <a:ext cx="7187119" cy="1200329"/>
          </a:xfrm>
          <a:prstGeom prst="rect">
            <a:avLst/>
          </a:prstGeom>
          <a:ln w="635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大家一起努力吧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A7FDE44-4723-4EBC-AF1D-F5186E1A6FE0}"/>
              </a:ext>
            </a:extLst>
          </p:cNvPr>
          <p:cNvGrpSpPr/>
          <p:nvPr/>
        </p:nvGrpSpPr>
        <p:grpSpPr>
          <a:xfrm>
            <a:off x="3422515" y="4230010"/>
            <a:ext cx="5346970" cy="369332"/>
            <a:chOff x="3424136" y="5338573"/>
            <a:chExt cx="5346970" cy="36933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EC6F349F-C66B-4902-BC32-9436F7A6A3D0}"/>
                </a:ext>
              </a:extLst>
            </p:cNvPr>
            <p:cNvSpPr txBox="1"/>
            <p:nvPr/>
          </p:nvSpPr>
          <p:spPr>
            <a:xfrm>
              <a:off x="4471481" y="5338573"/>
              <a:ext cx="32490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在此输入你的班级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8464D3D2-40DC-42A6-9D26-FE3A730CCCFD}"/>
                </a:ext>
              </a:extLst>
            </p:cNvPr>
            <p:cNvCxnSpPr/>
            <p:nvPr/>
          </p:nvCxnSpPr>
          <p:spPr>
            <a:xfrm>
              <a:off x="3424136" y="5523239"/>
              <a:ext cx="165370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C4950C2-6C2E-407B-8C63-F1C95A2EF2F5}"/>
                </a:ext>
              </a:extLst>
            </p:cNvPr>
            <p:cNvCxnSpPr/>
            <p:nvPr/>
          </p:nvCxnSpPr>
          <p:spPr>
            <a:xfrm>
              <a:off x="7117404" y="5523239"/>
              <a:ext cx="1653702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828db3ab-16ad-4377-b8ba-0c2bda0cb4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8D7D2BE-A1B9-46F9-ABB3-1F99E02FB8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116099" y="5150444"/>
            <a:ext cx="1280636" cy="1086668"/>
            <a:chOff x="3842544" y="1731962"/>
            <a:chExt cx="4506913" cy="3824288"/>
          </a:xfrm>
        </p:grpSpPr>
        <p:sp>
          <p:nvSpPr>
            <p:cNvPr id="13" name="ïşļiḑê">
              <a:extLst>
                <a:ext uri="{FF2B5EF4-FFF2-40B4-BE49-F238E27FC236}">
                  <a16:creationId xmlns:a16="http://schemas.microsoft.com/office/drawing/2014/main" id="{3B6ADD29-C254-47BD-94FA-F34909B38FC3}"/>
                </a:ext>
              </a:extLst>
            </p:cNvPr>
            <p:cNvSpPr/>
            <p:nvPr/>
          </p:nvSpPr>
          <p:spPr bwMode="auto">
            <a:xfrm>
              <a:off x="3875882" y="4630737"/>
              <a:ext cx="1746250" cy="892175"/>
            </a:xfrm>
            <a:custGeom>
              <a:avLst/>
              <a:gdLst>
                <a:gd name="T0" fmla="*/ 1100 w 1100"/>
                <a:gd name="T1" fmla="*/ 562 h 562"/>
                <a:gd name="T2" fmla="*/ 0 w 1100"/>
                <a:gd name="T3" fmla="*/ 348 h 562"/>
                <a:gd name="T4" fmla="*/ 0 w 1100"/>
                <a:gd name="T5" fmla="*/ 0 h 562"/>
                <a:gd name="T6" fmla="*/ 1100 w 1100"/>
                <a:gd name="T7" fmla="*/ 206 h 562"/>
                <a:gd name="T8" fmla="*/ 1100 w 110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562">
                  <a:moveTo>
                    <a:pt x="1100" y="562"/>
                  </a:moveTo>
                  <a:lnTo>
                    <a:pt x="0" y="348"/>
                  </a:lnTo>
                  <a:lnTo>
                    <a:pt x="0" y="0"/>
                  </a:lnTo>
                  <a:lnTo>
                    <a:pt x="1100" y="206"/>
                  </a:lnTo>
                  <a:lnTo>
                    <a:pt x="1100" y="562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ṥľíḍé">
              <a:extLst>
                <a:ext uri="{FF2B5EF4-FFF2-40B4-BE49-F238E27FC236}">
                  <a16:creationId xmlns:a16="http://schemas.microsoft.com/office/drawing/2014/main" id="{5FE67319-481D-491F-B4F8-2C56F26A9A94}"/>
                </a:ext>
              </a:extLst>
            </p:cNvPr>
            <p:cNvSpPr/>
            <p:nvPr/>
          </p:nvSpPr>
          <p:spPr bwMode="auto">
            <a:xfrm>
              <a:off x="5622132" y="4540250"/>
              <a:ext cx="2479675" cy="982663"/>
            </a:xfrm>
            <a:custGeom>
              <a:avLst/>
              <a:gdLst>
                <a:gd name="T0" fmla="*/ 0 w 1562"/>
                <a:gd name="T1" fmla="*/ 619 h 619"/>
                <a:gd name="T2" fmla="*/ 1562 w 1562"/>
                <a:gd name="T3" fmla="*/ 356 h 619"/>
                <a:gd name="T4" fmla="*/ 1562 w 1562"/>
                <a:gd name="T5" fmla="*/ 0 h 619"/>
                <a:gd name="T6" fmla="*/ 0 w 1562"/>
                <a:gd name="T7" fmla="*/ 263 h 619"/>
                <a:gd name="T8" fmla="*/ 0 w 1562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619">
                  <a:moveTo>
                    <a:pt x="0" y="619"/>
                  </a:moveTo>
                  <a:lnTo>
                    <a:pt x="1562" y="356"/>
                  </a:lnTo>
                  <a:lnTo>
                    <a:pt x="1562" y="0"/>
                  </a:lnTo>
                  <a:lnTo>
                    <a:pt x="0" y="263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ŝľïḓè">
              <a:extLst>
                <a:ext uri="{FF2B5EF4-FFF2-40B4-BE49-F238E27FC236}">
                  <a16:creationId xmlns:a16="http://schemas.microsoft.com/office/drawing/2014/main" id="{AB8C2513-DD80-47AC-8CD6-DB8B35895E99}"/>
                </a:ext>
              </a:extLst>
            </p:cNvPr>
            <p:cNvSpPr/>
            <p:nvPr/>
          </p:nvSpPr>
          <p:spPr bwMode="auto">
            <a:xfrm>
              <a:off x="3842544" y="4259262"/>
              <a:ext cx="4303713" cy="1296988"/>
            </a:xfrm>
            <a:custGeom>
              <a:avLst/>
              <a:gdLst>
                <a:gd name="T0" fmla="*/ 381 w 382"/>
                <a:gd name="T1" fmla="*/ 72 h 115"/>
                <a:gd name="T2" fmla="*/ 378 w 382"/>
                <a:gd name="T3" fmla="*/ 70 h 115"/>
                <a:gd name="T4" fmla="*/ 158 w 382"/>
                <a:gd name="T5" fmla="*/ 109 h 115"/>
                <a:gd name="T6" fmla="*/ 6 w 382"/>
                <a:gd name="T7" fmla="*/ 80 h 115"/>
                <a:gd name="T8" fmla="*/ 6 w 382"/>
                <a:gd name="T9" fmla="*/ 37 h 115"/>
                <a:gd name="T10" fmla="*/ 157 w 382"/>
                <a:gd name="T11" fmla="*/ 65 h 115"/>
                <a:gd name="T12" fmla="*/ 158 w 382"/>
                <a:gd name="T13" fmla="*/ 65 h 115"/>
                <a:gd name="T14" fmla="*/ 159 w 382"/>
                <a:gd name="T15" fmla="*/ 65 h 115"/>
                <a:gd name="T16" fmla="*/ 379 w 382"/>
                <a:gd name="T17" fmla="*/ 26 h 115"/>
                <a:gd name="T18" fmla="*/ 382 w 382"/>
                <a:gd name="T19" fmla="*/ 23 h 115"/>
                <a:gd name="T20" fmla="*/ 379 w 382"/>
                <a:gd name="T21" fmla="*/ 20 h 115"/>
                <a:gd name="T22" fmla="*/ 191 w 382"/>
                <a:gd name="T23" fmla="*/ 0 h 115"/>
                <a:gd name="T24" fmla="*/ 190 w 382"/>
                <a:gd name="T25" fmla="*/ 0 h 115"/>
                <a:gd name="T26" fmla="*/ 3 w 382"/>
                <a:gd name="T27" fmla="*/ 29 h 115"/>
                <a:gd name="T28" fmla="*/ 3 w 382"/>
                <a:gd name="T29" fmla="*/ 29 h 115"/>
                <a:gd name="T30" fmla="*/ 2 w 382"/>
                <a:gd name="T31" fmla="*/ 29 h 115"/>
                <a:gd name="T32" fmla="*/ 2 w 382"/>
                <a:gd name="T33" fmla="*/ 30 h 115"/>
                <a:gd name="T34" fmla="*/ 2 w 382"/>
                <a:gd name="T35" fmla="*/ 30 h 115"/>
                <a:gd name="T36" fmla="*/ 1 w 382"/>
                <a:gd name="T37" fmla="*/ 30 h 115"/>
                <a:gd name="T38" fmla="*/ 1 w 382"/>
                <a:gd name="T39" fmla="*/ 30 h 115"/>
                <a:gd name="T40" fmla="*/ 1 w 382"/>
                <a:gd name="T41" fmla="*/ 30 h 115"/>
                <a:gd name="T42" fmla="*/ 1 w 382"/>
                <a:gd name="T43" fmla="*/ 30 h 115"/>
                <a:gd name="T44" fmla="*/ 1 w 382"/>
                <a:gd name="T45" fmla="*/ 31 h 115"/>
                <a:gd name="T46" fmla="*/ 0 w 382"/>
                <a:gd name="T47" fmla="*/ 31 h 115"/>
                <a:gd name="T48" fmla="*/ 0 w 382"/>
                <a:gd name="T49" fmla="*/ 31 h 115"/>
                <a:gd name="T50" fmla="*/ 0 w 382"/>
                <a:gd name="T51" fmla="*/ 31 h 115"/>
                <a:gd name="T52" fmla="*/ 0 w 382"/>
                <a:gd name="T53" fmla="*/ 32 h 115"/>
                <a:gd name="T54" fmla="*/ 0 w 382"/>
                <a:gd name="T55" fmla="*/ 32 h 115"/>
                <a:gd name="T56" fmla="*/ 0 w 382"/>
                <a:gd name="T57" fmla="*/ 33 h 115"/>
                <a:gd name="T58" fmla="*/ 0 w 382"/>
                <a:gd name="T59" fmla="*/ 33 h 115"/>
                <a:gd name="T60" fmla="*/ 0 w 382"/>
                <a:gd name="T61" fmla="*/ 33 h 115"/>
                <a:gd name="T62" fmla="*/ 0 w 382"/>
                <a:gd name="T63" fmla="*/ 82 h 115"/>
                <a:gd name="T64" fmla="*/ 3 w 382"/>
                <a:gd name="T65" fmla="*/ 86 h 115"/>
                <a:gd name="T66" fmla="*/ 157 w 382"/>
                <a:gd name="T67" fmla="*/ 115 h 115"/>
                <a:gd name="T68" fmla="*/ 158 w 382"/>
                <a:gd name="T69" fmla="*/ 115 h 115"/>
                <a:gd name="T70" fmla="*/ 159 w 382"/>
                <a:gd name="T71" fmla="*/ 115 h 115"/>
                <a:gd name="T72" fmla="*/ 379 w 382"/>
                <a:gd name="T73" fmla="*/ 76 h 115"/>
                <a:gd name="T74" fmla="*/ 381 w 382"/>
                <a:gd name="T75" fmla="*/ 7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5">
                  <a:moveTo>
                    <a:pt x="381" y="72"/>
                  </a:moveTo>
                  <a:cubicBezTo>
                    <a:pt x="381" y="71"/>
                    <a:pt x="379" y="69"/>
                    <a:pt x="378" y="70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58" y="65"/>
                    <a:pt x="159" y="65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80" y="26"/>
                    <a:pt x="382" y="25"/>
                    <a:pt x="382" y="23"/>
                  </a:cubicBezTo>
                  <a:cubicBezTo>
                    <a:pt x="381" y="21"/>
                    <a:pt x="380" y="20"/>
                    <a:pt x="379" y="2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5"/>
                    <a:pt x="3" y="8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9" y="115"/>
                  </a:cubicBezTo>
                  <a:cubicBezTo>
                    <a:pt x="379" y="76"/>
                    <a:pt x="379" y="76"/>
                    <a:pt x="379" y="76"/>
                  </a:cubicBezTo>
                  <a:cubicBezTo>
                    <a:pt x="381" y="76"/>
                    <a:pt x="382" y="74"/>
                    <a:pt x="381" y="72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ṡlíďè">
              <a:extLst>
                <a:ext uri="{FF2B5EF4-FFF2-40B4-BE49-F238E27FC236}">
                  <a16:creationId xmlns:a16="http://schemas.microsoft.com/office/drawing/2014/main" id="{E9FD940A-39CC-4B5D-A143-706C59A2DEC7}"/>
                </a:ext>
              </a:extLst>
            </p:cNvPr>
            <p:cNvSpPr/>
            <p:nvPr/>
          </p:nvSpPr>
          <p:spPr bwMode="auto">
            <a:xfrm>
              <a:off x="3966369" y="5094287"/>
              <a:ext cx="1587500" cy="292100"/>
            </a:xfrm>
            <a:custGeom>
              <a:avLst/>
              <a:gdLst>
                <a:gd name="T0" fmla="*/ 141 w 141"/>
                <a:gd name="T1" fmla="*/ 26 h 26"/>
                <a:gd name="T2" fmla="*/ 71 w 141"/>
                <a:gd name="T3" fmla="*/ 12 h 26"/>
                <a:gd name="T4" fmla="*/ 0 w 141"/>
                <a:gd name="T5" fmla="*/ 0 h 26"/>
                <a:gd name="T6" fmla="*/ 71 w 141"/>
                <a:gd name="T7" fmla="*/ 14 h 26"/>
                <a:gd name="T8" fmla="*/ 141 w 14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6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0"/>
                  </a:cubicBezTo>
                  <a:cubicBezTo>
                    <a:pt x="0" y="1"/>
                    <a:pt x="32" y="7"/>
                    <a:pt x="71" y="14"/>
                  </a:cubicBezTo>
                  <a:cubicBezTo>
                    <a:pt x="110" y="21"/>
                    <a:pt x="141" y="26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sḻiḓê">
              <a:extLst>
                <a:ext uri="{FF2B5EF4-FFF2-40B4-BE49-F238E27FC236}">
                  <a16:creationId xmlns:a16="http://schemas.microsoft.com/office/drawing/2014/main" id="{91DC4EA5-2ECE-4197-93AF-778E0B9A325B}"/>
                </a:ext>
              </a:extLst>
            </p:cNvPr>
            <p:cNvSpPr/>
            <p:nvPr/>
          </p:nvSpPr>
          <p:spPr bwMode="auto">
            <a:xfrm>
              <a:off x="3966369" y="49815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ŝlíḍe">
              <a:extLst>
                <a:ext uri="{FF2B5EF4-FFF2-40B4-BE49-F238E27FC236}">
                  <a16:creationId xmlns:a16="http://schemas.microsoft.com/office/drawing/2014/main" id="{D7FAC604-8008-4003-AFE9-4F5F7E53802D}"/>
                </a:ext>
              </a:extLst>
            </p:cNvPr>
            <p:cNvSpPr/>
            <p:nvPr/>
          </p:nvSpPr>
          <p:spPr bwMode="auto">
            <a:xfrm>
              <a:off x="3966369" y="48799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1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ṥ1íḑè">
              <a:extLst>
                <a:ext uri="{FF2B5EF4-FFF2-40B4-BE49-F238E27FC236}">
                  <a16:creationId xmlns:a16="http://schemas.microsoft.com/office/drawing/2014/main" id="{62221532-AF93-44BB-B45A-317BBBF9AA84}"/>
                </a:ext>
              </a:extLst>
            </p:cNvPr>
            <p:cNvSpPr/>
            <p:nvPr/>
          </p:nvSpPr>
          <p:spPr bwMode="auto">
            <a:xfrm>
              <a:off x="3966369" y="4765675"/>
              <a:ext cx="1587500" cy="304800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6"/>
                    <a:pt x="110" y="19"/>
                    <a:pt x="71" y="12"/>
                  </a:cubicBezTo>
                  <a:cubicBezTo>
                    <a:pt x="32" y="6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iŝ1ïḓe">
              <a:extLst>
                <a:ext uri="{FF2B5EF4-FFF2-40B4-BE49-F238E27FC236}">
                  <a16:creationId xmlns:a16="http://schemas.microsoft.com/office/drawing/2014/main" id="{421FC984-EBD3-40EA-83E4-6C343CC62881}"/>
                </a:ext>
              </a:extLst>
            </p:cNvPr>
            <p:cNvSpPr/>
            <p:nvPr/>
          </p:nvSpPr>
          <p:spPr bwMode="auto">
            <a:xfrm>
              <a:off x="5690394" y="49466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ṣľíḑê">
              <a:extLst>
                <a:ext uri="{FF2B5EF4-FFF2-40B4-BE49-F238E27FC236}">
                  <a16:creationId xmlns:a16="http://schemas.microsoft.com/office/drawing/2014/main" id="{2B722AF4-C6E1-4033-94AD-E7E0D33200CE}"/>
                </a:ext>
              </a:extLst>
            </p:cNvPr>
            <p:cNvSpPr/>
            <p:nvPr/>
          </p:nvSpPr>
          <p:spPr bwMode="auto">
            <a:xfrm>
              <a:off x="5690394" y="48450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29"/>
                    <a:pt x="0" y="39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íṩ1iďè">
              <a:extLst>
                <a:ext uri="{FF2B5EF4-FFF2-40B4-BE49-F238E27FC236}">
                  <a16:creationId xmlns:a16="http://schemas.microsoft.com/office/drawing/2014/main" id="{6B24B81A-E0F6-480F-8BF0-E70B442ACEC7}"/>
                </a:ext>
              </a:extLst>
            </p:cNvPr>
            <p:cNvSpPr/>
            <p:nvPr/>
          </p:nvSpPr>
          <p:spPr bwMode="auto">
            <a:xfrm>
              <a:off x="5690394" y="4743450"/>
              <a:ext cx="2365375" cy="452438"/>
            </a:xfrm>
            <a:custGeom>
              <a:avLst/>
              <a:gdLst>
                <a:gd name="T0" fmla="*/ 210 w 210"/>
                <a:gd name="T1" fmla="*/ 0 h 40"/>
                <a:gd name="T2" fmla="*/ 105 w 210"/>
                <a:gd name="T3" fmla="*/ 18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0"/>
                  </a:moveTo>
                  <a:cubicBezTo>
                    <a:pt x="210" y="0"/>
                    <a:pt x="163" y="8"/>
                    <a:pt x="105" y="18"/>
                  </a:cubicBezTo>
                  <a:cubicBezTo>
                    <a:pt x="47" y="29"/>
                    <a:pt x="0" y="38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0"/>
                    <a:pt x="210" y="1"/>
                    <a:pt x="210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ṧḷîďé">
              <a:extLst>
                <a:ext uri="{FF2B5EF4-FFF2-40B4-BE49-F238E27FC236}">
                  <a16:creationId xmlns:a16="http://schemas.microsoft.com/office/drawing/2014/main" id="{BC3E21B1-2446-4445-A7F1-48C1FAD3BB3E}"/>
                </a:ext>
              </a:extLst>
            </p:cNvPr>
            <p:cNvSpPr/>
            <p:nvPr/>
          </p:nvSpPr>
          <p:spPr bwMode="auto">
            <a:xfrm>
              <a:off x="5690394" y="4630737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ṣľíde">
              <a:extLst>
                <a:ext uri="{FF2B5EF4-FFF2-40B4-BE49-F238E27FC236}">
                  <a16:creationId xmlns:a16="http://schemas.microsoft.com/office/drawing/2014/main" id="{8C87CB12-6F78-4C96-B5FE-05904A7D0BA9}"/>
                </a:ext>
              </a:extLst>
            </p:cNvPr>
            <p:cNvSpPr/>
            <p:nvPr/>
          </p:nvSpPr>
          <p:spPr bwMode="auto">
            <a:xfrm>
              <a:off x="4090194" y="3965575"/>
              <a:ext cx="1735138" cy="901700"/>
            </a:xfrm>
            <a:custGeom>
              <a:avLst/>
              <a:gdLst>
                <a:gd name="T0" fmla="*/ 1093 w 1093"/>
                <a:gd name="T1" fmla="*/ 568 h 568"/>
                <a:gd name="T2" fmla="*/ 0 w 1093"/>
                <a:gd name="T3" fmla="*/ 355 h 568"/>
                <a:gd name="T4" fmla="*/ 0 w 1093"/>
                <a:gd name="T5" fmla="*/ 0 h 568"/>
                <a:gd name="T6" fmla="*/ 1093 w 1093"/>
                <a:gd name="T7" fmla="*/ 213 h 568"/>
                <a:gd name="T8" fmla="*/ 1093 w 1093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3" h="568">
                  <a:moveTo>
                    <a:pt x="1093" y="568"/>
                  </a:moveTo>
                  <a:lnTo>
                    <a:pt x="0" y="355"/>
                  </a:lnTo>
                  <a:lnTo>
                    <a:pt x="0" y="0"/>
                  </a:lnTo>
                  <a:lnTo>
                    <a:pt x="1093" y="213"/>
                  </a:lnTo>
                  <a:lnTo>
                    <a:pt x="1093" y="568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ṧḷïḍe">
              <a:extLst>
                <a:ext uri="{FF2B5EF4-FFF2-40B4-BE49-F238E27FC236}">
                  <a16:creationId xmlns:a16="http://schemas.microsoft.com/office/drawing/2014/main" id="{129961FF-1CC1-4129-95DD-D5B3788AC604}"/>
                </a:ext>
              </a:extLst>
            </p:cNvPr>
            <p:cNvSpPr/>
            <p:nvPr/>
          </p:nvSpPr>
          <p:spPr bwMode="auto">
            <a:xfrm>
              <a:off x="5825332" y="3886200"/>
              <a:ext cx="2389188" cy="981075"/>
            </a:xfrm>
            <a:custGeom>
              <a:avLst/>
              <a:gdLst>
                <a:gd name="T0" fmla="*/ 0 w 1505"/>
                <a:gd name="T1" fmla="*/ 618 h 618"/>
                <a:gd name="T2" fmla="*/ 1505 w 1505"/>
                <a:gd name="T3" fmla="*/ 348 h 618"/>
                <a:gd name="T4" fmla="*/ 1505 w 1505"/>
                <a:gd name="T5" fmla="*/ 0 h 618"/>
                <a:gd name="T6" fmla="*/ 0 w 1505"/>
                <a:gd name="T7" fmla="*/ 263 h 618"/>
                <a:gd name="T8" fmla="*/ 0 w 1505"/>
                <a:gd name="T9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618">
                  <a:moveTo>
                    <a:pt x="0" y="618"/>
                  </a:moveTo>
                  <a:lnTo>
                    <a:pt x="1505" y="348"/>
                  </a:lnTo>
                  <a:lnTo>
                    <a:pt x="1505" y="0"/>
                  </a:lnTo>
                  <a:lnTo>
                    <a:pt x="0" y="263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ślîḋe">
              <a:extLst>
                <a:ext uri="{FF2B5EF4-FFF2-40B4-BE49-F238E27FC236}">
                  <a16:creationId xmlns:a16="http://schemas.microsoft.com/office/drawing/2014/main" id="{2E5A8915-4387-40B2-99D0-8429C72EC719}"/>
                </a:ext>
              </a:extLst>
            </p:cNvPr>
            <p:cNvSpPr/>
            <p:nvPr/>
          </p:nvSpPr>
          <p:spPr bwMode="auto">
            <a:xfrm>
              <a:off x="4044157" y="3592512"/>
              <a:ext cx="4305300" cy="1309688"/>
            </a:xfrm>
            <a:custGeom>
              <a:avLst/>
              <a:gdLst>
                <a:gd name="T0" fmla="*/ 382 w 382"/>
                <a:gd name="T1" fmla="*/ 73 h 116"/>
                <a:gd name="T2" fmla="*/ 378 w 382"/>
                <a:gd name="T3" fmla="*/ 70 h 116"/>
                <a:gd name="T4" fmla="*/ 159 w 382"/>
                <a:gd name="T5" fmla="*/ 109 h 116"/>
                <a:gd name="T6" fmla="*/ 7 w 382"/>
                <a:gd name="T7" fmla="*/ 80 h 116"/>
                <a:gd name="T8" fmla="*/ 7 w 382"/>
                <a:gd name="T9" fmla="*/ 37 h 116"/>
                <a:gd name="T10" fmla="*/ 158 w 382"/>
                <a:gd name="T11" fmla="*/ 66 h 116"/>
                <a:gd name="T12" fmla="*/ 158 w 382"/>
                <a:gd name="T13" fmla="*/ 66 h 116"/>
                <a:gd name="T14" fmla="*/ 159 w 382"/>
                <a:gd name="T15" fmla="*/ 66 h 116"/>
                <a:gd name="T16" fmla="*/ 379 w 382"/>
                <a:gd name="T17" fmla="*/ 27 h 116"/>
                <a:gd name="T18" fmla="*/ 382 w 382"/>
                <a:gd name="T19" fmla="*/ 23 h 116"/>
                <a:gd name="T20" fmla="*/ 379 w 382"/>
                <a:gd name="T21" fmla="*/ 20 h 116"/>
                <a:gd name="T22" fmla="*/ 192 w 382"/>
                <a:gd name="T23" fmla="*/ 0 h 116"/>
                <a:gd name="T24" fmla="*/ 191 w 382"/>
                <a:gd name="T25" fmla="*/ 0 h 116"/>
                <a:gd name="T26" fmla="*/ 3 w 382"/>
                <a:gd name="T27" fmla="*/ 30 h 116"/>
                <a:gd name="T28" fmla="*/ 3 w 382"/>
                <a:gd name="T29" fmla="*/ 30 h 116"/>
                <a:gd name="T30" fmla="*/ 3 w 382"/>
                <a:gd name="T31" fmla="*/ 30 h 116"/>
                <a:gd name="T32" fmla="*/ 2 w 382"/>
                <a:gd name="T33" fmla="*/ 30 h 116"/>
                <a:gd name="T34" fmla="*/ 2 w 382"/>
                <a:gd name="T35" fmla="*/ 30 h 116"/>
                <a:gd name="T36" fmla="*/ 2 w 382"/>
                <a:gd name="T37" fmla="*/ 30 h 116"/>
                <a:gd name="T38" fmla="*/ 2 w 382"/>
                <a:gd name="T39" fmla="*/ 30 h 116"/>
                <a:gd name="T40" fmla="*/ 1 w 382"/>
                <a:gd name="T41" fmla="*/ 31 h 116"/>
                <a:gd name="T42" fmla="*/ 1 w 382"/>
                <a:gd name="T43" fmla="*/ 31 h 116"/>
                <a:gd name="T44" fmla="*/ 1 w 382"/>
                <a:gd name="T45" fmla="*/ 31 h 116"/>
                <a:gd name="T46" fmla="*/ 1 w 382"/>
                <a:gd name="T47" fmla="*/ 31 h 116"/>
                <a:gd name="T48" fmla="*/ 1 w 382"/>
                <a:gd name="T49" fmla="*/ 32 h 116"/>
                <a:gd name="T50" fmla="*/ 1 w 382"/>
                <a:gd name="T51" fmla="*/ 32 h 116"/>
                <a:gd name="T52" fmla="*/ 1 w 382"/>
                <a:gd name="T53" fmla="*/ 32 h 116"/>
                <a:gd name="T54" fmla="*/ 0 w 382"/>
                <a:gd name="T55" fmla="*/ 32 h 116"/>
                <a:gd name="T56" fmla="*/ 0 w 382"/>
                <a:gd name="T57" fmla="*/ 33 h 116"/>
                <a:gd name="T58" fmla="*/ 0 w 382"/>
                <a:gd name="T59" fmla="*/ 33 h 116"/>
                <a:gd name="T60" fmla="*/ 0 w 382"/>
                <a:gd name="T61" fmla="*/ 33 h 116"/>
                <a:gd name="T62" fmla="*/ 0 w 382"/>
                <a:gd name="T63" fmla="*/ 83 h 116"/>
                <a:gd name="T64" fmla="*/ 3 w 382"/>
                <a:gd name="T65" fmla="*/ 86 h 116"/>
                <a:gd name="T66" fmla="*/ 158 w 382"/>
                <a:gd name="T67" fmla="*/ 116 h 116"/>
                <a:gd name="T68" fmla="*/ 158 w 382"/>
                <a:gd name="T69" fmla="*/ 116 h 116"/>
                <a:gd name="T70" fmla="*/ 159 w 382"/>
                <a:gd name="T71" fmla="*/ 116 h 116"/>
                <a:gd name="T72" fmla="*/ 379 w 382"/>
                <a:gd name="T73" fmla="*/ 77 h 116"/>
                <a:gd name="T74" fmla="*/ 382 w 382"/>
                <a:gd name="T75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6">
                  <a:moveTo>
                    <a:pt x="382" y="73"/>
                  </a:moveTo>
                  <a:cubicBezTo>
                    <a:pt x="382" y="71"/>
                    <a:pt x="380" y="70"/>
                    <a:pt x="378" y="7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81" y="26"/>
                    <a:pt x="382" y="25"/>
                    <a:pt x="382" y="23"/>
                  </a:cubicBezTo>
                  <a:cubicBezTo>
                    <a:pt x="382" y="22"/>
                    <a:pt x="381" y="21"/>
                    <a:pt x="379" y="2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2" y="86"/>
                    <a:pt x="3" y="8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81" y="76"/>
                    <a:pt x="382" y="75"/>
                    <a:pt x="382" y="73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$1ídê">
              <a:extLst>
                <a:ext uri="{FF2B5EF4-FFF2-40B4-BE49-F238E27FC236}">
                  <a16:creationId xmlns:a16="http://schemas.microsoft.com/office/drawing/2014/main" id="{F271B619-8FE6-44D1-9D9F-DFA1B3DACD8B}"/>
                </a:ext>
              </a:extLst>
            </p:cNvPr>
            <p:cNvSpPr/>
            <p:nvPr/>
          </p:nvSpPr>
          <p:spPr bwMode="auto">
            <a:xfrm>
              <a:off x="4179094" y="4427537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ŝḷîdê">
              <a:extLst>
                <a:ext uri="{FF2B5EF4-FFF2-40B4-BE49-F238E27FC236}">
                  <a16:creationId xmlns:a16="http://schemas.microsoft.com/office/drawing/2014/main" id="{5BDE3177-9B93-49FC-8EBB-436B3DBD0ED0}"/>
                </a:ext>
              </a:extLst>
            </p:cNvPr>
            <p:cNvSpPr/>
            <p:nvPr/>
          </p:nvSpPr>
          <p:spPr bwMode="auto">
            <a:xfrm>
              <a:off x="4179094" y="4325937"/>
              <a:ext cx="1577975" cy="293688"/>
            </a:xfrm>
            <a:custGeom>
              <a:avLst/>
              <a:gdLst>
                <a:gd name="T0" fmla="*/ 140 w 140"/>
                <a:gd name="T1" fmla="*/ 26 h 26"/>
                <a:gd name="T2" fmla="*/ 70 w 140"/>
                <a:gd name="T3" fmla="*/ 12 h 26"/>
                <a:gd name="T4" fmla="*/ 0 w 140"/>
                <a:gd name="T5" fmla="*/ 0 h 26"/>
                <a:gd name="T6" fmla="*/ 70 w 140"/>
                <a:gd name="T7" fmla="*/ 14 h 26"/>
                <a:gd name="T8" fmla="*/ 140 w 14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6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0"/>
                  </a:cubicBezTo>
                  <a:cubicBezTo>
                    <a:pt x="0" y="1"/>
                    <a:pt x="31" y="7"/>
                    <a:pt x="70" y="14"/>
                  </a:cubicBezTo>
                  <a:cubicBezTo>
                    <a:pt x="109" y="21"/>
                    <a:pt x="140" y="26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ṩḻíḑe">
              <a:extLst>
                <a:ext uri="{FF2B5EF4-FFF2-40B4-BE49-F238E27FC236}">
                  <a16:creationId xmlns:a16="http://schemas.microsoft.com/office/drawing/2014/main" id="{B2CA7061-4E46-4709-8C26-35023AECB68F}"/>
                </a:ext>
              </a:extLst>
            </p:cNvPr>
            <p:cNvSpPr/>
            <p:nvPr/>
          </p:nvSpPr>
          <p:spPr bwMode="auto">
            <a:xfrm>
              <a:off x="4179094" y="42132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6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ṣļiḋê">
              <a:extLst>
                <a:ext uri="{FF2B5EF4-FFF2-40B4-BE49-F238E27FC236}">
                  <a16:creationId xmlns:a16="http://schemas.microsoft.com/office/drawing/2014/main" id="{7EF9557F-4C40-44AA-8134-19A9A434248D}"/>
                </a:ext>
              </a:extLst>
            </p:cNvPr>
            <p:cNvSpPr/>
            <p:nvPr/>
          </p:nvSpPr>
          <p:spPr bwMode="auto">
            <a:xfrm>
              <a:off x="4179094" y="41116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1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ṩ1ïďé">
              <a:extLst>
                <a:ext uri="{FF2B5EF4-FFF2-40B4-BE49-F238E27FC236}">
                  <a16:creationId xmlns:a16="http://schemas.microsoft.com/office/drawing/2014/main" id="{5AFD4320-B327-49AF-B831-2BF2C3B2C048}"/>
                </a:ext>
              </a:extLst>
            </p:cNvPr>
            <p:cNvSpPr/>
            <p:nvPr/>
          </p:nvSpPr>
          <p:spPr bwMode="auto">
            <a:xfrm>
              <a:off x="5903119" y="4325937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ṡļîḋé">
              <a:extLst>
                <a:ext uri="{FF2B5EF4-FFF2-40B4-BE49-F238E27FC236}">
                  <a16:creationId xmlns:a16="http://schemas.microsoft.com/office/drawing/2014/main" id="{C8EB40F5-3A37-4011-AB39-69691E30BD26}"/>
                </a:ext>
              </a:extLst>
            </p:cNvPr>
            <p:cNvSpPr/>
            <p:nvPr/>
          </p:nvSpPr>
          <p:spPr bwMode="auto">
            <a:xfrm>
              <a:off x="5903119" y="4224337"/>
              <a:ext cx="2232025" cy="417513"/>
            </a:xfrm>
            <a:custGeom>
              <a:avLst/>
              <a:gdLst>
                <a:gd name="T0" fmla="*/ 198 w 198"/>
                <a:gd name="T1" fmla="*/ 0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19 h 37"/>
                <a:gd name="T8" fmla="*/ 198 w 19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0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6"/>
                    <a:pt x="0" y="35"/>
                    <a:pt x="0" y="36"/>
                  </a:cubicBezTo>
                  <a:cubicBezTo>
                    <a:pt x="0" y="37"/>
                    <a:pt x="44" y="29"/>
                    <a:pt x="99" y="19"/>
                  </a:cubicBezTo>
                  <a:cubicBezTo>
                    <a:pt x="154" y="10"/>
                    <a:pt x="198" y="1"/>
                    <a:pt x="198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šļîḋè">
              <a:extLst>
                <a:ext uri="{FF2B5EF4-FFF2-40B4-BE49-F238E27FC236}">
                  <a16:creationId xmlns:a16="http://schemas.microsoft.com/office/drawing/2014/main" id="{6A3CF6D7-2221-4A12-B3E0-A9A24CC724CF}"/>
                </a:ext>
              </a:extLst>
            </p:cNvPr>
            <p:cNvSpPr/>
            <p:nvPr/>
          </p:nvSpPr>
          <p:spPr bwMode="auto">
            <a:xfrm>
              <a:off x="5903119" y="41116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6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2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ḷiḋê">
              <a:extLst>
                <a:ext uri="{FF2B5EF4-FFF2-40B4-BE49-F238E27FC236}">
                  <a16:creationId xmlns:a16="http://schemas.microsoft.com/office/drawing/2014/main" id="{EBC46918-C06B-4A7B-A96A-8603631D175D}"/>
                </a:ext>
              </a:extLst>
            </p:cNvPr>
            <p:cNvSpPr/>
            <p:nvPr/>
          </p:nvSpPr>
          <p:spPr bwMode="auto">
            <a:xfrm>
              <a:off x="5903119" y="40100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29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ṧļiďé">
              <a:extLst>
                <a:ext uri="{FF2B5EF4-FFF2-40B4-BE49-F238E27FC236}">
                  <a16:creationId xmlns:a16="http://schemas.microsoft.com/office/drawing/2014/main" id="{7B693310-FBE3-4736-ACE4-B814268891E9}"/>
                </a:ext>
              </a:extLst>
            </p:cNvPr>
            <p:cNvSpPr/>
            <p:nvPr/>
          </p:nvSpPr>
          <p:spPr bwMode="auto">
            <a:xfrm>
              <a:off x="4428332" y="4168775"/>
              <a:ext cx="123825" cy="327025"/>
            </a:xfrm>
            <a:custGeom>
              <a:avLst/>
              <a:gdLst>
                <a:gd name="T0" fmla="*/ 49 w 78"/>
                <a:gd name="T1" fmla="*/ 206 h 206"/>
                <a:gd name="T2" fmla="*/ 0 w 78"/>
                <a:gd name="T3" fmla="*/ 192 h 206"/>
                <a:gd name="T4" fmla="*/ 28 w 78"/>
                <a:gd name="T5" fmla="*/ 0 h 206"/>
                <a:gd name="T6" fmla="*/ 78 w 78"/>
                <a:gd name="T7" fmla="*/ 7 h 206"/>
                <a:gd name="T8" fmla="*/ 49 w 78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6">
                  <a:moveTo>
                    <a:pt x="49" y="206"/>
                  </a:moveTo>
                  <a:lnTo>
                    <a:pt x="0" y="192"/>
                  </a:lnTo>
                  <a:lnTo>
                    <a:pt x="28" y="0"/>
                  </a:lnTo>
                  <a:lnTo>
                    <a:pt x="78" y="7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$ḻíḍé">
              <a:extLst>
                <a:ext uri="{FF2B5EF4-FFF2-40B4-BE49-F238E27FC236}">
                  <a16:creationId xmlns:a16="http://schemas.microsoft.com/office/drawing/2014/main" id="{5E943DBE-C328-45D0-AEAF-4027224CEF91}"/>
                </a:ext>
              </a:extLst>
            </p:cNvPr>
            <p:cNvSpPr/>
            <p:nvPr/>
          </p:nvSpPr>
          <p:spPr bwMode="auto">
            <a:xfrm>
              <a:off x="4291807" y="4438650"/>
              <a:ext cx="304800" cy="463550"/>
            </a:xfrm>
            <a:custGeom>
              <a:avLst/>
              <a:gdLst>
                <a:gd name="T0" fmla="*/ 25 w 27"/>
                <a:gd name="T1" fmla="*/ 24 h 41"/>
                <a:gd name="T2" fmla="*/ 11 w 27"/>
                <a:gd name="T3" fmla="*/ 39 h 41"/>
                <a:gd name="T4" fmla="*/ 2 w 27"/>
                <a:gd name="T5" fmla="*/ 17 h 41"/>
                <a:gd name="T6" fmla="*/ 16 w 27"/>
                <a:gd name="T7" fmla="*/ 2 h 41"/>
                <a:gd name="T8" fmla="*/ 25 w 27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25" y="24"/>
                  </a:moveTo>
                  <a:cubicBezTo>
                    <a:pt x="24" y="34"/>
                    <a:pt x="18" y="41"/>
                    <a:pt x="11" y="39"/>
                  </a:cubicBezTo>
                  <a:cubicBezTo>
                    <a:pt x="5" y="37"/>
                    <a:pt x="0" y="27"/>
                    <a:pt x="2" y="17"/>
                  </a:cubicBezTo>
                  <a:cubicBezTo>
                    <a:pt x="3" y="7"/>
                    <a:pt x="9" y="0"/>
                    <a:pt x="16" y="2"/>
                  </a:cubicBezTo>
                  <a:cubicBezTo>
                    <a:pt x="22" y="3"/>
                    <a:pt x="27" y="13"/>
                    <a:pt x="25" y="24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ï$ḷiḍé">
              <a:extLst>
                <a:ext uri="{FF2B5EF4-FFF2-40B4-BE49-F238E27FC236}">
                  <a16:creationId xmlns:a16="http://schemas.microsoft.com/office/drawing/2014/main" id="{87347BD9-D4DC-4AE7-B8EF-912B67BB1DF6}"/>
                </a:ext>
              </a:extLst>
            </p:cNvPr>
            <p:cNvSpPr/>
            <p:nvPr/>
          </p:nvSpPr>
          <p:spPr bwMode="auto">
            <a:xfrm>
              <a:off x="4348957" y="4630737"/>
              <a:ext cx="180975" cy="147638"/>
            </a:xfrm>
            <a:custGeom>
              <a:avLst/>
              <a:gdLst>
                <a:gd name="T0" fmla="*/ 14 w 16"/>
                <a:gd name="T1" fmla="*/ 4 h 13"/>
                <a:gd name="T2" fmla="*/ 8 w 16"/>
                <a:gd name="T3" fmla="*/ 5 h 13"/>
                <a:gd name="T4" fmla="*/ 3 w 16"/>
                <a:gd name="T5" fmla="*/ 1 h 13"/>
                <a:gd name="T6" fmla="*/ 3 w 16"/>
                <a:gd name="T7" fmla="*/ 8 h 13"/>
                <a:gd name="T8" fmla="*/ 7 w 16"/>
                <a:gd name="T9" fmla="*/ 13 h 13"/>
                <a:gd name="T10" fmla="*/ 12 w 16"/>
                <a:gd name="T11" fmla="*/ 11 h 13"/>
                <a:gd name="T12" fmla="*/ 14 w 16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14" y="4"/>
                  </a:moveTo>
                  <a:cubicBezTo>
                    <a:pt x="11" y="1"/>
                    <a:pt x="8" y="4"/>
                    <a:pt x="8" y="5"/>
                  </a:cubicBezTo>
                  <a:cubicBezTo>
                    <a:pt x="8" y="4"/>
                    <a:pt x="6" y="0"/>
                    <a:pt x="3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4" y="9"/>
                    <a:pt x="7" y="13"/>
                    <a:pt x="7" y="13"/>
                  </a:cubicBezTo>
                  <a:cubicBezTo>
                    <a:pt x="7" y="13"/>
                    <a:pt x="11" y="11"/>
                    <a:pt x="12" y="11"/>
                  </a:cubicBezTo>
                  <a:cubicBezTo>
                    <a:pt x="14" y="10"/>
                    <a:pt x="16" y="7"/>
                    <a:pt x="14" y="4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liḓê">
              <a:extLst>
                <a:ext uri="{FF2B5EF4-FFF2-40B4-BE49-F238E27FC236}">
                  <a16:creationId xmlns:a16="http://schemas.microsoft.com/office/drawing/2014/main" id="{35245EC6-F86B-4198-B0E8-6156B59D1299}"/>
                </a:ext>
              </a:extLst>
            </p:cNvPr>
            <p:cNvSpPr/>
            <p:nvPr/>
          </p:nvSpPr>
          <p:spPr bwMode="auto">
            <a:xfrm>
              <a:off x="4044157" y="3435350"/>
              <a:ext cx="1476375" cy="755650"/>
            </a:xfrm>
            <a:custGeom>
              <a:avLst/>
              <a:gdLst>
                <a:gd name="T0" fmla="*/ 930 w 930"/>
                <a:gd name="T1" fmla="*/ 476 h 476"/>
                <a:gd name="T2" fmla="*/ 0 w 930"/>
                <a:gd name="T3" fmla="*/ 298 h 476"/>
                <a:gd name="T4" fmla="*/ 0 w 930"/>
                <a:gd name="T5" fmla="*/ 0 h 476"/>
                <a:gd name="T6" fmla="*/ 930 w 930"/>
                <a:gd name="T7" fmla="*/ 177 h 476"/>
                <a:gd name="T8" fmla="*/ 930 w 930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476">
                  <a:moveTo>
                    <a:pt x="930" y="476"/>
                  </a:moveTo>
                  <a:lnTo>
                    <a:pt x="0" y="298"/>
                  </a:lnTo>
                  <a:lnTo>
                    <a:pt x="0" y="0"/>
                  </a:lnTo>
                  <a:lnTo>
                    <a:pt x="930" y="177"/>
                  </a:lnTo>
                  <a:lnTo>
                    <a:pt x="930" y="476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$ľiḓé">
              <a:extLst>
                <a:ext uri="{FF2B5EF4-FFF2-40B4-BE49-F238E27FC236}">
                  <a16:creationId xmlns:a16="http://schemas.microsoft.com/office/drawing/2014/main" id="{CD4EE06C-0E39-47F1-8478-890DA7515CE2}"/>
                </a:ext>
              </a:extLst>
            </p:cNvPr>
            <p:cNvSpPr/>
            <p:nvPr/>
          </p:nvSpPr>
          <p:spPr bwMode="auto">
            <a:xfrm>
              <a:off x="5520532" y="3355975"/>
              <a:ext cx="2095500" cy="835025"/>
            </a:xfrm>
            <a:custGeom>
              <a:avLst/>
              <a:gdLst>
                <a:gd name="T0" fmla="*/ 0 w 1320"/>
                <a:gd name="T1" fmla="*/ 526 h 526"/>
                <a:gd name="T2" fmla="*/ 1320 w 1320"/>
                <a:gd name="T3" fmla="*/ 306 h 526"/>
                <a:gd name="T4" fmla="*/ 1320 w 1320"/>
                <a:gd name="T5" fmla="*/ 0 h 526"/>
                <a:gd name="T6" fmla="*/ 0 w 1320"/>
                <a:gd name="T7" fmla="*/ 227 h 526"/>
                <a:gd name="T8" fmla="*/ 0 w 1320"/>
                <a:gd name="T9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526">
                  <a:moveTo>
                    <a:pt x="0" y="526"/>
                  </a:moveTo>
                  <a:lnTo>
                    <a:pt x="1320" y="306"/>
                  </a:lnTo>
                  <a:lnTo>
                    <a:pt x="1320" y="0"/>
                  </a:lnTo>
                  <a:lnTo>
                    <a:pt x="0" y="227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şliḑe">
              <a:extLst>
                <a:ext uri="{FF2B5EF4-FFF2-40B4-BE49-F238E27FC236}">
                  <a16:creationId xmlns:a16="http://schemas.microsoft.com/office/drawing/2014/main" id="{BA2A2A14-0C1A-4CC5-AC09-B103C8FCB1F6}"/>
                </a:ext>
              </a:extLst>
            </p:cNvPr>
            <p:cNvSpPr/>
            <p:nvPr/>
          </p:nvSpPr>
          <p:spPr bwMode="auto">
            <a:xfrm>
              <a:off x="4010819" y="3119437"/>
              <a:ext cx="3640138" cy="1104900"/>
            </a:xfrm>
            <a:custGeom>
              <a:avLst/>
              <a:gdLst>
                <a:gd name="T0" fmla="*/ 323 w 323"/>
                <a:gd name="T1" fmla="*/ 61 h 98"/>
                <a:gd name="T2" fmla="*/ 320 w 323"/>
                <a:gd name="T3" fmla="*/ 59 h 98"/>
                <a:gd name="T4" fmla="*/ 134 w 323"/>
                <a:gd name="T5" fmla="*/ 92 h 98"/>
                <a:gd name="T6" fmla="*/ 5 w 323"/>
                <a:gd name="T7" fmla="*/ 68 h 98"/>
                <a:gd name="T8" fmla="*/ 5 w 323"/>
                <a:gd name="T9" fmla="*/ 31 h 98"/>
                <a:gd name="T10" fmla="*/ 133 w 323"/>
                <a:gd name="T11" fmla="*/ 55 h 98"/>
                <a:gd name="T12" fmla="*/ 134 w 323"/>
                <a:gd name="T13" fmla="*/ 55 h 98"/>
                <a:gd name="T14" fmla="*/ 134 w 323"/>
                <a:gd name="T15" fmla="*/ 55 h 98"/>
                <a:gd name="T16" fmla="*/ 321 w 323"/>
                <a:gd name="T17" fmla="*/ 22 h 98"/>
                <a:gd name="T18" fmla="*/ 323 w 323"/>
                <a:gd name="T19" fmla="*/ 19 h 98"/>
                <a:gd name="T20" fmla="*/ 321 w 323"/>
                <a:gd name="T21" fmla="*/ 17 h 98"/>
                <a:gd name="T22" fmla="*/ 162 w 323"/>
                <a:gd name="T23" fmla="*/ 0 h 98"/>
                <a:gd name="T24" fmla="*/ 161 w 323"/>
                <a:gd name="T25" fmla="*/ 0 h 98"/>
                <a:gd name="T26" fmla="*/ 2 w 323"/>
                <a:gd name="T27" fmla="*/ 25 h 98"/>
                <a:gd name="T28" fmla="*/ 2 w 323"/>
                <a:gd name="T29" fmla="*/ 25 h 98"/>
                <a:gd name="T30" fmla="*/ 2 w 323"/>
                <a:gd name="T31" fmla="*/ 25 h 98"/>
                <a:gd name="T32" fmla="*/ 2 w 323"/>
                <a:gd name="T33" fmla="*/ 25 h 98"/>
                <a:gd name="T34" fmla="*/ 1 w 323"/>
                <a:gd name="T35" fmla="*/ 25 h 98"/>
                <a:gd name="T36" fmla="*/ 1 w 323"/>
                <a:gd name="T37" fmla="*/ 25 h 98"/>
                <a:gd name="T38" fmla="*/ 1 w 323"/>
                <a:gd name="T39" fmla="*/ 25 h 98"/>
                <a:gd name="T40" fmla="*/ 1 w 323"/>
                <a:gd name="T41" fmla="*/ 26 h 98"/>
                <a:gd name="T42" fmla="*/ 1 w 323"/>
                <a:gd name="T43" fmla="*/ 26 h 98"/>
                <a:gd name="T44" fmla="*/ 0 w 323"/>
                <a:gd name="T45" fmla="*/ 26 h 98"/>
                <a:gd name="T46" fmla="*/ 0 w 323"/>
                <a:gd name="T47" fmla="*/ 26 h 98"/>
                <a:gd name="T48" fmla="*/ 0 w 323"/>
                <a:gd name="T49" fmla="*/ 26 h 98"/>
                <a:gd name="T50" fmla="*/ 0 w 323"/>
                <a:gd name="T51" fmla="*/ 27 h 98"/>
                <a:gd name="T52" fmla="*/ 0 w 323"/>
                <a:gd name="T53" fmla="*/ 27 h 98"/>
                <a:gd name="T54" fmla="*/ 0 w 323"/>
                <a:gd name="T55" fmla="*/ 27 h 98"/>
                <a:gd name="T56" fmla="*/ 0 w 323"/>
                <a:gd name="T57" fmla="*/ 28 h 98"/>
                <a:gd name="T58" fmla="*/ 0 w 323"/>
                <a:gd name="T59" fmla="*/ 28 h 98"/>
                <a:gd name="T60" fmla="*/ 0 w 323"/>
                <a:gd name="T61" fmla="*/ 28 h 98"/>
                <a:gd name="T62" fmla="*/ 0 w 323"/>
                <a:gd name="T63" fmla="*/ 70 h 98"/>
                <a:gd name="T64" fmla="*/ 2 w 323"/>
                <a:gd name="T65" fmla="*/ 73 h 98"/>
                <a:gd name="T66" fmla="*/ 133 w 323"/>
                <a:gd name="T67" fmla="*/ 98 h 98"/>
                <a:gd name="T68" fmla="*/ 134 w 323"/>
                <a:gd name="T69" fmla="*/ 98 h 98"/>
                <a:gd name="T70" fmla="*/ 134 w 323"/>
                <a:gd name="T71" fmla="*/ 98 h 98"/>
                <a:gd name="T72" fmla="*/ 321 w 323"/>
                <a:gd name="T73" fmla="*/ 65 h 98"/>
                <a:gd name="T74" fmla="*/ 323 w 323"/>
                <a:gd name="T75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98">
                  <a:moveTo>
                    <a:pt x="323" y="61"/>
                  </a:moveTo>
                  <a:cubicBezTo>
                    <a:pt x="323" y="60"/>
                    <a:pt x="321" y="59"/>
                    <a:pt x="320" y="59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3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3" y="21"/>
                    <a:pt x="323" y="19"/>
                  </a:cubicBezTo>
                  <a:cubicBezTo>
                    <a:pt x="323" y="18"/>
                    <a:pt x="322" y="17"/>
                    <a:pt x="321" y="17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1" y="0"/>
                    <a:pt x="161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2" y="73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2" y="64"/>
                    <a:pt x="323" y="63"/>
                    <a:pt x="323" y="61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Sľïde">
              <a:extLst>
                <a:ext uri="{FF2B5EF4-FFF2-40B4-BE49-F238E27FC236}">
                  <a16:creationId xmlns:a16="http://schemas.microsoft.com/office/drawing/2014/main" id="{1AE92825-A4A3-4174-8192-E44A20830D62}"/>
                </a:ext>
              </a:extLst>
            </p:cNvPr>
            <p:cNvSpPr/>
            <p:nvPr/>
          </p:nvSpPr>
          <p:spPr bwMode="auto">
            <a:xfrm>
              <a:off x="4123532" y="3817937"/>
              <a:ext cx="1341438" cy="260350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6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ṡľïḑê">
              <a:extLst>
                <a:ext uri="{FF2B5EF4-FFF2-40B4-BE49-F238E27FC236}">
                  <a16:creationId xmlns:a16="http://schemas.microsoft.com/office/drawing/2014/main" id="{653E6F97-7420-4F16-86D3-FC1EBB3947CA}"/>
                </a:ext>
              </a:extLst>
            </p:cNvPr>
            <p:cNvSpPr/>
            <p:nvPr/>
          </p:nvSpPr>
          <p:spPr bwMode="auto">
            <a:xfrm>
              <a:off x="4123532" y="3729037"/>
              <a:ext cx="1341438" cy="258763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ṡlïḓe">
              <a:extLst>
                <a:ext uri="{FF2B5EF4-FFF2-40B4-BE49-F238E27FC236}">
                  <a16:creationId xmlns:a16="http://schemas.microsoft.com/office/drawing/2014/main" id="{01FD2C49-675C-41D5-87D4-438BCCCCED54}"/>
                </a:ext>
              </a:extLst>
            </p:cNvPr>
            <p:cNvSpPr/>
            <p:nvPr/>
          </p:nvSpPr>
          <p:spPr bwMode="auto">
            <a:xfrm>
              <a:off x="4123532" y="3638550"/>
              <a:ext cx="1341438" cy="258763"/>
            </a:xfrm>
            <a:custGeom>
              <a:avLst/>
              <a:gdLst>
                <a:gd name="T0" fmla="*/ 119 w 119"/>
                <a:gd name="T1" fmla="*/ 23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3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S1ïḍé">
              <a:extLst>
                <a:ext uri="{FF2B5EF4-FFF2-40B4-BE49-F238E27FC236}">
                  <a16:creationId xmlns:a16="http://schemas.microsoft.com/office/drawing/2014/main" id="{A392F958-7388-4538-A7B5-6771EBB7BD90}"/>
                </a:ext>
              </a:extLst>
            </p:cNvPr>
            <p:cNvSpPr/>
            <p:nvPr/>
          </p:nvSpPr>
          <p:spPr bwMode="auto">
            <a:xfrm>
              <a:off x="4123532" y="3559175"/>
              <a:ext cx="1341438" cy="247650"/>
            </a:xfrm>
            <a:custGeom>
              <a:avLst/>
              <a:gdLst>
                <a:gd name="T0" fmla="*/ 119 w 119"/>
                <a:gd name="T1" fmla="*/ 22 h 22"/>
                <a:gd name="T2" fmla="*/ 59 w 119"/>
                <a:gd name="T3" fmla="*/ 10 h 22"/>
                <a:gd name="T4" fmla="*/ 0 w 119"/>
                <a:gd name="T5" fmla="*/ 0 h 22"/>
                <a:gd name="T6" fmla="*/ 59 w 119"/>
                <a:gd name="T7" fmla="*/ 12 h 22"/>
                <a:gd name="T8" fmla="*/ 119 w 11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">
                  <a:moveTo>
                    <a:pt x="119" y="22"/>
                  </a:moveTo>
                  <a:cubicBezTo>
                    <a:pt x="119" y="21"/>
                    <a:pt x="92" y="16"/>
                    <a:pt x="59" y="10"/>
                  </a:cubicBezTo>
                  <a:cubicBezTo>
                    <a:pt x="26" y="4"/>
                    <a:pt x="0" y="0"/>
                    <a:pt x="0" y="0"/>
                  </a:cubicBezTo>
                  <a:cubicBezTo>
                    <a:pt x="0" y="1"/>
                    <a:pt x="26" y="6"/>
                    <a:pt x="59" y="12"/>
                  </a:cubicBezTo>
                  <a:cubicBezTo>
                    <a:pt x="92" y="18"/>
                    <a:pt x="119" y="22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ṥľíḋé">
              <a:extLst>
                <a:ext uri="{FF2B5EF4-FFF2-40B4-BE49-F238E27FC236}">
                  <a16:creationId xmlns:a16="http://schemas.microsoft.com/office/drawing/2014/main" id="{9C328525-7183-43A6-8239-A7967F4BCCED}"/>
                </a:ext>
              </a:extLst>
            </p:cNvPr>
            <p:cNvSpPr/>
            <p:nvPr/>
          </p:nvSpPr>
          <p:spPr bwMode="auto">
            <a:xfrm>
              <a:off x="5577682" y="3705225"/>
              <a:ext cx="2005013" cy="384175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ṧļîdè">
              <a:extLst>
                <a:ext uri="{FF2B5EF4-FFF2-40B4-BE49-F238E27FC236}">
                  <a16:creationId xmlns:a16="http://schemas.microsoft.com/office/drawing/2014/main" id="{47C5479E-F367-4111-8A0A-4C24614D197A}"/>
                </a:ext>
              </a:extLst>
            </p:cNvPr>
            <p:cNvSpPr/>
            <p:nvPr/>
          </p:nvSpPr>
          <p:spPr bwMode="auto">
            <a:xfrm>
              <a:off x="5577682" y="3616325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1iḑè">
              <a:extLst>
                <a:ext uri="{FF2B5EF4-FFF2-40B4-BE49-F238E27FC236}">
                  <a16:creationId xmlns:a16="http://schemas.microsoft.com/office/drawing/2014/main" id="{B5631BC6-991D-4179-B43E-4E520A1B6111}"/>
                </a:ext>
              </a:extLst>
            </p:cNvPr>
            <p:cNvSpPr/>
            <p:nvPr/>
          </p:nvSpPr>
          <p:spPr bwMode="auto">
            <a:xfrm>
              <a:off x="5577682" y="3525837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šļíḍè">
              <a:extLst>
                <a:ext uri="{FF2B5EF4-FFF2-40B4-BE49-F238E27FC236}">
                  <a16:creationId xmlns:a16="http://schemas.microsoft.com/office/drawing/2014/main" id="{46C648E0-6675-4FFB-8946-FBD7FF620E42}"/>
                </a:ext>
              </a:extLst>
            </p:cNvPr>
            <p:cNvSpPr/>
            <p:nvPr/>
          </p:nvSpPr>
          <p:spPr bwMode="auto">
            <a:xfrm>
              <a:off x="5577682" y="3435350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4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4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2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s1iḋé">
              <a:extLst>
                <a:ext uri="{FF2B5EF4-FFF2-40B4-BE49-F238E27FC236}">
                  <a16:creationId xmlns:a16="http://schemas.microsoft.com/office/drawing/2014/main" id="{96A8C36E-FB1D-4434-840D-548EA4176C68}"/>
                </a:ext>
              </a:extLst>
            </p:cNvPr>
            <p:cNvSpPr/>
            <p:nvPr/>
          </p:nvSpPr>
          <p:spPr bwMode="auto">
            <a:xfrm>
              <a:off x="4956969" y="1968500"/>
              <a:ext cx="1420813" cy="1354138"/>
            </a:xfrm>
            <a:custGeom>
              <a:avLst/>
              <a:gdLst>
                <a:gd name="T0" fmla="*/ 126 w 126"/>
                <a:gd name="T1" fmla="*/ 62 h 120"/>
                <a:gd name="T2" fmla="*/ 63 w 126"/>
                <a:gd name="T3" fmla="*/ 120 h 120"/>
                <a:gd name="T4" fmla="*/ 0 w 126"/>
                <a:gd name="T5" fmla="*/ 62 h 120"/>
                <a:gd name="T6" fmla="*/ 63 w 126"/>
                <a:gd name="T7" fmla="*/ 0 h 120"/>
                <a:gd name="T8" fmla="*/ 126 w 126"/>
                <a:gd name="T9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0">
                  <a:moveTo>
                    <a:pt x="126" y="62"/>
                  </a:moveTo>
                  <a:cubicBezTo>
                    <a:pt x="126" y="94"/>
                    <a:pt x="98" y="120"/>
                    <a:pt x="63" y="120"/>
                  </a:cubicBezTo>
                  <a:cubicBezTo>
                    <a:pt x="28" y="120"/>
                    <a:pt x="0" y="94"/>
                    <a:pt x="0" y="62"/>
                  </a:cubicBezTo>
                  <a:cubicBezTo>
                    <a:pt x="0" y="30"/>
                    <a:pt x="23" y="0"/>
                    <a:pt x="63" y="0"/>
                  </a:cubicBezTo>
                  <a:cubicBezTo>
                    <a:pt x="103" y="0"/>
                    <a:pt x="126" y="30"/>
                    <a:pt x="126" y="62"/>
                  </a:cubicBezTo>
                  <a:close/>
                </a:path>
              </a:pathLst>
            </a:custGeom>
            <a:solidFill>
              <a:srgbClr val="FFD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$ḷïḓè">
              <a:extLst>
                <a:ext uri="{FF2B5EF4-FFF2-40B4-BE49-F238E27FC236}">
                  <a16:creationId xmlns:a16="http://schemas.microsoft.com/office/drawing/2014/main" id="{F04DE89E-B416-4587-90CC-2C24FC58354C}"/>
                </a:ext>
              </a:extLst>
            </p:cNvPr>
            <p:cNvSpPr/>
            <p:nvPr/>
          </p:nvSpPr>
          <p:spPr bwMode="auto">
            <a:xfrm>
              <a:off x="6050757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ṡlïḑê">
              <a:extLst>
                <a:ext uri="{FF2B5EF4-FFF2-40B4-BE49-F238E27FC236}">
                  <a16:creationId xmlns:a16="http://schemas.microsoft.com/office/drawing/2014/main" id="{BF1A1181-BB9F-4577-90A0-116A117E671D}"/>
                </a:ext>
              </a:extLst>
            </p:cNvPr>
            <p:cNvSpPr/>
            <p:nvPr/>
          </p:nvSpPr>
          <p:spPr bwMode="auto">
            <a:xfrm>
              <a:off x="5080794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sľïḓé">
              <a:extLst>
                <a:ext uri="{FF2B5EF4-FFF2-40B4-BE49-F238E27FC236}">
                  <a16:creationId xmlns:a16="http://schemas.microsoft.com/office/drawing/2014/main" id="{F300442F-55FF-4EAE-B0F0-1AFDEAE66B90}"/>
                </a:ext>
              </a:extLst>
            </p:cNvPr>
            <p:cNvSpPr/>
            <p:nvPr/>
          </p:nvSpPr>
          <p:spPr bwMode="auto">
            <a:xfrm>
              <a:off x="5644357" y="1855787"/>
              <a:ext cx="46038" cy="13493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ṥľîḍé">
              <a:extLst>
                <a:ext uri="{FF2B5EF4-FFF2-40B4-BE49-F238E27FC236}">
                  <a16:creationId xmlns:a16="http://schemas.microsoft.com/office/drawing/2014/main" id="{50945347-6CD0-4E0A-8095-326C3DAF2AE5}"/>
                </a:ext>
              </a:extLst>
            </p:cNvPr>
            <p:cNvSpPr/>
            <p:nvPr/>
          </p:nvSpPr>
          <p:spPr bwMode="auto">
            <a:xfrm>
              <a:off x="5599907" y="1833562"/>
              <a:ext cx="134938" cy="55563"/>
            </a:xfrm>
            <a:custGeom>
              <a:avLst/>
              <a:gdLst>
                <a:gd name="T0" fmla="*/ 12 w 12"/>
                <a:gd name="T1" fmla="*/ 2 h 5"/>
                <a:gd name="T2" fmla="*/ 10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10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ŝ1iďe">
              <a:extLst>
                <a:ext uri="{FF2B5EF4-FFF2-40B4-BE49-F238E27FC236}">
                  <a16:creationId xmlns:a16="http://schemas.microsoft.com/office/drawing/2014/main" id="{F2F464B4-5D34-443F-A19B-29A99F6E33ED}"/>
                </a:ext>
              </a:extLst>
            </p:cNvPr>
            <p:cNvSpPr/>
            <p:nvPr/>
          </p:nvSpPr>
          <p:spPr bwMode="auto">
            <a:xfrm>
              <a:off x="5250657" y="1957387"/>
              <a:ext cx="101600" cy="134938"/>
            </a:xfrm>
            <a:custGeom>
              <a:avLst/>
              <a:gdLst>
                <a:gd name="T0" fmla="*/ 35 w 64"/>
                <a:gd name="T1" fmla="*/ 85 h 85"/>
                <a:gd name="T2" fmla="*/ 0 w 64"/>
                <a:gd name="T3" fmla="*/ 14 h 85"/>
                <a:gd name="T4" fmla="*/ 35 w 64"/>
                <a:gd name="T5" fmla="*/ 0 h 85"/>
                <a:gd name="T6" fmla="*/ 64 w 64"/>
                <a:gd name="T7" fmla="*/ 64 h 85"/>
                <a:gd name="T8" fmla="*/ 35 w 6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35" y="85"/>
                  </a:moveTo>
                  <a:lnTo>
                    <a:pt x="0" y="14"/>
                  </a:lnTo>
                  <a:lnTo>
                    <a:pt x="35" y="0"/>
                  </a:lnTo>
                  <a:lnTo>
                    <a:pt x="64" y="64"/>
                  </a:lnTo>
                  <a:lnTo>
                    <a:pt x="35" y="85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íśļiḍê">
              <a:extLst>
                <a:ext uri="{FF2B5EF4-FFF2-40B4-BE49-F238E27FC236}">
                  <a16:creationId xmlns:a16="http://schemas.microsoft.com/office/drawing/2014/main" id="{201E8977-920A-4C43-BADF-F882DC731B61}"/>
                </a:ext>
              </a:extLst>
            </p:cNvPr>
            <p:cNvSpPr/>
            <p:nvPr/>
          </p:nvSpPr>
          <p:spPr bwMode="auto">
            <a:xfrm>
              <a:off x="5982494" y="1957387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14 h 78"/>
                <a:gd name="T4" fmla="*/ 29 w 64"/>
                <a:gd name="T5" fmla="*/ 0 h 78"/>
                <a:gd name="T6" fmla="*/ 0 w 64"/>
                <a:gd name="T7" fmla="*/ 64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14"/>
                  </a:lnTo>
                  <a:lnTo>
                    <a:pt x="29" y="0"/>
                  </a:lnTo>
                  <a:lnTo>
                    <a:pt x="0" y="64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ṩļîḑe">
              <a:extLst>
                <a:ext uri="{FF2B5EF4-FFF2-40B4-BE49-F238E27FC236}">
                  <a16:creationId xmlns:a16="http://schemas.microsoft.com/office/drawing/2014/main" id="{EFAA1EBD-4E3B-4A8D-AF57-EE175A35B150}"/>
                </a:ext>
              </a:extLst>
            </p:cNvPr>
            <p:cNvSpPr/>
            <p:nvPr/>
          </p:nvSpPr>
          <p:spPr bwMode="auto">
            <a:xfrm>
              <a:off x="4956969" y="2012950"/>
              <a:ext cx="1420813" cy="1309688"/>
            </a:xfrm>
            <a:prstGeom prst="ellipse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lïde">
              <a:extLst>
                <a:ext uri="{FF2B5EF4-FFF2-40B4-BE49-F238E27FC236}">
                  <a16:creationId xmlns:a16="http://schemas.microsoft.com/office/drawing/2014/main" id="{D5611BDC-7714-4FC2-B469-435A551E2B04}"/>
                </a:ext>
              </a:extLst>
            </p:cNvPr>
            <p:cNvSpPr/>
            <p:nvPr/>
          </p:nvSpPr>
          <p:spPr bwMode="auto">
            <a:xfrm>
              <a:off x="5025232" y="2070100"/>
              <a:ext cx="1284288" cy="1195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ṥľîďé">
              <a:extLst>
                <a:ext uri="{FF2B5EF4-FFF2-40B4-BE49-F238E27FC236}">
                  <a16:creationId xmlns:a16="http://schemas.microsoft.com/office/drawing/2014/main" id="{F1FD0CCB-5363-44CB-A2C2-2CA2E66B8683}"/>
                </a:ext>
              </a:extLst>
            </p:cNvPr>
            <p:cNvSpPr/>
            <p:nvPr/>
          </p:nvSpPr>
          <p:spPr bwMode="auto">
            <a:xfrm>
              <a:off x="4979194" y="1731962"/>
              <a:ext cx="587375" cy="404813"/>
            </a:xfrm>
            <a:custGeom>
              <a:avLst/>
              <a:gdLst>
                <a:gd name="T0" fmla="*/ 28 w 52"/>
                <a:gd name="T1" fmla="*/ 28 h 36"/>
                <a:gd name="T2" fmla="*/ 52 w 52"/>
                <a:gd name="T3" fmla="*/ 17 h 36"/>
                <a:gd name="T4" fmla="*/ 19 w 52"/>
                <a:gd name="T5" fmla="*/ 6 h 36"/>
                <a:gd name="T6" fmla="*/ 3 w 52"/>
                <a:gd name="T7" fmla="*/ 36 h 36"/>
                <a:gd name="T8" fmla="*/ 28 w 52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28" y="28"/>
                  </a:moveTo>
                  <a:cubicBezTo>
                    <a:pt x="37" y="25"/>
                    <a:pt x="45" y="21"/>
                    <a:pt x="52" y="17"/>
                  </a:cubicBezTo>
                  <a:cubicBezTo>
                    <a:pt x="47" y="5"/>
                    <a:pt x="32" y="0"/>
                    <a:pt x="19" y="6"/>
                  </a:cubicBezTo>
                  <a:cubicBezTo>
                    <a:pt x="6" y="11"/>
                    <a:pt x="0" y="24"/>
                    <a:pt x="3" y="36"/>
                  </a:cubicBezTo>
                  <a:cubicBezTo>
                    <a:pt x="11" y="34"/>
                    <a:pt x="20" y="31"/>
                    <a:pt x="28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ṥḷiḓe">
              <a:extLst>
                <a:ext uri="{FF2B5EF4-FFF2-40B4-BE49-F238E27FC236}">
                  <a16:creationId xmlns:a16="http://schemas.microsoft.com/office/drawing/2014/main" id="{A15EE0C9-996A-468F-8689-08A2C63377B0}"/>
                </a:ext>
              </a:extLst>
            </p:cNvPr>
            <p:cNvSpPr/>
            <p:nvPr/>
          </p:nvSpPr>
          <p:spPr bwMode="auto">
            <a:xfrm>
              <a:off x="5768182" y="1731962"/>
              <a:ext cx="598488" cy="404813"/>
            </a:xfrm>
            <a:custGeom>
              <a:avLst/>
              <a:gdLst>
                <a:gd name="T0" fmla="*/ 24 w 53"/>
                <a:gd name="T1" fmla="*/ 28 h 36"/>
                <a:gd name="T2" fmla="*/ 0 w 53"/>
                <a:gd name="T3" fmla="*/ 17 h 36"/>
                <a:gd name="T4" fmla="*/ 33 w 53"/>
                <a:gd name="T5" fmla="*/ 6 h 36"/>
                <a:gd name="T6" fmla="*/ 49 w 53"/>
                <a:gd name="T7" fmla="*/ 36 h 36"/>
                <a:gd name="T8" fmla="*/ 24 w 53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24" y="28"/>
                  </a:moveTo>
                  <a:cubicBezTo>
                    <a:pt x="15" y="25"/>
                    <a:pt x="7" y="21"/>
                    <a:pt x="0" y="17"/>
                  </a:cubicBezTo>
                  <a:cubicBezTo>
                    <a:pt x="5" y="5"/>
                    <a:pt x="20" y="0"/>
                    <a:pt x="33" y="6"/>
                  </a:cubicBezTo>
                  <a:cubicBezTo>
                    <a:pt x="46" y="11"/>
                    <a:pt x="53" y="24"/>
                    <a:pt x="49" y="36"/>
                  </a:cubicBezTo>
                  <a:cubicBezTo>
                    <a:pt x="41" y="34"/>
                    <a:pt x="32" y="31"/>
                    <a:pt x="24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ṥľiḋe">
              <a:extLst>
                <a:ext uri="{FF2B5EF4-FFF2-40B4-BE49-F238E27FC236}">
                  <a16:creationId xmlns:a16="http://schemas.microsoft.com/office/drawing/2014/main" id="{6548EAB1-3D0C-4F6C-A5B4-E2D88E3AD5CB}"/>
                </a:ext>
              </a:extLst>
            </p:cNvPr>
            <p:cNvSpPr/>
            <p:nvPr/>
          </p:nvSpPr>
          <p:spPr bwMode="auto">
            <a:xfrm>
              <a:off x="5644357" y="2103437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2 h 17"/>
                <a:gd name="T6" fmla="*/ 2 w 4"/>
                <a:gd name="T7" fmla="*/ 0 h 17"/>
                <a:gd name="T8" fmla="*/ 4 w 4"/>
                <a:gd name="T9" fmla="*/ 2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śḷíḋe">
              <a:extLst>
                <a:ext uri="{FF2B5EF4-FFF2-40B4-BE49-F238E27FC236}">
                  <a16:creationId xmlns:a16="http://schemas.microsoft.com/office/drawing/2014/main" id="{F1932664-930C-44D7-B578-16B6B0DEBA50}"/>
                </a:ext>
              </a:extLst>
            </p:cNvPr>
            <p:cNvSpPr/>
            <p:nvPr/>
          </p:nvSpPr>
          <p:spPr bwMode="auto">
            <a:xfrm>
              <a:off x="5644357" y="3051175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 h 17"/>
                <a:gd name="T6" fmla="*/ 2 w 4"/>
                <a:gd name="T7" fmla="*/ 0 h 17"/>
                <a:gd name="T8" fmla="*/ 4 w 4"/>
                <a:gd name="T9" fmla="*/ 1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ṣḻíḋê">
              <a:extLst>
                <a:ext uri="{FF2B5EF4-FFF2-40B4-BE49-F238E27FC236}">
                  <a16:creationId xmlns:a16="http://schemas.microsoft.com/office/drawing/2014/main" id="{977113D4-8442-4D6C-9D04-57C1D7B929CE}"/>
                </a:ext>
              </a:extLst>
            </p:cNvPr>
            <p:cNvSpPr/>
            <p:nvPr/>
          </p:nvSpPr>
          <p:spPr bwMode="auto">
            <a:xfrm>
              <a:off x="6039644" y="2655887"/>
              <a:ext cx="190500" cy="34925"/>
            </a:xfrm>
            <a:custGeom>
              <a:avLst/>
              <a:gdLst>
                <a:gd name="T0" fmla="*/ 16 w 17"/>
                <a:gd name="T1" fmla="*/ 3 h 3"/>
                <a:gd name="T2" fmla="*/ 2 w 17"/>
                <a:gd name="T3" fmla="*/ 3 h 3"/>
                <a:gd name="T4" fmla="*/ 0 w 17"/>
                <a:gd name="T5" fmla="*/ 1 h 3"/>
                <a:gd name="T6" fmla="*/ 2 w 17"/>
                <a:gd name="T7" fmla="*/ 0 h 3"/>
                <a:gd name="T8" fmla="*/ 16 w 17"/>
                <a:gd name="T9" fmla="*/ 0 h 3"/>
                <a:gd name="T10" fmla="*/ 17 w 17"/>
                <a:gd name="T11" fmla="*/ 1 h 3"/>
                <a:gd name="T12" fmla="*/ 16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ṡļïdè">
              <a:extLst>
                <a:ext uri="{FF2B5EF4-FFF2-40B4-BE49-F238E27FC236}">
                  <a16:creationId xmlns:a16="http://schemas.microsoft.com/office/drawing/2014/main" id="{36E67086-6611-4590-A7D4-01B616821743}"/>
                </a:ext>
              </a:extLst>
            </p:cNvPr>
            <p:cNvSpPr/>
            <p:nvPr/>
          </p:nvSpPr>
          <p:spPr bwMode="auto">
            <a:xfrm>
              <a:off x="5104607" y="2655887"/>
              <a:ext cx="190500" cy="34925"/>
            </a:xfrm>
            <a:custGeom>
              <a:avLst/>
              <a:gdLst>
                <a:gd name="T0" fmla="*/ 15 w 17"/>
                <a:gd name="T1" fmla="*/ 3 h 3"/>
                <a:gd name="T2" fmla="*/ 1 w 17"/>
                <a:gd name="T3" fmla="*/ 3 h 3"/>
                <a:gd name="T4" fmla="*/ 0 w 17"/>
                <a:gd name="T5" fmla="*/ 1 h 3"/>
                <a:gd name="T6" fmla="*/ 1 w 17"/>
                <a:gd name="T7" fmla="*/ 0 h 3"/>
                <a:gd name="T8" fmla="*/ 15 w 17"/>
                <a:gd name="T9" fmla="*/ 0 h 3"/>
                <a:gd name="T10" fmla="*/ 17 w 17"/>
                <a:gd name="T11" fmla="*/ 1 h 3"/>
                <a:gd name="T12" fmla="*/ 15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šľïďê">
              <a:extLst>
                <a:ext uri="{FF2B5EF4-FFF2-40B4-BE49-F238E27FC236}">
                  <a16:creationId xmlns:a16="http://schemas.microsoft.com/office/drawing/2014/main" id="{F079B2DC-1E99-4DA4-9CE3-199D7E6F0BC4}"/>
                </a:ext>
              </a:extLst>
            </p:cNvPr>
            <p:cNvSpPr/>
            <p:nvPr/>
          </p:nvSpPr>
          <p:spPr bwMode="auto">
            <a:xfrm>
              <a:off x="5892007" y="3051175"/>
              <a:ext cx="90488" cy="101600"/>
            </a:xfrm>
            <a:custGeom>
              <a:avLst/>
              <a:gdLst>
                <a:gd name="T0" fmla="*/ 6 w 8"/>
                <a:gd name="T1" fmla="*/ 9 h 9"/>
                <a:gd name="T2" fmla="*/ 5 w 8"/>
                <a:gd name="T3" fmla="*/ 8 h 9"/>
                <a:gd name="T4" fmla="*/ 1 w 8"/>
                <a:gd name="T5" fmla="*/ 3 h 9"/>
                <a:gd name="T6" fmla="*/ 1 w 8"/>
                <a:gd name="T7" fmla="*/ 0 h 9"/>
                <a:gd name="T8" fmla="*/ 4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8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ṩḷíḋe">
              <a:extLst>
                <a:ext uri="{FF2B5EF4-FFF2-40B4-BE49-F238E27FC236}">
                  <a16:creationId xmlns:a16="http://schemas.microsoft.com/office/drawing/2014/main" id="{01A73812-4508-45C5-B82D-576742522B20}"/>
                </a:ext>
              </a:extLst>
            </p:cNvPr>
            <p:cNvSpPr/>
            <p:nvPr/>
          </p:nvSpPr>
          <p:spPr bwMode="auto">
            <a:xfrm>
              <a:off x="5352257" y="2182812"/>
              <a:ext cx="88900" cy="101600"/>
            </a:xfrm>
            <a:custGeom>
              <a:avLst/>
              <a:gdLst>
                <a:gd name="T0" fmla="*/ 6 w 8"/>
                <a:gd name="T1" fmla="*/ 9 h 9"/>
                <a:gd name="T2" fmla="*/ 4 w 8"/>
                <a:gd name="T3" fmla="*/ 9 h 9"/>
                <a:gd name="T4" fmla="*/ 1 w 8"/>
                <a:gd name="T5" fmla="*/ 3 h 9"/>
                <a:gd name="T6" fmla="*/ 1 w 8"/>
                <a:gd name="T7" fmla="*/ 1 h 9"/>
                <a:gd name="T8" fmla="*/ 3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sliḍê">
              <a:extLst>
                <a:ext uri="{FF2B5EF4-FFF2-40B4-BE49-F238E27FC236}">
                  <a16:creationId xmlns:a16="http://schemas.microsoft.com/office/drawing/2014/main" id="{6904A8D4-C522-4CD1-8928-A7C508D7117C}"/>
                </a:ext>
              </a:extLst>
            </p:cNvPr>
            <p:cNvSpPr/>
            <p:nvPr/>
          </p:nvSpPr>
          <p:spPr bwMode="auto">
            <a:xfrm>
              <a:off x="6061869" y="2882900"/>
              <a:ext cx="101600" cy="77788"/>
            </a:xfrm>
            <a:custGeom>
              <a:avLst/>
              <a:gdLst>
                <a:gd name="T0" fmla="*/ 8 w 9"/>
                <a:gd name="T1" fmla="*/ 7 h 7"/>
                <a:gd name="T2" fmla="*/ 7 w 9"/>
                <a:gd name="T3" fmla="*/ 7 h 7"/>
                <a:gd name="T4" fmla="*/ 1 w 9"/>
                <a:gd name="T5" fmla="*/ 3 h 7"/>
                <a:gd name="T6" fmla="*/ 0 w 9"/>
                <a:gd name="T7" fmla="*/ 1 h 7"/>
                <a:gd name="T8" fmla="*/ 2 w 9"/>
                <a:gd name="T9" fmla="*/ 0 h 7"/>
                <a:gd name="T10" fmla="*/ 8 w 9"/>
                <a:gd name="T11" fmla="*/ 4 h 7"/>
                <a:gd name="T12" fmla="*/ 9 w 9"/>
                <a:gd name="T13" fmla="*/ 6 h 7"/>
                <a:gd name="T14" fmla="*/ 8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íṥliḑè">
              <a:extLst>
                <a:ext uri="{FF2B5EF4-FFF2-40B4-BE49-F238E27FC236}">
                  <a16:creationId xmlns:a16="http://schemas.microsoft.com/office/drawing/2014/main" id="{8DBA1775-5ED8-43D0-94D0-69895B364ECE}"/>
                </a:ext>
              </a:extLst>
            </p:cNvPr>
            <p:cNvSpPr/>
            <p:nvPr/>
          </p:nvSpPr>
          <p:spPr bwMode="auto">
            <a:xfrm>
              <a:off x="5171282" y="2386012"/>
              <a:ext cx="101600" cy="66675"/>
            </a:xfrm>
            <a:custGeom>
              <a:avLst/>
              <a:gdLst>
                <a:gd name="T0" fmla="*/ 8 w 9"/>
                <a:gd name="T1" fmla="*/ 6 h 6"/>
                <a:gd name="T2" fmla="*/ 7 w 9"/>
                <a:gd name="T3" fmla="*/ 6 h 6"/>
                <a:gd name="T4" fmla="*/ 1 w 9"/>
                <a:gd name="T5" fmla="*/ 3 h 6"/>
                <a:gd name="T6" fmla="*/ 0 w 9"/>
                <a:gd name="T7" fmla="*/ 1 h 6"/>
                <a:gd name="T8" fmla="*/ 2 w 9"/>
                <a:gd name="T9" fmla="*/ 0 h 6"/>
                <a:gd name="T10" fmla="*/ 8 w 9"/>
                <a:gd name="T11" fmla="*/ 3 h 6"/>
                <a:gd name="T12" fmla="*/ 9 w 9"/>
                <a:gd name="T13" fmla="*/ 6 h 6"/>
                <a:gd name="T14" fmla="*/ 8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ṧlïďè">
              <a:extLst>
                <a:ext uri="{FF2B5EF4-FFF2-40B4-BE49-F238E27FC236}">
                  <a16:creationId xmlns:a16="http://schemas.microsoft.com/office/drawing/2014/main" id="{C46F0CB1-9FDF-425B-81C7-C9F5DB370F1D}"/>
                </a:ext>
              </a:extLst>
            </p:cNvPr>
            <p:cNvSpPr/>
            <p:nvPr/>
          </p:nvSpPr>
          <p:spPr bwMode="auto">
            <a:xfrm>
              <a:off x="5352257" y="3051175"/>
              <a:ext cx="88900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4 w 8"/>
                <a:gd name="T7" fmla="*/ 1 h 9"/>
                <a:gd name="T8" fmla="*/ 7 w 8"/>
                <a:gd name="T9" fmla="*/ 0 h 9"/>
                <a:gd name="T10" fmla="*/ 7 w 8"/>
                <a:gd name="T11" fmla="*/ 3 h 9"/>
                <a:gd name="T12" fmla="*/ 3 w 8"/>
                <a:gd name="T13" fmla="*/ 8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1"/>
                    <a:pt x="8" y="2"/>
                    <a:pt x="7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ṡļïḑè">
              <a:extLst>
                <a:ext uri="{FF2B5EF4-FFF2-40B4-BE49-F238E27FC236}">
                  <a16:creationId xmlns:a16="http://schemas.microsoft.com/office/drawing/2014/main" id="{4B01A844-1D0C-47B7-9321-2CDF022C07DF}"/>
                </a:ext>
              </a:extLst>
            </p:cNvPr>
            <p:cNvSpPr/>
            <p:nvPr/>
          </p:nvSpPr>
          <p:spPr bwMode="auto">
            <a:xfrm>
              <a:off x="5892007" y="2182812"/>
              <a:ext cx="90488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5 w 8"/>
                <a:gd name="T7" fmla="*/ 1 h 9"/>
                <a:gd name="T8" fmla="*/ 7 w 8"/>
                <a:gd name="T9" fmla="*/ 1 h 9"/>
                <a:gd name="T10" fmla="*/ 7 w 8"/>
                <a:gd name="T11" fmla="*/ 3 h 9"/>
                <a:gd name="T12" fmla="*/ 4 w 8"/>
                <a:gd name="T13" fmla="*/ 9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ṩľïḍê">
              <a:extLst>
                <a:ext uri="{FF2B5EF4-FFF2-40B4-BE49-F238E27FC236}">
                  <a16:creationId xmlns:a16="http://schemas.microsoft.com/office/drawing/2014/main" id="{84EB23D0-EFBC-41FE-9FAD-AFB59DA4396C}"/>
                </a:ext>
              </a:extLst>
            </p:cNvPr>
            <p:cNvSpPr/>
            <p:nvPr/>
          </p:nvSpPr>
          <p:spPr bwMode="auto">
            <a:xfrm>
              <a:off x="5171282" y="2882900"/>
              <a:ext cx="101600" cy="77788"/>
            </a:xfrm>
            <a:custGeom>
              <a:avLst/>
              <a:gdLst>
                <a:gd name="T0" fmla="*/ 2 w 9"/>
                <a:gd name="T1" fmla="*/ 7 h 7"/>
                <a:gd name="T2" fmla="*/ 0 w 9"/>
                <a:gd name="T3" fmla="*/ 6 h 7"/>
                <a:gd name="T4" fmla="*/ 1 w 9"/>
                <a:gd name="T5" fmla="*/ 4 h 7"/>
                <a:gd name="T6" fmla="*/ 7 w 9"/>
                <a:gd name="T7" fmla="*/ 0 h 7"/>
                <a:gd name="T8" fmla="*/ 9 w 9"/>
                <a:gd name="T9" fmla="*/ 1 h 7"/>
                <a:gd name="T10" fmla="*/ 8 w 9"/>
                <a:gd name="T11" fmla="*/ 3 h 7"/>
                <a:gd name="T12" fmla="*/ 2 w 9"/>
                <a:gd name="T13" fmla="*/ 7 h 7"/>
                <a:gd name="T14" fmla="*/ 2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ṥľïḑe">
              <a:extLst>
                <a:ext uri="{FF2B5EF4-FFF2-40B4-BE49-F238E27FC236}">
                  <a16:creationId xmlns:a16="http://schemas.microsoft.com/office/drawing/2014/main" id="{6B749EA1-2F22-4C47-A93C-B95C8749E967}"/>
                </a:ext>
              </a:extLst>
            </p:cNvPr>
            <p:cNvSpPr/>
            <p:nvPr/>
          </p:nvSpPr>
          <p:spPr bwMode="auto">
            <a:xfrm>
              <a:off x="6061869" y="2386012"/>
              <a:ext cx="101600" cy="66675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6 h 6"/>
                <a:gd name="T4" fmla="*/ 1 w 9"/>
                <a:gd name="T5" fmla="*/ 3 h 6"/>
                <a:gd name="T6" fmla="*/ 7 w 9"/>
                <a:gd name="T7" fmla="*/ 0 h 6"/>
                <a:gd name="T8" fmla="*/ 9 w 9"/>
                <a:gd name="T9" fmla="*/ 1 h 6"/>
                <a:gd name="T10" fmla="*/ 8 w 9"/>
                <a:gd name="T11" fmla="*/ 3 h 6"/>
                <a:gd name="T12" fmla="*/ 2 w 9"/>
                <a:gd name="T13" fmla="*/ 6 h 6"/>
                <a:gd name="T14" fmla="*/ 2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Sḻîḍè">
              <a:extLst>
                <a:ext uri="{FF2B5EF4-FFF2-40B4-BE49-F238E27FC236}">
                  <a16:creationId xmlns:a16="http://schemas.microsoft.com/office/drawing/2014/main" id="{F36CC168-D960-457D-9A4A-5D4C3ADFE79E}"/>
                </a:ext>
              </a:extLst>
            </p:cNvPr>
            <p:cNvSpPr/>
            <p:nvPr/>
          </p:nvSpPr>
          <p:spPr bwMode="auto">
            <a:xfrm>
              <a:off x="5633244" y="2216150"/>
              <a:ext cx="68263" cy="450850"/>
            </a:xfrm>
            <a:custGeom>
              <a:avLst/>
              <a:gdLst>
                <a:gd name="T0" fmla="*/ 0 w 43"/>
                <a:gd name="T1" fmla="*/ 284 h 284"/>
                <a:gd name="T2" fmla="*/ 21 w 43"/>
                <a:gd name="T3" fmla="*/ 0 h 284"/>
                <a:gd name="T4" fmla="*/ 43 w 43"/>
                <a:gd name="T5" fmla="*/ 284 h 284"/>
                <a:gd name="T6" fmla="*/ 0 w 43"/>
                <a:gd name="T7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84">
                  <a:moveTo>
                    <a:pt x="0" y="284"/>
                  </a:moveTo>
                  <a:lnTo>
                    <a:pt x="21" y="0"/>
                  </a:lnTo>
                  <a:lnTo>
                    <a:pt x="43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ṡľide">
              <a:extLst>
                <a:ext uri="{FF2B5EF4-FFF2-40B4-BE49-F238E27FC236}">
                  <a16:creationId xmlns:a16="http://schemas.microsoft.com/office/drawing/2014/main" id="{66DA2802-2D63-4EE0-9A9E-FDD65C2E54D9}"/>
                </a:ext>
              </a:extLst>
            </p:cNvPr>
            <p:cNvSpPr/>
            <p:nvPr/>
          </p:nvSpPr>
          <p:spPr bwMode="auto">
            <a:xfrm>
              <a:off x="5666582" y="2679700"/>
              <a:ext cx="192088" cy="203200"/>
            </a:xfrm>
            <a:custGeom>
              <a:avLst/>
              <a:gdLst>
                <a:gd name="T0" fmla="*/ 29 w 121"/>
                <a:gd name="T1" fmla="*/ 0 h 128"/>
                <a:gd name="T2" fmla="*/ 121 w 121"/>
                <a:gd name="T3" fmla="*/ 128 h 128"/>
                <a:gd name="T4" fmla="*/ 0 w 121"/>
                <a:gd name="T5" fmla="*/ 28 h 128"/>
                <a:gd name="T6" fmla="*/ 29 w 12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8">
                  <a:moveTo>
                    <a:pt x="29" y="0"/>
                  </a:moveTo>
                  <a:lnTo>
                    <a:pt x="121" y="128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$ľíďê">
              <a:extLst>
                <a:ext uri="{FF2B5EF4-FFF2-40B4-BE49-F238E27FC236}">
                  <a16:creationId xmlns:a16="http://schemas.microsoft.com/office/drawing/2014/main" id="{6B7B27DF-5837-4F90-891B-0EE2A136310D}"/>
                </a:ext>
              </a:extLst>
            </p:cNvPr>
            <p:cNvSpPr/>
            <p:nvPr/>
          </p:nvSpPr>
          <p:spPr bwMode="auto">
            <a:xfrm>
              <a:off x="5611019" y="2611437"/>
              <a:ext cx="112713" cy="123825"/>
            </a:xfrm>
            <a:prstGeom prst="ellipse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5" name="55148a52-11fd-4e83-8385-5d8eab55be2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9D949D3-726F-4E2A-881D-526D85CB3728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586023" y="3115483"/>
            <a:ext cx="2482864" cy="2212875"/>
            <a:chOff x="3484076" y="1101099"/>
            <a:chExt cx="5223849" cy="4655802"/>
          </a:xfrm>
        </p:grpSpPr>
        <p:sp>
          <p:nvSpPr>
            <p:cNvPr id="76" name="íšļïḍê">
              <a:extLst>
                <a:ext uri="{FF2B5EF4-FFF2-40B4-BE49-F238E27FC236}">
                  <a16:creationId xmlns:a16="http://schemas.microsoft.com/office/drawing/2014/main" id="{27E4872F-8591-4183-8A32-7D863E064DAC}"/>
                </a:ext>
              </a:extLst>
            </p:cNvPr>
            <p:cNvSpPr/>
            <p:nvPr/>
          </p:nvSpPr>
          <p:spPr bwMode="auto">
            <a:xfrm>
              <a:off x="6899835" y="1574825"/>
              <a:ext cx="185418" cy="122183"/>
            </a:xfrm>
            <a:custGeom>
              <a:avLst/>
              <a:gdLst>
                <a:gd name="T0" fmla="*/ 105 w 105"/>
                <a:gd name="T1" fmla="*/ 23 h 69"/>
                <a:gd name="T2" fmla="*/ 83 w 105"/>
                <a:gd name="T3" fmla="*/ 52 h 69"/>
                <a:gd name="T4" fmla="*/ 61 w 105"/>
                <a:gd name="T5" fmla="*/ 65 h 69"/>
                <a:gd name="T6" fmla="*/ 12 w 105"/>
                <a:gd name="T7" fmla="*/ 69 h 69"/>
                <a:gd name="T8" fmla="*/ 0 w 105"/>
                <a:gd name="T9" fmla="*/ 61 h 69"/>
                <a:gd name="T10" fmla="*/ 32 w 105"/>
                <a:gd name="T11" fmla="*/ 17 h 69"/>
                <a:gd name="T12" fmla="*/ 57 w 105"/>
                <a:gd name="T13" fmla="*/ 6 h 69"/>
                <a:gd name="T14" fmla="*/ 29 w 105"/>
                <a:gd name="T15" fmla="*/ 53 h 69"/>
                <a:gd name="T16" fmla="*/ 59 w 105"/>
                <a:gd name="T17" fmla="*/ 20 h 69"/>
                <a:gd name="T18" fmla="*/ 89 w 105"/>
                <a:gd name="T19" fmla="*/ 12 h 69"/>
                <a:gd name="T20" fmla="*/ 78 w 105"/>
                <a:gd name="T21" fmla="*/ 28 h 69"/>
                <a:gd name="T22" fmla="*/ 105 w 105"/>
                <a:gd name="T23" fmla="*/ 2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5" h="69">
                  <a:moveTo>
                    <a:pt x="105" y="23"/>
                  </a:moveTo>
                  <a:cubicBezTo>
                    <a:pt x="105" y="26"/>
                    <a:pt x="95" y="39"/>
                    <a:pt x="83" y="52"/>
                  </a:cubicBezTo>
                  <a:cubicBezTo>
                    <a:pt x="71" y="58"/>
                    <a:pt x="61" y="65"/>
                    <a:pt x="61" y="65"/>
                  </a:cubicBezTo>
                  <a:cubicBezTo>
                    <a:pt x="45" y="60"/>
                    <a:pt x="12" y="69"/>
                    <a:pt x="12" y="69"/>
                  </a:cubicBezTo>
                  <a:cubicBezTo>
                    <a:pt x="11" y="66"/>
                    <a:pt x="6" y="63"/>
                    <a:pt x="0" y="61"/>
                  </a:cubicBezTo>
                  <a:cubicBezTo>
                    <a:pt x="9" y="49"/>
                    <a:pt x="24" y="29"/>
                    <a:pt x="32" y="17"/>
                  </a:cubicBezTo>
                  <a:cubicBezTo>
                    <a:pt x="42" y="1"/>
                    <a:pt x="56" y="0"/>
                    <a:pt x="57" y="6"/>
                  </a:cubicBezTo>
                  <a:cubicBezTo>
                    <a:pt x="58" y="10"/>
                    <a:pt x="41" y="35"/>
                    <a:pt x="29" y="53"/>
                  </a:cubicBezTo>
                  <a:cubicBezTo>
                    <a:pt x="40" y="42"/>
                    <a:pt x="52" y="29"/>
                    <a:pt x="59" y="20"/>
                  </a:cubicBezTo>
                  <a:cubicBezTo>
                    <a:pt x="74" y="4"/>
                    <a:pt x="88" y="5"/>
                    <a:pt x="89" y="12"/>
                  </a:cubicBezTo>
                  <a:cubicBezTo>
                    <a:pt x="89" y="14"/>
                    <a:pt x="84" y="21"/>
                    <a:pt x="78" y="28"/>
                  </a:cubicBezTo>
                  <a:cubicBezTo>
                    <a:pt x="91" y="14"/>
                    <a:pt x="105" y="16"/>
                    <a:pt x="105" y="23"/>
                  </a:cubicBezTo>
                  <a:close/>
                </a:path>
              </a:pathLst>
            </a:custGeom>
            <a:solidFill>
              <a:srgbClr val="F2C5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ṣlîḓe">
              <a:extLst>
                <a:ext uri="{FF2B5EF4-FFF2-40B4-BE49-F238E27FC236}">
                  <a16:creationId xmlns:a16="http://schemas.microsoft.com/office/drawing/2014/main" id="{8D2C3676-9538-4CDA-A61B-A09DD3A26194}"/>
                </a:ext>
              </a:extLst>
            </p:cNvPr>
            <p:cNvSpPr/>
            <p:nvPr/>
          </p:nvSpPr>
          <p:spPr bwMode="auto">
            <a:xfrm>
              <a:off x="5602983" y="2037833"/>
              <a:ext cx="841347" cy="1052486"/>
            </a:xfrm>
            <a:custGeom>
              <a:avLst/>
              <a:gdLst>
                <a:gd name="T0" fmla="*/ 472 w 476"/>
                <a:gd name="T1" fmla="*/ 403 h 597"/>
                <a:gd name="T2" fmla="*/ 198 w 476"/>
                <a:gd name="T3" fmla="*/ 574 h 597"/>
                <a:gd name="T4" fmla="*/ 44 w 476"/>
                <a:gd name="T5" fmla="*/ 423 h 597"/>
                <a:gd name="T6" fmla="*/ 142 w 476"/>
                <a:gd name="T7" fmla="*/ 0 h 597"/>
                <a:gd name="T8" fmla="*/ 457 w 476"/>
                <a:gd name="T9" fmla="*/ 89 h 597"/>
                <a:gd name="T10" fmla="*/ 458 w 476"/>
                <a:gd name="T11" fmla="*/ 106 h 597"/>
                <a:gd name="T12" fmla="*/ 465 w 476"/>
                <a:gd name="T13" fmla="*/ 252 h 597"/>
                <a:gd name="T14" fmla="*/ 472 w 476"/>
                <a:gd name="T15" fmla="*/ 403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6" h="597">
                  <a:moveTo>
                    <a:pt x="472" y="403"/>
                  </a:moveTo>
                  <a:cubicBezTo>
                    <a:pt x="476" y="491"/>
                    <a:pt x="198" y="574"/>
                    <a:pt x="198" y="574"/>
                  </a:cubicBezTo>
                  <a:cubicBezTo>
                    <a:pt x="198" y="574"/>
                    <a:pt x="88" y="597"/>
                    <a:pt x="44" y="423"/>
                  </a:cubicBezTo>
                  <a:cubicBezTo>
                    <a:pt x="0" y="249"/>
                    <a:pt x="142" y="0"/>
                    <a:pt x="142" y="0"/>
                  </a:cubicBezTo>
                  <a:cubicBezTo>
                    <a:pt x="242" y="175"/>
                    <a:pt x="457" y="89"/>
                    <a:pt x="457" y="89"/>
                  </a:cubicBezTo>
                  <a:cubicBezTo>
                    <a:pt x="457" y="89"/>
                    <a:pt x="457" y="95"/>
                    <a:pt x="458" y="106"/>
                  </a:cubicBezTo>
                  <a:cubicBezTo>
                    <a:pt x="459" y="133"/>
                    <a:pt x="462" y="192"/>
                    <a:pt x="465" y="252"/>
                  </a:cubicBezTo>
                  <a:cubicBezTo>
                    <a:pt x="468" y="309"/>
                    <a:pt x="470" y="367"/>
                    <a:pt x="472" y="403"/>
                  </a:cubicBezTo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šliḍê">
              <a:extLst>
                <a:ext uri="{FF2B5EF4-FFF2-40B4-BE49-F238E27FC236}">
                  <a16:creationId xmlns:a16="http://schemas.microsoft.com/office/drawing/2014/main" id="{033A5BF3-754B-45B9-A50F-5C99C71D2350}"/>
                </a:ext>
              </a:extLst>
            </p:cNvPr>
            <p:cNvSpPr/>
            <p:nvPr/>
          </p:nvSpPr>
          <p:spPr bwMode="auto">
            <a:xfrm>
              <a:off x="6823738" y="1573753"/>
              <a:ext cx="303314" cy="309744"/>
            </a:xfrm>
            <a:custGeom>
              <a:avLst/>
              <a:gdLst>
                <a:gd name="T0" fmla="*/ 156 w 172"/>
                <a:gd name="T1" fmla="*/ 53 h 176"/>
                <a:gd name="T2" fmla="*/ 90 w 172"/>
                <a:gd name="T3" fmla="*/ 111 h 176"/>
                <a:gd name="T4" fmla="*/ 69 w 172"/>
                <a:gd name="T5" fmla="*/ 176 h 176"/>
                <a:gd name="T6" fmla="*/ 16 w 172"/>
                <a:gd name="T7" fmla="*/ 158 h 176"/>
                <a:gd name="T8" fmla="*/ 20 w 172"/>
                <a:gd name="T9" fmla="*/ 105 h 176"/>
                <a:gd name="T10" fmla="*/ 4 w 172"/>
                <a:gd name="T11" fmla="*/ 62 h 176"/>
                <a:gd name="T12" fmla="*/ 23 w 172"/>
                <a:gd name="T13" fmla="*/ 3 h 176"/>
                <a:gd name="T14" fmla="*/ 27 w 172"/>
                <a:gd name="T15" fmla="*/ 51 h 176"/>
                <a:gd name="T16" fmla="*/ 43 w 172"/>
                <a:gd name="T17" fmla="*/ 62 h 176"/>
                <a:gd name="T18" fmla="*/ 55 w 172"/>
                <a:gd name="T19" fmla="*/ 70 h 176"/>
                <a:gd name="T20" fmla="*/ 104 w 172"/>
                <a:gd name="T21" fmla="*/ 66 h 176"/>
                <a:gd name="T22" fmla="*/ 126 w 172"/>
                <a:gd name="T23" fmla="*/ 53 h 176"/>
                <a:gd name="T24" fmla="*/ 151 w 172"/>
                <a:gd name="T25" fmla="*/ 41 h 176"/>
                <a:gd name="T26" fmla="*/ 156 w 172"/>
                <a:gd name="T27" fmla="*/ 5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" h="176">
                  <a:moveTo>
                    <a:pt x="156" y="53"/>
                  </a:moveTo>
                  <a:cubicBezTo>
                    <a:pt x="141" y="65"/>
                    <a:pt x="96" y="98"/>
                    <a:pt x="90" y="111"/>
                  </a:cubicBezTo>
                  <a:cubicBezTo>
                    <a:pt x="84" y="124"/>
                    <a:pt x="69" y="176"/>
                    <a:pt x="69" y="176"/>
                  </a:cubicBezTo>
                  <a:cubicBezTo>
                    <a:pt x="16" y="158"/>
                    <a:pt x="16" y="158"/>
                    <a:pt x="16" y="158"/>
                  </a:cubicBezTo>
                  <a:cubicBezTo>
                    <a:pt x="16" y="158"/>
                    <a:pt x="25" y="111"/>
                    <a:pt x="20" y="105"/>
                  </a:cubicBezTo>
                  <a:cubicBezTo>
                    <a:pt x="15" y="99"/>
                    <a:pt x="0" y="68"/>
                    <a:pt x="4" y="62"/>
                  </a:cubicBezTo>
                  <a:cubicBezTo>
                    <a:pt x="7" y="57"/>
                    <a:pt x="11" y="0"/>
                    <a:pt x="23" y="3"/>
                  </a:cubicBezTo>
                  <a:cubicBezTo>
                    <a:pt x="35" y="5"/>
                    <a:pt x="26" y="45"/>
                    <a:pt x="27" y="51"/>
                  </a:cubicBezTo>
                  <a:cubicBezTo>
                    <a:pt x="28" y="54"/>
                    <a:pt x="36" y="58"/>
                    <a:pt x="43" y="62"/>
                  </a:cubicBezTo>
                  <a:cubicBezTo>
                    <a:pt x="49" y="64"/>
                    <a:pt x="54" y="67"/>
                    <a:pt x="55" y="70"/>
                  </a:cubicBezTo>
                  <a:cubicBezTo>
                    <a:pt x="55" y="70"/>
                    <a:pt x="88" y="61"/>
                    <a:pt x="104" y="66"/>
                  </a:cubicBezTo>
                  <a:cubicBezTo>
                    <a:pt x="104" y="66"/>
                    <a:pt x="114" y="59"/>
                    <a:pt x="126" y="53"/>
                  </a:cubicBezTo>
                  <a:cubicBezTo>
                    <a:pt x="135" y="48"/>
                    <a:pt x="145" y="43"/>
                    <a:pt x="151" y="41"/>
                  </a:cubicBezTo>
                  <a:cubicBezTo>
                    <a:pt x="151" y="41"/>
                    <a:pt x="172" y="41"/>
                    <a:pt x="156" y="53"/>
                  </a:cubicBezTo>
                  <a:close/>
                </a:path>
              </a:pathLst>
            </a:custGeom>
            <a:solidFill>
              <a:srgbClr val="FFC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šḻiḓe">
              <a:extLst>
                <a:ext uri="{FF2B5EF4-FFF2-40B4-BE49-F238E27FC236}">
                  <a16:creationId xmlns:a16="http://schemas.microsoft.com/office/drawing/2014/main" id="{01D0A2D7-3759-4DB2-B012-65F2E5D38CF3}"/>
                </a:ext>
              </a:extLst>
            </p:cNvPr>
            <p:cNvSpPr/>
            <p:nvPr/>
          </p:nvSpPr>
          <p:spPr bwMode="auto">
            <a:xfrm>
              <a:off x="6412175" y="1828836"/>
              <a:ext cx="547679" cy="652713"/>
            </a:xfrm>
            <a:custGeom>
              <a:avLst/>
              <a:gdLst>
                <a:gd name="T0" fmla="*/ 310 w 310"/>
                <a:gd name="T1" fmla="*/ 21 h 370"/>
                <a:gd name="T2" fmla="*/ 7 w 310"/>
                <a:gd name="T3" fmla="*/ 370 h 370"/>
                <a:gd name="T4" fmla="*/ 0 w 310"/>
                <a:gd name="T5" fmla="*/ 224 h 370"/>
                <a:gd name="T6" fmla="*/ 116 w 310"/>
                <a:gd name="T7" fmla="*/ 195 h 370"/>
                <a:gd name="T8" fmla="*/ 246 w 310"/>
                <a:gd name="T9" fmla="*/ 0 h 370"/>
                <a:gd name="T10" fmla="*/ 310 w 310"/>
                <a:gd name="T11" fmla="*/ 21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0" h="370">
                  <a:moveTo>
                    <a:pt x="310" y="21"/>
                  </a:moveTo>
                  <a:cubicBezTo>
                    <a:pt x="310" y="21"/>
                    <a:pt x="205" y="318"/>
                    <a:pt x="7" y="370"/>
                  </a:cubicBezTo>
                  <a:cubicBezTo>
                    <a:pt x="4" y="310"/>
                    <a:pt x="1" y="251"/>
                    <a:pt x="0" y="224"/>
                  </a:cubicBezTo>
                  <a:cubicBezTo>
                    <a:pt x="18" y="232"/>
                    <a:pt x="64" y="245"/>
                    <a:pt x="116" y="195"/>
                  </a:cubicBezTo>
                  <a:cubicBezTo>
                    <a:pt x="183" y="132"/>
                    <a:pt x="246" y="0"/>
                    <a:pt x="246" y="0"/>
                  </a:cubicBezTo>
                  <a:cubicBezTo>
                    <a:pt x="246" y="0"/>
                    <a:pt x="283" y="16"/>
                    <a:pt x="310" y="21"/>
                  </a:cubicBezTo>
                  <a:close/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iṣľiḋe">
              <a:extLst>
                <a:ext uri="{FF2B5EF4-FFF2-40B4-BE49-F238E27FC236}">
                  <a16:creationId xmlns:a16="http://schemas.microsoft.com/office/drawing/2014/main" id="{3A0B35F2-CA81-492D-AF61-21CE5AD3F303}"/>
                </a:ext>
              </a:extLst>
            </p:cNvPr>
            <p:cNvSpPr/>
            <p:nvPr/>
          </p:nvSpPr>
          <p:spPr bwMode="auto">
            <a:xfrm>
              <a:off x="6112077" y="2275767"/>
              <a:ext cx="284022" cy="329036"/>
            </a:xfrm>
            <a:custGeom>
              <a:avLst/>
              <a:gdLst>
                <a:gd name="T0" fmla="*/ 265 w 265"/>
                <a:gd name="T1" fmla="*/ 0 h 307"/>
                <a:gd name="T2" fmla="*/ 206 w 265"/>
                <a:gd name="T3" fmla="*/ 224 h 307"/>
                <a:gd name="T4" fmla="*/ 183 w 265"/>
                <a:gd name="T5" fmla="*/ 307 h 307"/>
                <a:gd name="T6" fmla="*/ 132 w 265"/>
                <a:gd name="T7" fmla="*/ 227 h 307"/>
                <a:gd name="T8" fmla="*/ 0 w 265"/>
                <a:gd name="T9" fmla="*/ 19 h 307"/>
                <a:gd name="T10" fmla="*/ 265 w 265"/>
                <a:gd name="T11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307">
                  <a:moveTo>
                    <a:pt x="265" y="0"/>
                  </a:moveTo>
                  <a:lnTo>
                    <a:pt x="206" y="224"/>
                  </a:lnTo>
                  <a:lnTo>
                    <a:pt x="183" y="307"/>
                  </a:lnTo>
                  <a:lnTo>
                    <a:pt x="132" y="227"/>
                  </a:lnTo>
                  <a:lnTo>
                    <a:pt x="0" y="19"/>
                  </a:lnTo>
                  <a:lnTo>
                    <a:pt x="265" y="0"/>
                  </a:lnTo>
                  <a:close/>
                </a:path>
              </a:pathLst>
            </a:custGeom>
            <a:solidFill>
              <a:srgbClr val="FAF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şļîḍé">
              <a:extLst>
                <a:ext uri="{FF2B5EF4-FFF2-40B4-BE49-F238E27FC236}">
                  <a16:creationId xmlns:a16="http://schemas.microsoft.com/office/drawing/2014/main" id="{B532260A-01A7-48F3-A3F3-5E5D9A9061D3}"/>
                </a:ext>
              </a:extLst>
            </p:cNvPr>
            <p:cNvSpPr/>
            <p:nvPr/>
          </p:nvSpPr>
          <p:spPr bwMode="auto">
            <a:xfrm>
              <a:off x="6218184" y="2238255"/>
              <a:ext cx="123255" cy="366548"/>
            </a:xfrm>
            <a:custGeom>
              <a:avLst/>
              <a:gdLst>
                <a:gd name="T0" fmla="*/ 45 w 70"/>
                <a:gd name="T1" fmla="*/ 73 h 208"/>
                <a:gd name="T2" fmla="*/ 65 w 70"/>
                <a:gd name="T3" fmla="*/ 157 h 208"/>
                <a:gd name="T4" fmla="*/ 51 w 70"/>
                <a:gd name="T5" fmla="*/ 208 h 208"/>
                <a:gd name="T6" fmla="*/ 20 w 70"/>
                <a:gd name="T7" fmla="*/ 159 h 208"/>
                <a:gd name="T8" fmla="*/ 32 w 70"/>
                <a:gd name="T9" fmla="*/ 73 h 208"/>
                <a:gd name="T10" fmla="*/ 0 w 70"/>
                <a:gd name="T11" fmla="*/ 39 h 208"/>
                <a:gd name="T12" fmla="*/ 12 w 70"/>
                <a:gd name="T13" fmla="*/ 26 h 208"/>
                <a:gd name="T14" fmla="*/ 39 w 70"/>
                <a:gd name="T15" fmla="*/ 0 h 208"/>
                <a:gd name="T16" fmla="*/ 70 w 70"/>
                <a:gd name="T17" fmla="*/ 37 h 208"/>
                <a:gd name="T18" fmla="*/ 45 w 70"/>
                <a:gd name="T19" fmla="*/ 7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08">
                  <a:moveTo>
                    <a:pt x="45" y="73"/>
                  </a:moveTo>
                  <a:cubicBezTo>
                    <a:pt x="65" y="157"/>
                    <a:pt x="65" y="157"/>
                    <a:pt x="65" y="157"/>
                  </a:cubicBezTo>
                  <a:cubicBezTo>
                    <a:pt x="51" y="208"/>
                    <a:pt x="51" y="208"/>
                    <a:pt x="51" y="208"/>
                  </a:cubicBezTo>
                  <a:cubicBezTo>
                    <a:pt x="20" y="159"/>
                    <a:pt x="20" y="159"/>
                    <a:pt x="20" y="1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22" y="66"/>
                    <a:pt x="7" y="47"/>
                    <a:pt x="0" y="39"/>
                  </a:cubicBezTo>
                  <a:cubicBezTo>
                    <a:pt x="3" y="35"/>
                    <a:pt x="8" y="30"/>
                    <a:pt x="12" y="26"/>
                  </a:cubicBezTo>
                  <a:cubicBezTo>
                    <a:pt x="24" y="13"/>
                    <a:pt x="37" y="1"/>
                    <a:pt x="39" y="0"/>
                  </a:cubicBezTo>
                  <a:cubicBezTo>
                    <a:pt x="47" y="9"/>
                    <a:pt x="61" y="26"/>
                    <a:pt x="70" y="37"/>
                  </a:cubicBezTo>
                  <a:cubicBezTo>
                    <a:pt x="63" y="49"/>
                    <a:pt x="52" y="66"/>
                    <a:pt x="45" y="73"/>
                  </a:cubicBez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ŝļïdê">
              <a:extLst>
                <a:ext uri="{FF2B5EF4-FFF2-40B4-BE49-F238E27FC236}">
                  <a16:creationId xmlns:a16="http://schemas.microsoft.com/office/drawing/2014/main" id="{CA7117F9-EF09-4BAA-8BC7-0DA59E79152D}"/>
                </a:ext>
              </a:extLst>
            </p:cNvPr>
            <p:cNvSpPr/>
            <p:nvPr/>
          </p:nvSpPr>
          <p:spPr bwMode="auto">
            <a:xfrm>
              <a:off x="5828056" y="2011039"/>
              <a:ext cx="458721" cy="319390"/>
            </a:xfrm>
            <a:custGeom>
              <a:avLst/>
              <a:gdLst>
                <a:gd name="T0" fmla="*/ 260 w 260"/>
                <a:gd name="T1" fmla="*/ 129 h 181"/>
                <a:gd name="T2" fmla="*/ 233 w 260"/>
                <a:gd name="T3" fmla="*/ 155 h 181"/>
                <a:gd name="T4" fmla="*/ 221 w 260"/>
                <a:gd name="T5" fmla="*/ 168 h 181"/>
                <a:gd name="T6" fmla="*/ 208 w 260"/>
                <a:gd name="T7" fmla="*/ 181 h 181"/>
                <a:gd name="T8" fmla="*/ 0 w 260"/>
                <a:gd name="T9" fmla="*/ 43 h 181"/>
                <a:gd name="T10" fmla="*/ 19 w 260"/>
                <a:gd name="T11" fmla="*/ 0 h 181"/>
                <a:gd name="T12" fmla="*/ 20 w 260"/>
                <a:gd name="T13" fmla="*/ 0 h 181"/>
                <a:gd name="T14" fmla="*/ 25 w 260"/>
                <a:gd name="T15" fmla="*/ 8 h 181"/>
                <a:gd name="T16" fmla="*/ 259 w 260"/>
                <a:gd name="T17" fmla="*/ 127 h 181"/>
                <a:gd name="T18" fmla="*/ 260 w 260"/>
                <a:gd name="T19" fmla="*/ 128 h 181"/>
                <a:gd name="T20" fmla="*/ 260 w 260"/>
                <a:gd name="T21" fmla="*/ 128 h 181"/>
                <a:gd name="T22" fmla="*/ 260 w 260"/>
                <a:gd name="T23" fmla="*/ 12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181">
                  <a:moveTo>
                    <a:pt x="260" y="129"/>
                  </a:moveTo>
                  <a:cubicBezTo>
                    <a:pt x="258" y="130"/>
                    <a:pt x="245" y="142"/>
                    <a:pt x="233" y="155"/>
                  </a:cubicBezTo>
                  <a:cubicBezTo>
                    <a:pt x="229" y="159"/>
                    <a:pt x="224" y="164"/>
                    <a:pt x="221" y="168"/>
                  </a:cubicBezTo>
                  <a:cubicBezTo>
                    <a:pt x="213" y="175"/>
                    <a:pt x="208" y="181"/>
                    <a:pt x="208" y="181"/>
                  </a:cubicBezTo>
                  <a:cubicBezTo>
                    <a:pt x="164" y="177"/>
                    <a:pt x="0" y="53"/>
                    <a:pt x="0" y="43"/>
                  </a:cubicBezTo>
                  <a:cubicBezTo>
                    <a:pt x="0" y="32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3"/>
                    <a:pt x="23" y="6"/>
                    <a:pt x="25" y="8"/>
                  </a:cubicBezTo>
                  <a:cubicBezTo>
                    <a:pt x="59" y="33"/>
                    <a:pt x="163" y="130"/>
                    <a:pt x="259" y="127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60" y="128"/>
                    <a:pt x="260" y="128"/>
                    <a:pt x="260" y="128"/>
                  </a:cubicBezTo>
                  <a:lnTo>
                    <a:pt x="260" y="129"/>
                  </a:ln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ṣļíḋe">
              <a:extLst>
                <a:ext uri="{FF2B5EF4-FFF2-40B4-BE49-F238E27FC236}">
                  <a16:creationId xmlns:a16="http://schemas.microsoft.com/office/drawing/2014/main" id="{FA16CEF0-2BFF-427F-A85A-FC0615E0C56E}"/>
                </a:ext>
              </a:extLst>
            </p:cNvPr>
            <p:cNvSpPr/>
            <p:nvPr/>
          </p:nvSpPr>
          <p:spPr bwMode="auto">
            <a:xfrm>
              <a:off x="6286777" y="2236112"/>
              <a:ext cx="2144" cy="214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ṣḻîďê">
              <a:extLst>
                <a:ext uri="{FF2B5EF4-FFF2-40B4-BE49-F238E27FC236}">
                  <a16:creationId xmlns:a16="http://schemas.microsoft.com/office/drawing/2014/main" id="{A69072FF-6FC5-44B8-8E7B-7566C33F4ACD}"/>
                </a:ext>
              </a:extLst>
            </p:cNvPr>
            <p:cNvSpPr/>
            <p:nvPr/>
          </p:nvSpPr>
          <p:spPr bwMode="auto">
            <a:xfrm>
              <a:off x="6284634" y="2194312"/>
              <a:ext cx="125398" cy="128613"/>
            </a:xfrm>
            <a:custGeom>
              <a:avLst/>
              <a:gdLst>
                <a:gd name="T0" fmla="*/ 71 w 71"/>
                <a:gd name="T1" fmla="*/ 0 h 73"/>
                <a:gd name="T2" fmla="*/ 71 w 71"/>
                <a:gd name="T3" fmla="*/ 9 h 73"/>
                <a:gd name="T4" fmla="*/ 41 w 71"/>
                <a:gd name="T5" fmla="*/ 73 h 73"/>
                <a:gd name="T6" fmla="*/ 32 w 71"/>
                <a:gd name="T7" fmla="*/ 62 h 73"/>
                <a:gd name="T8" fmla="*/ 1 w 71"/>
                <a:gd name="T9" fmla="*/ 25 h 73"/>
                <a:gd name="T10" fmla="*/ 2 w 71"/>
                <a:gd name="T11" fmla="*/ 24 h 73"/>
                <a:gd name="T12" fmla="*/ 1 w 71"/>
                <a:gd name="T13" fmla="*/ 24 h 73"/>
                <a:gd name="T14" fmla="*/ 1 w 71"/>
                <a:gd name="T15" fmla="*/ 24 h 73"/>
                <a:gd name="T16" fmla="*/ 1 w 71"/>
                <a:gd name="T17" fmla="*/ 24 h 73"/>
                <a:gd name="T18" fmla="*/ 0 w 71"/>
                <a:gd name="T19" fmla="*/ 23 h 73"/>
                <a:gd name="T20" fmla="*/ 71 w 71"/>
                <a:gd name="T2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73">
                  <a:moveTo>
                    <a:pt x="71" y="0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20"/>
                    <a:pt x="64" y="63"/>
                    <a:pt x="41" y="73"/>
                  </a:cubicBezTo>
                  <a:cubicBezTo>
                    <a:pt x="41" y="73"/>
                    <a:pt x="37" y="69"/>
                    <a:pt x="32" y="62"/>
                  </a:cubicBezTo>
                  <a:cubicBezTo>
                    <a:pt x="23" y="51"/>
                    <a:pt x="9" y="34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5" y="23"/>
                    <a:pt x="49" y="16"/>
                    <a:pt x="71" y="0"/>
                  </a:cubicBez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ṡ1íḓê">
              <a:extLst>
                <a:ext uri="{FF2B5EF4-FFF2-40B4-BE49-F238E27FC236}">
                  <a16:creationId xmlns:a16="http://schemas.microsoft.com/office/drawing/2014/main" id="{AA6ECD34-EA23-4A81-90D6-EF04A00E5AEF}"/>
                </a:ext>
              </a:extLst>
            </p:cNvPr>
            <p:cNvSpPr/>
            <p:nvPr/>
          </p:nvSpPr>
          <p:spPr bwMode="auto">
            <a:xfrm>
              <a:off x="6286777" y="2236112"/>
              <a:ext cx="2144" cy="214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0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1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ṡliḋê">
              <a:extLst>
                <a:ext uri="{FF2B5EF4-FFF2-40B4-BE49-F238E27FC236}">
                  <a16:creationId xmlns:a16="http://schemas.microsoft.com/office/drawing/2014/main" id="{20C1826A-9938-4AAB-93F4-771B71A1E5C9}"/>
                </a:ext>
              </a:extLst>
            </p:cNvPr>
            <p:cNvSpPr/>
            <p:nvPr/>
          </p:nvSpPr>
          <p:spPr bwMode="auto">
            <a:xfrm>
              <a:off x="5817338" y="1178267"/>
              <a:ext cx="707374" cy="1062132"/>
            </a:xfrm>
            <a:custGeom>
              <a:avLst/>
              <a:gdLst>
                <a:gd name="T0" fmla="*/ 336 w 401"/>
                <a:gd name="T1" fmla="*/ 441 h 602"/>
                <a:gd name="T2" fmla="*/ 336 w 401"/>
                <a:gd name="T3" fmla="*/ 576 h 602"/>
                <a:gd name="T4" fmla="*/ 336 w 401"/>
                <a:gd name="T5" fmla="*/ 576 h 602"/>
                <a:gd name="T6" fmla="*/ 265 w 401"/>
                <a:gd name="T7" fmla="*/ 599 h 602"/>
                <a:gd name="T8" fmla="*/ 265 w 401"/>
                <a:gd name="T9" fmla="*/ 599 h 602"/>
                <a:gd name="T10" fmla="*/ 31 w 401"/>
                <a:gd name="T11" fmla="*/ 480 h 602"/>
                <a:gd name="T12" fmla="*/ 26 w 401"/>
                <a:gd name="T13" fmla="*/ 472 h 602"/>
                <a:gd name="T14" fmla="*/ 25 w 401"/>
                <a:gd name="T15" fmla="*/ 472 h 602"/>
                <a:gd name="T16" fmla="*/ 98 w 401"/>
                <a:gd name="T17" fmla="*/ 39 h 602"/>
                <a:gd name="T18" fmla="*/ 329 w 401"/>
                <a:gd name="T19" fmla="*/ 77 h 602"/>
                <a:gd name="T20" fmla="*/ 344 w 401"/>
                <a:gd name="T21" fmla="*/ 235 h 602"/>
                <a:gd name="T22" fmla="*/ 401 w 401"/>
                <a:gd name="T23" fmla="*/ 376 h 602"/>
                <a:gd name="T24" fmla="*/ 336 w 401"/>
                <a:gd name="T25" fmla="*/ 441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1" h="602">
                  <a:moveTo>
                    <a:pt x="336" y="441"/>
                  </a:moveTo>
                  <a:cubicBezTo>
                    <a:pt x="372" y="540"/>
                    <a:pt x="352" y="564"/>
                    <a:pt x="336" y="576"/>
                  </a:cubicBezTo>
                  <a:cubicBezTo>
                    <a:pt x="336" y="576"/>
                    <a:pt x="336" y="576"/>
                    <a:pt x="336" y="576"/>
                  </a:cubicBezTo>
                  <a:cubicBezTo>
                    <a:pt x="314" y="592"/>
                    <a:pt x="290" y="599"/>
                    <a:pt x="265" y="599"/>
                  </a:cubicBezTo>
                  <a:cubicBezTo>
                    <a:pt x="265" y="599"/>
                    <a:pt x="265" y="599"/>
                    <a:pt x="265" y="599"/>
                  </a:cubicBezTo>
                  <a:cubicBezTo>
                    <a:pt x="169" y="602"/>
                    <a:pt x="65" y="505"/>
                    <a:pt x="31" y="480"/>
                  </a:cubicBezTo>
                  <a:cubicBezTo>
                    <a:pt x="29" y="478"/>
                    <a:pt x="27" y="475"/>
                    <a:pt x="26" y="472"/>
                  </a:cubicBezTo>
                  <a:cubicBezTo>
                    <a:pt x="25" y="472"/>
                    <a:pt x="25" y="472"/>
                    <a:pt x="25" y="472"/>
                  </a:cubicBezTo>
                  <a:cubicBezTo>
                    <a:pt x="0" y="405"/>
                    <a:pt x="98" y="39"/>
                    <a:pt x="98" y="39"/>
                  </a:cubicBezTo>
                  <a:cubicBezTo>
                    <a:pt x="114" y="0"/>
                    <a:pt x="303" y="60"/>
                    <a:pt x="329" y="77"/>
                  </a:cubicBezTo>
                  <a:cubicBezTo>
                    <a:pt x="355" y="94"/>
                    <a:pt x="333" y="192"/>
                    <a:pt x="344" y="235"/>
                  </a:cubicBezTo>
                  <a:cubicBezTo>
                    <a:pt x="355" y="278"/>
                    <a:pt x="401" y="327"/>
                    <a:pt x="401" y="376"/>
                  </a:cubicBezTo>
                  <a:cubicBezTo>
                    <a:pt x="401" y="425"/>
                    <a:pt x="336" y="441"/>
                    <a:pt x="336" y="441"/>
                  </a:cubicBezTo>
                  <a:close/>
                </a:path>
              </a:pathLst>
            </a:custGeom>
            <a:solidFill>
              <a:srgbClr val="FFC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íśľîḋé">
              <a:extLst>
                <a:ext uri="{FF2B5EF4-FFF2-40B4-BE49-F238E27FC236}">
                  <a16:creationId xmlns:a16="http://schemas.microsoft.com/office/drawing/2014/main" id="{5DD67E07-3B32-4956-8ED9-7EA5083198F4}"/>
                </a:ext>
              </a:extLst>
            </p:cNvPr>
            <p:cNvSpPr/>
            <p:nvPr/>
          </p:nvSpPr>
          <p:spPr bwMode="auto">
            <a:xfrm>
              <a:off x="5766964" y="1101099"/>
              <a:ext cx="832772" cy="741670"/>
            </a:xfrm>
            <a:custGeom>
              <a:avLst/>
              <a:gdLst>
                <a:gd name="T0" fmla="*/ 154 w 471"/>
                <a:gd name="T1" fmla="*/ 306 h 421"/>
                <a:gd name="T2" fmla="*/ 132 w 471"/>
                <a:gd name="T3" fmla="*/ 306 h 421"/>
                <a:gd name="T4" fmla="*/ 106 w 471"/>
                <a:gd name="T5" fmla="*/ 278 h 421"/>
                <a:gd name="T6" fmla="*/ 94 w 471"/>
                <a:gd name="T7" fmla="*/ 369 h 421"/>
                <a:gd name="T8" fmla="*/ 58 w 471"/>
                <a:gd name="T9" fmla="*/ 393 h 421"/>
                <a:gd name="T10" fmla="*/ 96 w 471"/>
                <a:gd name="T11" fmla="*/ 47 h 421"/>
                <a:gd name="T12" fmla="*/ 435 w 471"/>
                <a:gd name="T13" fmla="*/ 119 h 421"/>
                <a:gd name="T14" fmla="*/ 266 w 471"/>
                <a:gd name="T15" fmla="*/ 130 h 421"/>
                <a:gd name="T16" fmla="*/ 175 w 471"/>
                <a:gd name="T17" fmla="*/ 77 h 421"/>
                <a:gd name="T18" fmla="*/ 154 w 471"/>
                <a:gd name="T19" fmla="*/ 30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1" h="421">
                  <a:moveTo>
                    <a:pt x="154" y="306"/>
                  </a:moveTo>
                  <a:cubicBezTo>
                    <a:pt x="132" y="306"/>
                    <a:pt x="132" y="306"/>
                    <a:pt x="132" y="306"/>
                  </a:cubicBezTo>
                  <a:cubicBezTo>
                    <a:pt x="132" y="306"/>
                    <a:pt x="124" y="277"/>
                    <a:pt x="106" y="278"/>
                  </a:cubicBezTo>
                  <a:cubicBezTo>
                    <a:pt x="88" y="279"/>
                    <a:pt x="68" y="317"/>
                    <a:pt x="94" y="369"/>
                  </a:cubicBezTo>
                  <a:cubicBezTo>
                    <a:pt x="121" y="421"/>
                    <a:pt x="58" y="393"/>
                    <a:pt x="58" y="393"/>
                  </a:cubicBezTo>
                  <a:cubicBezTo>
                    <a:pt x="58" y="393"/>
                    <a:pt x="0" y="93"/>
                    <a:pt x="96" y="47"/>
                  </a:cubicBezTo>
                  <a:cubicBezTo>
                    <a:pt x="192" y="0"/>
                    <a:pt x="471" y="25"/>
                    <a:pt x="435" y="119"/>
                  </a:cubicBezTo>
                  <a:cubicBezTo>
                    <a:pt x="399" y="212"/>
                    <a:pt x="318" y="169"/>
                    <a:pt x="266" y="130"/>
                  </a:cubicBezTo>
                  <a:cubicBezTo>
                    <a:pt x="214" y="91"/>
                    <a:pt x="198" y="71"/>
                    <a:pt x="175" y="77"/>
                  </a:cubicBezTo>
                  <a:cubicBezTo>
                    <a:pt x="175" y="77"/>
                    <a:pt x="105" y="122"/>
                    <a:pt x="154" y="306"/>
                  </a:cubicBezTo>
                  <a:close/>
                </a:path>
              </a:pathLst>
            </a:custGeom>
            <a:solidFill>
              <a:srgbClr val="5E3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ṣḷiḓe">
              <a:extLst>
                <a:ext uri="{FF2B5EF4-FFF2-40B4-BE49-F238E27FC236}">
                  <a16:creationId xmlns:a16="http://schemas.microsoft.com/office/drawing/2014/main" id="{B2763026-10F1-40DF-9588-047E89B0E634}"/>
                </a:ext>
              </a:extLst>
            </p:cNvPr>
            <p:cNvSpPr/>
            <p:nvPr/>
          </p:nvSpPr>
          <p:spPr bwMode="auto">
            <a:xfrm>
              <a:off x="6063847" y="1784893"/>
              <a:ext cx="231504" cy="275447"/>
            </a:xfrm>
            <a:custGeom>
              <a:avLst/>
              <a:gdLst>
                <a:gd name="T0" fmla="*/ 17 w 131"/>
                <a:gd name="T1" fmla="*/ 0 h 156"/>
                <a:gd name="T2" fmla="*/ 77 w 131"/>
                <a:gd name="T3" fmla="*/ 152 h 156"/>
                <a:gd name="T4" fmla="*/ 131 w 131"/>
                <a:gd name="T5" fmla="*/ 114 h 156"/>
                <a:gd name="T6" fmla="*/ 17 w 131"/>
                <a:gd name="T7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156">
                  <a:moveTo>
                    <a:pt x="17" y="0"/>
                  </a:moveTo>
                  <a:cubicBezTo>
                    <a:pt x="17" y="0"/>
                    <a:pt x="0" y="147"/>
                    <a:pt x="77" y="152"/>
                  </a:cubicBezTo>
                  <a:cubicBezTo>
                    <a:pt x="123" y="156"/>
                    <a:pt x="131" y="114"/>
                    <a:pt x="131" y="114"/>
                  </a:cubicBezTo>
                  <a:cubicBezTo>
                    <a:pt x="131" y="114"/>
                    <a:pt x="37" y="152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îŝlíḋé">
              <a:extLst>
                <a:ext uri="{FF2B5EF4-FFF2-40B4-BE49-F238E27FC236}">
                  <a16:creationId xmlns:a16="http://schemas.microsoft.com/office/drawing/2014/main" id="{4212FD5F-6706-4B1B-975B-8F7FD6CE353C}"/>
                </a:ext>
              </a:extLst>
            </p:cNvPr>
            <p:cNvSpPr/>
            <p:nvPr/>
          </p:nvSpPr>
          <p:spPr bwMode="auto">
            <a:xfrm>
              <a:off x="6172097" y="1574825"/>
              <a:ext cx="43943" cy="70737"/>
            </a:xfrm>
            <a:prstGeom prst="ellipse">
              <a:avLst/>
            </a:prstGeom>
            <a:solidFill>
              <a:srgbClr val="5E3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ṧ1îḓe">
              <a:extLst>
                <a:ext uri="{FF2B5EF4-FFF2-40B4-BE49-F238E27FC236}">
                  <a16:creationId xmlns:a16="http://schemas.microsoft.com/office/drawing/2014/main" id="{B64F2EAD-F401-4F34-87F3-1FD2EB2E47F8}"/>
                </a:ext>
              </a:extLst>
            </p:cNvPr>
            <p:cNvSpPr/>
            <p:nvPr/>
          </p:nvSpPr>
          <p:spPr bwMode="auto">
            <a:xfrm>
              <a:off x="6115293" y="1483724"/>
              <a:ext cx="132901" cy="91101"/>
            </a:xfrm>
            <a:custGeom>
              <a:avLst/>
              <a:gdLst>
                <a:gd name="T0" fmla="*/ 0 w 75"/>
                <a:gd name="T1" fmla="*/ 52 h 52"/>
                <a:gd name="T2" fmla="*/ 0 w 75"/>
                <a:gd name="T3" fmla="*/ 48 h 52"/>
                <a:gd name="T4" fmla="*/ 1 w 75"/>
                <a:gd name="T5" fmla="*/ 43 h 52"/>
                <a:gd name="T6" fmla="*/ 2 w 75"/>
                <a:gd name="T7" fmla="*/ 36 h 52"/>
                <a:gd name="T8" fmla="*/ 3 w 75"/>
                <a:gd name="T9" fmla="*/ 33 h 52"/>
                <a:gd name="T10" fmla="*/ 5 w 75"/>
                <a:gd name="T11" fmla="*/ 29 h 52"/>
                <a:gd name="T12" fmla="*/ 9 w 75"/>
                <a:gd name="T13" fmla="*/ 21 h 52"/>
                <a:gd name="T14" fmla="*/ 16 w 75"/>
                <a:gd name="T15" fmla="*/ 14 h 52"/>
                <a:gd name="T16" fmla="*/ 20 w 75"/>
                <a:gd name="T17" fmla="*/ 10 h 52"/>
                <a:gd name="T18" fmla="*/ 24 w 75"/>
                <a:gd name="T19" fmla="*/ 8 h 52"/>
                <a:gd name="T20" fmla="*/ 33 w 75"/>
                <a:gd name="T21" fmla="*/ 3 h 52"/>
                <a:gd name="T22" fmla="*/ 43 w 75"/>
                <a:gd name="T23" fmla="*/ 1 h 52"/>
                <a:gd name="T24" fmla="*/ 52 w 75"/>
                <a:gd name="T25" fmla="*/ 0 h 52"/>
                <a:gd name="T26" fmla="*/ 60 w 75"/>
                <a:gd name="T27" fmla="*/ 1 h 52"/>
                <a:gd name="T28" fmla="*/ 63 w 75"/>
                <a:gd name="T29" fmla="*/ 1 h 52"/>
                <a:gd name="T30" fmla="*/ 66 w 75"/>
                <a:gd name="T31" fmla="*/ 2 h 52"/>
                <a:gd name="T32" fmla="*/ 71 w 75"/>
                <a:gd name="T33" fmla="*/ 4 h 52"/>
                <a:gd name="T34" fmla="*/ 75 w 75"/>
                <a:gd name="T35" fmla="*/ 6 h 52"/>
                <a:gd name="T36" fmla="*/ 71 w 75"/>
                <a:gd name="T37" fmla="*/ 6 h 52"/>
                <a:gd name="T38" fmla="*/ 66 w 75"/>
                <a:gd name="T39" fmla="*/ 7 h 52"/>
                <a:gd name="T40" fmla="*/ 60 w 75"/>
                <a:gd name="T41" fmla="*/ 8 h 52"/>
                <a:gd name="T42" fmla="*/ 53 w 75"/>
                <a:gd name="T43" fmla="*/ 9 h 52"/>
                <a:gd name="T44" fmla="*/ 45 w 75"/>
                <a:gd name="T45" fmla="*/ 11 h 52"/>
                <a:gd name="T46" fmla="*/ 38 w 75"/>
                <a:gd name="T47" fmla="*/ 14 h 52"/>
                <a:gd name="T48" fmla="*/ 34 w 75"/>
                <a:gd name="T49" fmla="*/ 16 h 52"/>
                <a:gd name="T50" fmla="*/ 30 w 75"/>
                <a:gd name="T51" fmla="*/ 18 h 52"/>
                <a:gd name="T52" fmla="*/ 24 w 75"/>
                <a:gd name="T53" fmla="*/ 22 h 52"/>
                <a:gd name="T54" fmla="*/ 18 w 75"/>
                <a:gd name="T55" fmla="*/ 28 h 52"/>
                <a:gd name="T56" fmla="*/ 13 w 75"/>
                <a:gd name="T57" fmla="*/ 34 h 52"/>
                <a:gd name="T58" fmla="*/ 8 w 75"/>
                <a:gd name="T59" fmla="*/ 39 h 52"/>
                <a:gd name="T60" fmla="*/ 5 w 75"/>
                <a:gd name="T61" fmla="*/ 44 h 52"/>
                <a:gd name="T62" fmla="*/ 2 w 75"/>
                <a:gd name="T63" fmla="*/ 48 h 52"/>
                <a:gd name="T64" fmla="*/ 0 w 75"/>
                <a:gd name="T6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52">
                  <a:moveTo>
                    <a:pt x="0" y="52"/>
                  </a:moveTo>
                  <a:cubicBezTo>
                    <a:pt x="0" y="52"/>
                    <a:pt x="0" y="51"/>
                    <a:pt x="0" y="48"/>
                  </a:cubicBezTo>
                  <a:cubicBezTo>
                    <a:pt x="0" y="46"/>
                    <a:pt x="0" y="45"/>
                    <a:pt x="1" y="43"/>
                  </a:cubicBezTo>
                  <a:cubicBezTo>
                    <a:pt x="1" y="41"/>
                    <a:pt x="1" y="39"/>
                    <a:pt x="2" y="36"/>
                  </a:cubicBezTo>
                  <a:cubicBezTo>
                    <a:pt x="2" y="35"/>
                    <a:pt x="3" y="34"/>
                    <a:pt x="3" y="33"/>
                  </a:cubicBezTo>
                  <a:cubicBezTo>
                    <a:pt x="4" y="31"/>
                    <a:pt x="4" y="30"/>
                    <a:pt x="5" y="29"/>
                  </a:cubicBezTo>
                  <a:cubicBezTo>
                    <a:pt x="6" y="26"/>
                    <a:pt x="8" y="24"/>
                    <a:pt x="9" y="21"/>
                  </a:cubicBezTo>
                  <a:cubicBezTo>
                    <a:pt x="11" y="19"/>
                    <a:pt x="13" y="16"/>
                    <a:pt x="16" y="14"/>
                  </a:cubicBezTo>
                  <a:cubicBezTo>
                    <a:pt x="17" y="13"/>
                    <a:pt x="18" y="11"/>
                    <a:pt x="20" y="10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7" y="6"/>
                    <a:pt x="30" y="4"/>
                    <a:pt x="33" y="3"/>
                  </a:cubicBezTo>
                  <a:cubicBezTo>
                    <a:pt x="36" y="2"/>
                    <a:pt x="40" y="1"/>
                    <a:pt x="43" y="1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5" y="0"/>
                    <a:pt x="57" y="1"/>
                    <a:pt x="60" y="1"/>
                  </a:cubicBezTo>
                  <a:cubicBezTo>
                    <a:pt x="61" y="1"/>
                    <a:pt x="62" y="1"/>
                    <a:pt x="63" y="1"/>
                  </a:cubicBezTo>
                  <a:cubicBezTo>
                    <a:pt x="64" y="2"/>
                    <a:pt x="65" y="2"/>
                    <a:pt x="66" y="2"/>
                  </a:cubicBezTo>
                  <a:cubicBezTo>
                    <a:pt x="68" y="3"/>
                    <a:pt x="70" y="3"/>
                    <a:pt x="71" y="4"/>
                  </a:cubicBezTo>
                  <a:cubicBezTo>
                    <a:pt x="73" y="5"/>
                    <a:pt x="75" y="6"/>
                    <a:pt x="75" y="6"/>
                  </a:cubicBezTo>
                  <a:cubicBezTo>
                    <a:pt x="75" y="6"/>
                    <a:pt x="73" y="6"/>
                    <a:pt x="71" y="6"/>
                  </a:cubicBezTo>
                  <a:cubicBezTo>
                    <a:pt x="69" y="7"/>
                    <a:pt x="68" y="7"/>
                    <a:pt x="66" y="7"/>
                  </a:cubicBezTo>
                  <a:cubicBezTo>
                    <a:pt x="64" y="7"/>
                    <a:pt x="62" y="7"/>
                    <a:pt x="60" y="8"/>
                  </a:cubicBezTo>
                  <a:cubicBezTo>
                    <a:pt x="57" y="8"/>
                    <a:pt x="55" y="9"/>
                    <a:pt x="53" y="9"/>
                  </a:cubicBezTo>
                  <a:cubicBezTo>
                    <a:pt x="50" y="10"/>
                    <a:pt x="48" y="11"/>
                    <a:pt x="45" y="11"/>
                  </a:cubicBezTo>
                  <a:cubicBezTo>
                    <a:pt x="43" y="12"/>
                    <a:pt x="40" y="13"/>
                    <a:pt x="38" y="14"/>
                  </a:cubicBezTo>
                  <a:cubicBezTo>
                    <a:pt x="36" y="15"/>
                    <a:pt x="35" y="15"/>
                    <a:pt x="34" y="16"/>
                  </a:cubicBezTo>
                  <a:cubicBezTo>
                    <a:pt x="33" y="16"/>
                    <a:pt x="31" y="17"/>
                    <a:pt x="30" y="18"/>
                  </a:cubicBezTo>
                  <a:cubicBezTo>
                    <a:pt x="28" y="19"/>
                    <a:pt x="26" y="21"/>
                    <a:pt x="24" y="22"/>
                  </a:cubicBezTo>
                  <a:cubicBezTo>
                    <a:pt x="21" y="24"/>
                    <a:pt x="20" y="26"/>
                    <a:pt x="18" y="28"/>
                  </a:cubicBezTo>
                  <a:cubicBezTo>
                    <a:pt x="16" y="30"/>
                    <a:pt x="14" y="32"/>
                    <a:pt x="13" y="34"/>
                  </a:cubicBezTo>
                  <a:cubicBezTo>
                    <a:pt x="11" y="35"/>
                    <a:pt x="10" y="37"/>
                    <a:pt x="8" y="39"/>
                  </a:cubicBezTo>
                  <a:cubicBezTo>
                    <a:pt x="7" y="41"/>
                    <a:pt x="6" y="43"/>
                    <a:pt x="5" y="44"/>
                  </a:cubicBezTo>
                  <a:cubicBezTo>
                    <a:pt x="4" y="46"/>
                    <a:pt x="3" y="47"/>
                    <a:pt x="2" y="48"/>
                  </a:cubicBezTo>
                  <a:cubicBezTo>
                    <a:pt x="1" y="51"/>
                    <a:pt x="0" y="52"/>
                    <a:pt x="0" y="52"/>
                  </a:cubicBezTo>
                  <a:close/>
                </a:path>
              </a:pathLst>
            </a:custGeom>
            <a:solidFill>
              <a:srgbClr val="5E3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îṩḻïḍé">
              <a:extLst>
                <a:ext uri="{FF2B5EF4-FFF2-40B4-BE49-F238E27FC236}">
                  <a16:creationId xmlns:a16="http://schemas.microsoft.com/office/drawing/2014/main" id="{3EDC95A3-0670-4CC5-A511-508BDC49ED90}"/>
                </a:ext>
              </a:extLst>
            </p:cNvPr>
            <p:cNvSpPr/>
            <p:nvPr/>
          </p:nvSpPr>
          <p:spPr bwMode="auto">
            <a:xfrm>
              <a:off x="3484076" y="2033546"/>
              <a:ext cx="5223849" cy="3723355"/>
            </a:xfrm>
            <a:custGeom>
              <a:avLst/>
              <a:gdLst>
                <a:gd name="T0" fmla="*/ 4874 w 4874"/>
                <a:gd name="T1" fmla="*/ 0 h 3474"/>
                <a:gd name="T2" fmla="*/ 4796 w 4874"/>
                <a:gd name="T3" fmla="*/ 242 h 3474"/>
                <a:gd name="T4" fmla="*/ 4742 w 4874"/>
                <a:gd name="T5" fmla="*/ 170 h 3474"/>
                <a:gd name="T6" fmla="*/ 4381 w 4874"/>
                <a:gd name="T7" fmla="*/ 423 h 3474"/>
                <a:gd name="T8" fmla="*/ 3954 w 4874"/>
                <a:gd name="T9" fmla="*/ 1470 h 3474"/>
                <a:gd name="T10" fmla="*/ 2977 w 4874"/>
                <a:gd name="T11" fmla="*/ 1378 h 3474"/>
                <a:gd name="T12" fmla="*/ 1862 w 4874"/>
                <a:gd name="T13" fmla="*/ 2691 h 3474"/>
                <a:gd name="T14" fmla="*/ 1325 w 4874"/>
                <a:gd name="T15" fmla="*/ 2591 h 3474"/>
                <a:gd name="T16" fmla="*/ 112 w 4874"/>
                <a:gd name="T17" fmla="*/ 3474 h 3474"/>
                <a:gd name="T18" fmla="*/ 0 w 4874"/>
                <a:gd name="T19" fmla="*/ 3474 h 3474"/>
                <a:gd name="T20" fmla="*/ 0 w 4874"/>
                <a:gd name="T21" fmla="*/ 3392 h 3474"/>
                <a:gd name="T22" fmla="*/ 1293 w 4874"/>
                <a:gd name="T23" fmla="*/ 2451 h 3474"/>
                <a:gd name="T24" fmla="*/ 1811 w 4874"/>
                <a:gd name="T25" fmla="*/ 2548 h 3474"/>
                <a:gd name="T26" fmla="*/ 2921 w 4874"/>
                <a:gd name="T27" fmla="*/ 1239 h 3474"/>
                <a:gd name="T28" fmla="*/ 3869 w 4874"/>
                <a:gd name="T29" fmla="*/ 1330 h 3474"/>
                <a:gd name="T30" fmla="*/ 4274 w 4874"/>
                <a:gd name="T31" fmla="*/ 338 h 3474"/>
                <a:gd name="T32" fmla="*/ 4663 w 4874"/>
                <a:gd name="T33" fmla="*/ 64 h 3474"/>
                <a:gd name="T34" fmla="*/ 4614 w 4874"/>
                <a:gd name="T35" fmla="*/ 0 h 3474"/>
                <a:gd name="T36" fmla="*/ 4874 w 4874"/>
                <a:gd name="T37" fmla="*/ 0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74" h="3474">
                  <a:moveTo>
                    <a:pt x="4874" y="0"/>
                  </a:moveTo>
                  <a:lnTo>
                    <a:pt x="4796" y="242"/>
                  </a:lnTo>
                  <a:lnTo>
                    <a:pt x="4742" y="170"/>
                  </a:lnTo>
                  <a:lnTo>
                    <a:pt x="4381" y="423"/>
                  </a:lnTo>
                  <a:lnTo>
                    <a:pt x="3954" y="1470"/>
                  </a:lnTo>
                  <a:lnTo>
                    <a:pt x="2977" y="1378"/>
                  </a:lnTo>
                  <a:lnTo>
                    <a:pt x="1862" y="2691"/>
                  </a:lnTo>
                  <a:lnTo>
                    <a:pt x="1325" y="2591"/>
                  </a:lnTo>
                  <a:lnTo>
                    <a:pt x="112" y="3474"/>
                  </a:lnTo>
                  <a:lnTo>
                    <a:pt x="0" y="3474"/>
                  </a:lnTo>
                  <a:lnTo>
                    <a:pt x="0" y="3392"/>
                  </a:lnTo>
                  <a:lnTo>
                    <a:pt x="1293" y="2451"/>
                  </a:lnTo>
                  <a:lnTo>
                    <a:pt x="1811" y="2548"/>
                  </a:lnTo>
                  <a:lnTo>
                    <a:pt x="2921" y="1239"/>
                  </a:lnTo>
                  <a:lnTo>
                    <a:pt x="3869" y="1330"/>
                  </a:lnTo>
                  <a:lnTo>
                    <a:pt x="4274" y="338"/>
                  </a:lnTo>
                  <a:lnTo>
                    <a:pt x="4663" y="64"/>
                  </a:lnTo>
                  <a:lnTo>
                    <a:pt x="4614" y="0"/>
                  </a:lnTo>
                  <a:lnTo>
                    <a:pt x="48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î$ľïďê">
              <a:extLst>
                <a:ext uri="{FF2B5EF4-FFF2-40B4-BE49-F238E27FC236}">
                  <a16:creationId xmlns:a16="http://schemas.microsoft.com/office/drawing/2014/main" id="{9F9DEFE0-9EE5-4377-8E2A-F9194705B764}"/>
                </a:ext>
              </a:extLst>
            </p:cNvPr>
            <p:cNvSpPr/>
            <p:nvPr/>
          </p:nvSpPr>
          <p:spPr bwMode="auto">
            <a:xfrm>
              <a:off x="3484076" y="2033546"/>
              <a:ext cx="5223849" cy="3723355"/>
            </a:xfrm>
            <a:custGeom>
              <a:avLst/>
              <a:gdLst>
                <a:gd name="T0" fmla="*/ 4874 w 4874"/>
                <a:gd name="T1" fmla="*/ 0 h 3474"/>
                <a:gd name="T2" fmla="*/ 4796 w 4874"/>
                <a:gd name="T3" fmla="*/ 242 h 3474"/>
                <a:gd name="T4" fmla="*/ 4742 w 4874"/>
                <a:gd name="T5" fmla="*/ 170 h 3474"/>
                <a:gd name="T6" fmla="*/ 4381 w 4874"/>
                <a:gd name="T7" fmla="*/ 423 h 3474"/>
                <a:gd name="T8" fmla="*/ 3954 w 4874"/>
                <a:gd name="T9" fmla="*/ 1470 h 3474"/>
                <a:gd name="T10" fmla="*/ 2977 w 4874"/>
                <a:gd name="T11" fmla="*/ 1378 h 3474"/>
                <a:gd name="T12" fmla="*/ 1862 w 4874"/>
                <a:gd name="T13" fmla="*/ 2691 h 3474"/>
                <a:gd name="T14" fmla="*/ 1325 w 4874"/>
                <a:gd name="T15" fmla="*/ 2591 h 3474"/>
                <a:gd name="T16" fmla="*/ 112 w 4874"/>
                <a:gd name="T17" fmla="*/ 3474 h 3474"/>
                <a:gd name="T18" fmla="*/ 0 w 4874"/>
                <a:gd name="T19" fmla="*/ 3474 h 3474"/>
                <a:gd name="T20" fmla="*/ 0 w 4874"/>
                <a:gd name="T21" fmla="*/ 3392 h 3474"/>
                <a:gd name="T22" fmla="*/ 1293 w 4874"/>
                <a:gd name="T23" fmla="*/ 2451 h 3474"/>
                <a:gd name="T24" fmla="*/ 1811 w 4874"/>
                <a:gd name="T25" fmla="*/ 2548 h 3474"/>
                <a:gd name="T26" fmla="*/ 2921 w 4874"/>
                <a:gd name="T27" fmla="*/ 1239 h 3474"/>
                <a:gd name="T28" fmla="*/ 3869 w 4874"/>
                <a:gd name="T29" fmla="*/ 1330 h 3474"/>
                <a:gd name="T30" fmla="*/ 4274 w 4874"/>
                <a:gd name="T31" fmla="*/ 338 h 3474"/>
                <a:gd name="T32" fmla="*/ 4663 w 4874"/>
                <a:gd name="T33" fmla="*/ 64 h 3474"/>
                <a:gd name="T34" fmla="*/ 4614 w 4874"/>
                <a:gd name="T35" fmla="*/ 0 h 3474"/>
                <a:gd name="T36" fmla="*/ 4874 w 4874"/>
                <a:gd name="T37" fmla="*/ 0 h 3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874" h="3474">
                  <a:moveTo>
                    <a:pt x="4874" y="0"/>
                  </a:moveTo>
                  <a:lnTo>
                    <a:pt x="4796" y="242"/>
                  </a:lnTo>
                  <a:lnTo>
                    <a:pt x="4742" y="170"/>
                  </a:lnTo>
                  <a:lnTo>
                    <a:pt x="4381" y="423"/>
                  </a:lnTo>
                  <a:lnTo>
                    <a:pt x="3954" y="1470"/>
                  </a:lnTo>
                  <a:lnTo>
                    <a:pt x="2977" y="1378"/>
                  </a:lnTo>
                  <a:lnTo>
                    <a:pt x="1862" y="2691"/>
                  </a:lnTo>
                  <a:lnTo>
                    <a:pt x="1325" y="2591"/>
                  </a:lnTo>
                  <a:lnTo>
                    <a:pt x="112" y="3474"/>
                  </a:lnTo>
                  <a:lnTo>
                    <a:pt x="0" y="3474"/>
                  </a:lnTo>
                  <a:lnTo>
                    <a:pt x="0" y="3392"/>
                  </a:lnTo>
                  <a:lnTo>
                    <a:pt x="1293" y="2451"/>
                  </a:lnTo>
                  <a:lnTo>
                    <a:pt x="1811" y="2548"/>
                  </a:lnTo>
                  <a:lnTo>
                    <a:pt x="2921" y="1239"/>
                  </a:lnTo>
                  <a:lnTo>
                    <a:pt x="3869" y="1330"/>
                  </a:lnTo>
                  <a:lnTo>
                    <a:pt x="4274" y="338"/>
                  </a:lnTo>
                  <a:lnTo>
                    <a:pt x="4663" y="64"/>
                  </a:lnTo>
                  <a:lnTo>
                    <a:pt x="4614" y="0"/>
                  </a:lnTo>
                  <a:lnTo>
                    <a:pt x="48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ṡliḋè">
              <a:extLst>
                <a:ext uri="{FF2B5EF4-FFF2-40B4-BE49-F238E27FC236}">
                  <a16:creationId xmlns:a16="http://schemas.microsoft.com/office/drawing/2014/main" id="{3AE21036-8615-4936-B230-3FC8EE25643C}"/>
                </a:ext>
              </a:extLst>
            </p:cNvPr>
            <p:cNvSpPr/>
            <p:nvPr/>
          </p:nvSpPr>
          <p:spPr bwMode="auto">
            <a:xfrm>
              <a:off x="4478687" y="4044200"/>
              <a:ext cx="1161808" cy="1058916"/>
            </a:xfrm>
            <a:custGeom>
              <a:avLst/>
              <a:gdLst>
                <a:gd name="T0" fmla="*/ 241 w 658"/>
                <a:gd name="T1" fmla="*/ 434 h 600"/>
                <a:gd name="T2" fmla="*/ 72 w 658"/>
                <a:gd name="T3" fmla="*/ 557 h 600"/>
                <a:gd name="T4" fmla="*/ 105 w 658"/>
                <a:gd name="T5" fmla="*/ 558 h 600"/>
                <a:gd name="T6" fmla="*/ 291 w 658"/>
                <a:gd name="T7" fmla="*/ 517 h 600"/>
                <a:gd name="T8" fmla="*/ 253 w 658"/>
                <a:gd name="T9" fmla="*/ 600 h 600"/>
                <a:gd name="T10" fmla="*/ 519 w 658"/>
                <a:gd name="T11" fmla="*/ 486 h 600"/>
                <a:gd name="T12" fmla="*/ 241 w 658"/>
                <a:gd name="T13" fmla="*/ 434 h 600"/>
                <a:gd name="T14" fmla="*/ 420 w 658"/>
                <a:gd name="T15" fmla="*/ 0 h 600"/>
                <a:gd name="T16" fmla="*/ 13 w 658"/>
                <a:gd name="T17" fmla="*/ 282 h 600"/>
                <a:gd name="T18" fmla="*/ 81 w 658"/>
                <a:gd name="T19" fmla="*/ 267 h 600"/>
                <a:gd name="T20" fmla="*/ 103 w 658"/>
                <a:gd name="T21" fmla="*/ 268 h 600"/>
                <a:gd name="T22" fmla="*/ 0 w 658"/>
                <a:gd name="T23" fmla="*/ 510 h 600"/>
                <a:gd name="T24" fmla="*/ 222 w 658"/>
                <a:gd name="T25" fmla="*/ 349 h 600"/>
                <a:gd name="T26" fmla="*/ 536 w 658"/>
                <a:gd name="T27" fmla="*/ 408 h 600"/>
                <a:gd name="T28" fmla="*/ 633 w 658"/>
                <a:gd name="T29" fmla="*/ 293 h 600"/>
                <a:gd name="T30" fmla="*/ 656 w 658"/>
                <a:gd name="T31" fmla="*/ 143 h 600"/>
                <a:gd name="T32" fmla="*/ 609 w 658"/>
                <a:gd name="T33" fmla="*/ 81 h 600"/>
                <a:gd name="T34" fmla="*/ 576 w 658"/>
                <a:gd name="T35" fmla="*/ 36 h 600"/>
                <a:gd name="T36" fmla="*/ 562 w 658"/>
                <a:gd name="T37" fmla="*/ 18 h 600"/>
                <a:gd name="T38" fmla="*/ 420 w 658"/>
                <a:gd name="T39" fmla="*/ 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58" h="600">
                  <a:moveTo>
                    <a:pt x="241" y="434"/>
                  </a:moveTo>
                  <a:cubicBezTo>
                    <a:pt x="72" y="557"/>
                    <a:pt x="72" y="557"/>
                    <a:pt x="72" y="557"/>
                  </a:cubicBezTo>
                  <a:cubicBezTo>
                    <a:pt x="83" y="558"/>
                    <a:pt x="94" y="558"/>
                    <a:pt x="105" y="558"/>
                  </a:cubicBezTo>
                  <a:cubicBezTo>
                    <a:pt x="204" y="558"/>
                    <a:pt x="291" y="517"/>
                    <a:pt x="291" y="517"/>
                  </a:cubicBezTo>
                  <a:cubicBezTo>
                    <a:pt x="281" y="573"/>
                    <a:pt x="253" y="600"/>
                    <a:pt x="253" y="600"/>
                  </a:cubicBezTo>
                  <a:cubicBezTo>
                    <a:pt x="375" y="588"/>
                    <a:pt x="460" y="543"/>
                    <a:pt x="519" y="486"/>
                  </a:cubicBezTo>
                  <a:cubicBezTo>
                    <a:pt x="241" y="434"/>
                    <a:pt x="241" y="434"/>
                    <a:pt x="241" y="434"/>
                  </a:cubicBezTo>
                  <a:moveTo>
                    <a:pt x="420" y="0"/>
                  </a:moveTo>
                  <a:cubicBezTo>
                    <a:pt x="290" y="0"/>
                    <a:pt x="106" y="46"/>
                    <a:pt x="13" y="282"/>
                  </a:cubicBezTo>
                  <a:cubicBezTo>
                    <a:pt x="13" y="282"/>
                    <a:pt x="38" y="267"/>
                    <a:pt x="81" y="267"/>
                  </a:cubicBezTo>
                  <a:cubicBezTo>
                    <a:pt x="88" y="267"/>
                    <a:pt x="95" y="267"/>
                    <a:pt x="103" y="268"/>
                  </a:cubicBezTo>
                  <a:cubicBezTo>
                    <a:pt x="103" y="268"/>
                    <a:pt x="4" y="381"/>
                    <a:pt x="0" y="510"/>
                  </a:cubicBezTo>
                  <a:cubicBezTo>
                    <a:pt x="222" y="349"/>
                    <a:pt x="222" y="349"/>
                    <a:pt x="222" y="349"/>
                  </a:cubicBezTo>
                  <a:cubicBezTo>
                    <a:pt x="536" y="408"/>
                    <a:pt x="536" y="408"/>
                    <a:pt x="536" y="408"/>
                  </a:cubicBezTo>
                  <a:cubicBezTo>
                    <a:pt x="633" y="293"/>
                    <a:pt x="633" y="293"/>
                    <a:pt x="633" y="293"/>
                  </a:cubicBezTo>
                  <a:cubicBezTo>
                    <a:pt x="658" y="210"/>
                    <a:pt x="656" y="143"/>
                    <a:pt x="656" y="143"/>
                  </a:cubicBezTo>
                  <a:cubicBezTo>
                    <a:pt x="609" y="81"/>
                    <a:pt x="609" y="81"/>
                    <a:pt x="609" y="81"/>
                  </a:cubicBezTo>
                  <a:cubicBezTo>
                    <a:pt x="576" y="36"/>
                    <a:pt x="576" y="36"/>
                    <a:pt x="576" y="36"/>
                  </a:cubicBezTo>
                  <a:cubicBezTo>
                    <a:pt x="562" y="18"/>
                    <a:pt x="562" y="18"/>
                    <a:pt x="562" y="18"/>
                  </a:cubicBezTo>
                  <a:cubicBezTo>
                    <a:pt x="562" y="18"/>
                    <a:pt x="502" y="0"/>
                    <a:pt x="4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ṧļïḑe">
              <a:extLst>
                <a:ext uri="{FF2B5EF4-FFF2-40B4-BE49-F238E27FC236}">
                  <a16:creationId xmlns:a16="http://schemas.microsoft.com/office/drawing/2014/main" id="{EB8A05B3-CF15-4495-89C4-8F12D0260AF8}"/>
                </a:ext>
              </a:extLst>
            </p:cNvPr>
            <p:cNvSpPr/>
            <p:nvPr/>
          </p:nvSpPr>
          <p:spPr bwMode="auto">
            <a:xfrm>
              <a:off x="4478687" y="4561869"/>
              <a:ext cx="1117865" cy="465151"/>
            </a:xfrm>
            <a:custGeom>
              <a:avLst/>
              <a:gdLst>
                <a:gd name="T0" fmla="*/ 633 w 633"/>
                <a:gd name="T1" fmla="*/ 0 h 264"/>
                <a:gd name="T2" fmla="*/ 536 w 633"/>
                <a:gd name="T3" fmla="*/ 115 h 264"/>
                <a:gd name="T4" fmla="*/ 222 w 633"/>
                <a:gd name="T5" fmla="*/ 56 h 264"/>
                <a:gd name="T6" fmla="*/ 0 w 633"/>
                <a:gd name="T7" fmla="*/ 217 h 264"/>
                <a:gd name="T8" fmla="*/ 1 w 633"/>
                <a:gd name="T9" fmla="*/ 247 h 264"/>
                <a:gd name="T10" fmla="*/ 72 w 633"/>
                <a:gd name="T11" fmla="*/ 264 h 264"/>
                <a:gd name="T12" fmla="*/ 241 w 633"/>
                <a:gd name="T13" fmla="*/ 141 h 264"/>
                <a:gd name="T14" fmla="*/ 519 w 633"/>
                <a:gd name="T15" fmla="*/ 193 h 264"/>
                <a:gd name="T16" fmla="*/ 633 w 633"/>
                <a:gd name="T17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3" h="264">
                  <a:moveTo>
                    <a:pt x="633" y="0"/>
                  </a:moveTo>
                  <a:cubicBezTo>
                    <a:pt x="536" y="115"/>
                    <a:pt x="536" y="115"/>
                    <a:pt x="536" y="115"/>
                  </a:cubicBezTo>
                  <a:cubicBezTo>
                    <a:pt x="222" y="56"/>
                    <a:pt x="222" y="56"/>
                    <a:pt x="222" y="56"/>
                  </a:cubicBezTo>
                  <a:cubicBezTo>
                    <a:pt x="0" y="217"/>
                    <a:pt x="0" y="217"/>
                    <a:pt x="0" y="217"/>
                  </a:cubicBezTo>
                  <a:cubicBezTo>
                    <a:pt x="0" y="227"/>
                    <a:pt x="0" y="237"/>
                    <a:pt x="1" y="247"/>
                  </a:cubicBezTo>
                  <a:cubicBezTo>
                    <a:pt x="25" y="256"/>
                    <a:pt x="49" y="261"/>
                    <a:pt x="72" y="264"/>
                  </a:cubicBezTo>
                  <a:cubicBezTo>
                    <a:pt x="241" y="141"/>
                    <a:pt x="241" y="141"/>
                    <a:pt x="241" y="141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80" y="134"/>
                    <a:pt x="614" y="63"/>
                    <a:pt x="63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slîḓè">
              <a:extLst>
                <a:ext uri="{FF2B5EF4-FFF2-40B4-BE49-F238E27FC236}">
                  <a16:creationId xmlns:a16="http://schemas.microsoft.com/office/drawing/2014/main" id="{55A7EAEF-DC96-42A8-8F92-F8B95D4FD3AF}"/>
                </a:ext>
              </a:extLst>
            </p:cNvPr>
            <p:cNvSpPr/>
            <p:nvPr/>
          </p:nvSpPr>
          <p:spPr bwMode="auto">
            <a:xfrm>
              <a:off x="7316756" y="2519061"/>
              <a:ext cx="363333" cy="315103"/>
            </a:xfrm>
            <a:custGeom>
              <a:avLst/>
              <a:gdLst>
                <a:gd name="T0" fmla="*/ 0 w 206"/>
                <a:gd name="T1" fmla="*/ 127 h 179"/>
                <a:gd name="T2" fmla="*/ 204 w 206"/>
                <a:gd name="T3" fmla="*/ 11 h 179"/>
                <a:gd name="T4" fmla="*/ 40 w 206"/>
                <a:gd name="T5" fmla="*/ 179 h 179"/>
                <a:gd name="T6" fmla="*/ 0 w 206"/>
                <a:gd name="T7" fmla="*/ 12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179">
                  <a:moveTo>
                    <a:pt x="0" y="127"/>
                  </a:moveTo>
                  <a:cubicBezTo>
                    <a:pt x="0" y="127"/>
                    <a:pt x="202" y="0"/>
                    <a:pt x="204" y="11"/>
                  </a:cubicBezTo>
                  <a:cubicBezTo>
                    <a:pt x="206" y="22"/>
                    <a:pt x="40" y="179"/>
                    <a:pt x="40" y="179"/>
                  </a:cubicBezTo>
                  <a:cubicBezTo>
                    <a:pt x="0" y="127"/>
                    <a:pt x="0" y="127"/>
                    <a:pt x="0" y="127"/>
                  </a:cubicBezTo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ŝļíďê">
              <a:extLst>
                <a:ext uri="{FF2B5EF4-FFF2-40B4-BE49-F238E27FC236}">
                  <a16:creationId xmlns:a16="http://schemas.microsoft.com/office/drawing/2014/main" id="{1623E68A-BC4A-45E9-BE45-E825267A3419}"/>
                </a:ext>
              </a:extLst>
            </p:cNvPr>
            <p:cNvSpPr/>
            <p:nvPr/>
          </p:nvSpPr>
          <p:spPr bwMode="auto">
            <a:xfrm>
              <a:off x="5359689" y="3762323"/>
              <a:ext cx="568043" cy="698799"/>
            </a:xfrm>
            <a:custGeom>
              <a:avLst/>
              <a:gdLst>
                <a:gd name="T0" fmla="*/ 473 w 530"/>
                <a:gd name="T1" fmla="*/ 652 h 652"/>
                <a:gd name="T2" fmla="*/ 0 w 530"/>
                <a:gd name="T3" fmla="*/ 46 h 652"/>
                <a:gd name="T4" fmla="*/ 58 w 530"/>
                <a:gd name="T5" fmla="*/ 0 h 652"/>
                <a:gd name="T6" fmla="*/ 530 w 530"/>
                <a:gd name="T7" fmla="*/ 607 h 652"/>
                <a:gd name="T8" fmla="*/ 473 w 530"/>
                <a:gd name="T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652">
                  <a:moveTo>
                    <a:pt x="473" y="652"/>
                  </a:moveTo>
                  <a:lnTo>
                    <a:pt x="0" y="46"/>
                  </a:lnTo>
                  <a:lnTo>
                    <a:pt x="58" y="0"/>
                  </a:lnTo>
                  <a:lnTo>
                    <a:pt x="530" y="607"/>
                  </a:lnTo>
                  <a:lnTo>
                    <a:pt x="473" y="652"/>
                  </a:ln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ṡliḑé">
              <a:extLst>
                <a:ext uri="{FF2B5EF4-FFF2-40B4-BE49-F238E27FC236}">
                  <a16:creationId xmlns:a16="http://schemas.microsoft.com/office/drawing/2014/main" id="{88BF8BBB-5744-476A-9285-973EBA9A67EF}"/>
                </a:ext>
              </a:extLst>
            </p:cNvPr>
            <p:cNvSpPr/>
            <p:nvPr/>
          </p:nvSpPr>
          <p:spPr bwMode="auto">
            <a:xfrm>
              <a:off x="5359689" y="3762323"/>
              <a:ext cx="568043" cy="698799"/>
            </a:xfrm>
            <a:custGeom>
              <a:avLst/>
              <a:gdLst>
                <a:gd name="T0" fmla="*/ 473 w 530"/>
                <a:gd name="T1" fmla="*/ 652 h 652"/>
                <a:gd name="T2" fmla="*/ 0 w 530"/>
                <a:gd name="T3" fmla="*/ 46 h 652"/>
                <a:gd name="T4" fmla="*/ 58 w 530"/>
                <a:gd name="T5" fmla="*/ 0 h 652"/>
                <a:gd name="T6" fmla="*/ 530 w 530"/>
                <a:gd name="T7" fmla="*/ 607 h 652"/>
                <a:gd name="T8" fmla="*/ 473 w 530"/>
                <a:gd name="T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0" h="652">
                  <a:moveTo>
                    <a:pt x="473" y="652"/>
                  </a:moveTo>
                  <a:lnTo>
                    <a:pt x="0" y="46"/>
                  </a:lnTo>
                  <a:lnTo>
                    <a:pt x="58" y="0"/>
                  </a:lnTo>
                  <a:lnTo>
                    <a:pt x="530" y="607"/>
                  </a:lnTo>
                  <a:lnTo>
                    <a:pt x="473" y="65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šḷíḓê">
              <a:extLst>
                <a:ext uri="{FF2B5EF4-FFF2-40B4-BE49-F238E27FC236}">
                  <a16:creationId xmlns:a16="http://schemas.microsoft.com/office/drawing/2014/main" id="{47D1A04F-7AA8-4794-8D83-43AA2486EAB7}"/>
                </a:ext>
              </a:extLst>
            </p:cNvPr>
            <p:cNvSpPr/>
            <p:nvPr/>
          </p:nvSpPr>
          <p:spPr bwMode="auto">
            <a:xfrm>
              <a:off x="5392914" y="3933808"/>
              <a:ext cx="376195" cy="451219"/>
            </a:xfrm>
            <a:custGeom>
              <a:avLst/>
              <a:gdLst>
                <a:gd name="T0" fmla="*/ 292 w 351"/>
                <a:gd name="T1" fmla="*/ 421 h 421"/>
                <a:gd name="T2" fmla="*/ 0 w 351"/>
                <a:gd name="T3" fmla="*/ 46 h 421"/>
                <a:gd name="T4" fmla="*/ 58 w 351"/>
                <a:gd name="T5" fmla="*/ 0 h 421"/>
                <a:gd name="T6" fmla="*/ 351 w 351"/>
                <a:gd name="T7" fmla="*/ 375 h 421"/>
                <a:gd name="T8" fmla="*/ 292 w 351"/>
                <a:gd name="T9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1" h="421">
                  <a:moveTo>
                    <a:pt x="292" y="421"/>
                  </a:moveTo>
                  <a:lnTo>
                    <a:pt x="0" y="46"/>
                  </a:lnTo>
                  <a:lnTo>
                    <a:pt x="58" y="0"/>
                  </a:lnTo>
                  <a:lnTo>
                    <a:pt x="351" y="375"/>
                  </a:lnTo>
                  <a:lnTo>
                    <a:pt x="292" y="421"/>
                  </a:ln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şļîḍê">
              <a:extLst>
                <a:ext uri="{FF2B5EF4-FFF2-40B4-BE49-F238E27FC236}">
                  <a16:creationId xmlns:a16="http://schemas.microsoft.com/office/drawing/2014/main" id="{E90A8531-7B45-41BD-8F92-90DF841B593D}"/>
                </a:ext>
              </a:extLst>
            </p:cNvPr>
            <p:cNvSpPr/>
            <p:nvPr/>
          </p:nvSpPr>
          <p:spPr bwMode="auto">
            <a:xfrm>
              <a:off x="4877388" y="3180348"/>
              <a:ext cx="875643" cy="699871"/>
            </a:xfrm>
            <a:custGeom>
              <a:avLst/>
              <a:gdLst>
                <a:gd name="T0" fmla="*/ 496 w 496"/>
                <a:gd name="T1" fmla="*/ 3 h 397"/>
                <a:gd name="T2" fmla="*/ 243 w 496"/>
                <a:gd name="T3" fmla="*/ 284 h 397"/>
                <a:gd name="T4" fmla="*/ 0 w 496"/>
                <a:gd name="T5" fmla="*/ 397 h 397"/>
                <a:gd name="T6" fmla="*/ 232 w 496"/>
                <a:gd name="T7" fmla="*/ 32 h 397"/>
                <a:gd name="T8" fmla="*/ 291 w 496"/>
                <a:gd name="T9" fmla="*/ 0 h 397"/>
                <a:gd name="T10" fmla="*/ 496 w 496"/>
                <a:gd name="T11" fmla="*/ 3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397">
                  <a:moveTo>
                    <a:pt x="496" y="3"/>
                  </a:moveTo>
                  <a:cubicBezTo>
                    <a:pt x="390" y="91"/>
                    <a:pt x="304" y="188"/>
                    <a:pt x="243" y="28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232" y="32"/>
                    <a:pt x="232" y="32"/>
                    <a:pt x="232" y="32"/>
                  </a:cubicBezTo>
                  <a:cubicBezTo>
                    <a:pt x="244" y="14"/>
                    <a:pt x="270" y="0"/>
                    <a:pt x="291" y="0"/>
                  </a:cubicBezTo>
                  <a:cubicBezTo>
                    <a:pt x="496" y="3"/>
                    <a:pt x="496" y="3"/>
                    <a:pt x="496" y="3"/>
                  </a:cubicBezTo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íŝḷïḍe">
              <a:extLst>
                <a:ext uri="{FF2B5EF4-FFF2-40B4-BE49-F238E27FC236}">
                  <a16:creationId xmlns:a16="http://schemas.microsoft.com/office/drawing/2014/main" id="{719BD9D5-8920-49BD-A28C-D0319B9E6EFE}"/>
                </a:ext>
              </a:extLst>
            </p:cNvPr>
            <p:cNvSpPr/>
            <p:nvPr/>
          </p:nvSpPr>
          <p:spPr bwMode="auto">
            <a:xfrm>
              <a:off x="5686581" y="4247838"/>
              <a:ext cx="889576" cy="675220"/>
            </a:xfrm>
            <a:custGeom>
              <a:avLst/>
              <a:gdLst>
                <a:gd name="T0" fmla="*/ 504 w 504"/>
                <a:gd name="T1" fmla="*/ 0 h 383"/>
                <a:gd name="T2" fmla="*/ 457 w 504"/>
                <a:gd name="T3" fmla="*/ 198 h 383"/>
                <a:gd name="T4" fmla="*/ 411 w 504"/>
                <a:gd name="T5" fmla="*/ 248 h 383"/>
                <a:gd name="T6" fmla="*/ 0 w 504"/>
                <a:gd name="T7" fmla="*/ 383 h 383"/>
                <a:gd name="T8" fmla="*/ 170 w 504"/>
                <a:gd name="T9" fmla="*/ 175 h 383"/>
                <a:gd name="T10" fmla="*/ 171 w 504"/>
                <a:gd name="T11" fmla="*/ 175 h 383"/>
                <a:gd name="T12" fmla="*/ 171 w 504"/>
                <a:gd name="T13" fmla="*/ 175 h 383"/>
                <a:gd name="T14" fmla="*/ 504 w 504"/>
                <a:gd name="T15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4" h="383">
                  <a:moveTo>
                    <a:pt x="504" y="0"/>
                  </a:moveTo>
                  <a:cubicBezTo>
                    <a:pt x="457" y="198"/>
                    <a:pt x="457" y="198"/>
                    <a:pt x="457" y="198"/>
                  </a:cubicBezTo>
                  <a:cubicBezTo>
                    <a:pt x="452" y="219"/>
                    <a:pt x="432" y="241"/>
                    <a:pt x="411" y="248"/>
                  </a:cubicBezTo>
                  <a:cubicBezTo>
                    <a:pt x="0" y="383"/>
                    <a:pt x="0" y="383"/>
                    <a:pt x="0" y="383"/>
                  </a:cubicBezTo>
                  <a:cubicBezTo>
                    <a:pt x="170" y="175"/>
                    <a:pt x="170" y="175"/>
                    <a:pt x="170" y="175"/>
                  </a:cubicBezTo>
                  <a:cubicBezTo>
                    <a:pt x="171" y="175"/>
                    <a:pt x="171" y="175"/>
                    <a:pt x="171" y="175"/>
                  </a:cubicBezTo>
                  <a:cubicBezTo>
                    <a:pt x="171" y="175"/>
                    <a:pt x="171" y="175"/>
                    <a:pt x="171" y="175"/>
                  </a:cubicBezTo>
                  <a:cubicBezTo>
                    <a:pt x="278" y="139"/>
                    <a:pt x="393" y="80"/>
                    <a:pt x="504" y="0"/>
                  </a:cubicBezTo>
                  <a:close/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şľïďè">
              <a:extLst>
                <a:ext uri="{FF2B5EF4-FFF2-40B4-BE49-F238E27FC236}">
                  <a16:creationId xmlns:a16="http://schemas.microsoft.com/office/drawing/2014/main" id="{ECB899F7-E427-4538-A8A0-93EFDA1B7A69}"/>
                </a:ext>
              </a:extLst>
            </p:cNvPr>
            <p:cNvSpPr/>
            <p:nvPr/>
          </p:nvSpPr>
          <p:spPr bwMode="auto">
            <a:xfrm>
              <a:off x="5306100" y="2619808"/>
              <a:ext cx="2144629" cy="1936703"/>
            </a:xfrm>
            <a:custGeom>
              <a:avLst/>
              <a:gdLst>
                <a:gd name="T0" fmla="*/ 1205 w 1214"/>
                <a:gd name="T1" fmla="*/ 248 h 1098"/>
                <a:gd name="T2" fmla="*/ 757 w 1214"/>
                <a:gd name="T3" fmla="*/ 894 h 1098"/>
                <a:gd name="T4" fmla="*/ 719 w 1214"/>
                <a:gd name="T5" fmla="*/ 923 h 1098"/>
                <a:gd name="T6" fmla="*/ 386 w 1214"/>
                <a:gd name="T7" fmla="*/ 1098 h 1098"/>
                <a:gd name="T8" fmla="*/ 386 w 1214"/>
                <a:gd name="T9" fmla="*/ 1098 h 1098"/>
                <a:gd name="T10" fmla="*/ 385 w 1214"/>
                <a:gd name="T11" fmla="*/ 1098 h 1098"/>
                <a:gd name="T12" fmla="*/ 190 w 1214"/>
                <a:gd name="T13" fmla="*/ 848 h 1098"/>
                <a:gd name="T14" fmla="*/ 0 w 1214"/>
                <a:gd name="T15" fmla="*/ 602 h 1098"/>
                <a:gd name="T16" fmla="*/ 0 w 1214"/>
                <a:gd name="T17" fmla="*/ 602 h 1098"/>
                <a:gd name="T18" fmla="*/ 253 w 1214"/>
                <a:gd name="T19" fmla="*/ 321 h 1098"/>
                <a:gd name="T20" fmla="*/ 289 w 1214"/>
                <a:gd name="T21" fmla="*/ 292 h 1098"/>
                <a:gd name="T22" fmla="*/ 1027 w 1214"/>
                <a:gd name="T23" fmla="*/ 20 h 1098"/>
                <a:gd name="T24" fmla="*/ 1172 w 1214"/>
                <a:gd name="T25" fmla="*/ 85 h 1098"/>
                <a:gd name="T26" fmla="*/ 1174 w 1214"/>
                <a:gd name="T27" fmla="*/ 87 h 1098"/>
                <a:gd name="T28" fmla="*/ 1205 w 1214"/>
                <a:gd name="T29" fmla="*/ 248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4" h="1098">
                  <a:moveTo>
                    <a:pt x="1205" y="248"/>
                  </a:moveTo>
                  <a:cubicBezTo>
                    <a:pt x="1178" y="438"/>
                    <a:pt x="997" y="708"/>
                    <a:pt x="757" y="894"/>
                  </a:cubicBezTo>
                  <a:cubicBezTo>
                    <a:pt x="744" y="904"/>
                    <a:pt x="732" y="913"/>
                    <a:pt x="719" y="923"/>
                  </a:cubicBezTo>
                  <a:cubicBezTo>
                    <a:pt x="608" y="1003"/>
                    <a:pt x="493" y="1062"/>
                    <a:pt x="386" y="1098"/>
                  </a:cubicBezTo>
                  <a:cubicBezTo>
                    <a:pt x="386" y="1098"/>
                    <a:pt x="386" y="1098"/>
                    <a:pt x="386" y="1098"/>
                  </a:cubicBezTo>
                  <a:cubicBezTo>
                    <a:pt x="385" y="1098"/>
                    <a:pt x="385" y="1098"/>
                    <a:pt x="385" y="1098"/>
                  </a:cubicBezTo>
                  <a:cubicBezTo>
                    <a:pt x="190" y="848"/>
                    <a:pt x="190" y="848"/>
                    <a:pt x="190" y="848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61" y="506"/>
                    <a:pt x="147" y="409"/>
                    <a:pt x="253" y="321"/>
                  </a:cubicBezTo>
                  <a:cubicBezTo>
                    <a:pt x="264" y="311"/>
                    <a:pt x="277" y="302"/>
                    <a:pt x="289" y="292"/>
                  </a:cubicBezTo>
                  <a:cubicBezTo>
                    <a:pt x="529" y="106"/>
                    <a:pt x="837" y="0"/>
                    <a:pt x="1027" y="20"/>
                  </a:cubicBezTo>
                  <a:cubicBezTo>
                    <a:pt x="1091" y="26"/>
                    <a:pt x="1142" y="48"/>
                    <a:pt x="1172" y="85"/>
                  </a:cubicBezTo>
                  <a:cubicBezTo>
                    <a:pt x="1173" y="85"/>
                    <a:pt x="1174" y="86"/>
                    <a:pt x="1174" y="87"/>
                  </a:cubicBezTo>
                  <a:cubicBezTo>
                    <a:pt x="1205" y="127"/>
                    <a:pt x="1214" y="183"/>
                    <a:pt x="1205" y="248"/>
                  </a:cubicBezTo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ísľíḑê">
              <a:extLst>
                <a:ext uri="{FF2B5EF4-FFF2-40B4-BE49-F238E27FC236}">
                  <a16:creationId xmlns:a16="http://schemas.microsoft.com/office/drawing/2014/main" id="{53CDF4B7-2F3F-43D6-94A7-EE1E8ADE7689}"/>
                </a:ext>
              </a:extLst>
            </p:cNvPr>
            <p:cNvSpPr/>
            <p:nvPr/>
          </p:nvSpPr>
          <p:spPr bwMode="auto">
            <a:xfrm>
              <a:off x="6313572" y="2898470"/>
              <a:ext cx="785614" cy="782398"/>
            </a:xfrm>
            <a:custGeom>
              <a:avLst/>
              <a:gdLst>
                <a:gd name="T0" fmla="*/ 344 w 445"/>
                <a:gd name="T1" fmla="*/ 377 h 444"/>
                <a:gd name="T2" fmla="*/ 67 w 445"/>
                <a:gd name="T3" fmla="*/ 343 h 444"/>
                <a:gd name="T4" fmla="*/ 102 w 445"/>
                <a:gd name="T5" fmla="*/ 66 h 444"/>
                <a:gd name="T6" fmla="*/ 378 w 445"/>
                <a:gd name="T7" fmla="*/ 101 h 444"/>
                <a:gd name="T8" fmla="*/ 344 w 445"/>
                <a:gd name="T9" fmla="*/ 37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444">
                  <a:moveTo>
                    <a:pt x="344" y="377"/>
                  </a:moveTo>
                  <a:cubicBezTo>
                    <a:pt x="258" y="444"/>
                    <a:pt x="134" y="429"/>
                    <a:pt x="67" y="343"/>
                  </a:cubicBezTo>
                  <a:cubicBezTo>
                    <a:pt x="0" y="257"/>
                    <a:pt x="16" y="133"/>
                    <a:pt x="102" y="66"/>
                  </a:cubicBezTo>
                  <a:cubicBezTo>
                    <a:pt x="188" y="0"/>
                    <a:pt x="311" y="15"/>
                    <a:pt x="378" y="101"/>
                  </a:cubicBezTo>
                  <a:cubicBezTo>
                    <a:pt x="445" y="187"/>
                    <a:pt x="430" y="311"/>
                    <a:pt x="344" y="377"/>
                  </a:cubicBezTo>
                </a:path>
              </a:pathLst>
            </a:custGeom>
            <a:solidFill>
              <a:srgbClr val="FF31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slidé">
              <a:extLst>
                <a:ext uri="{FF2B5EF4-FFF2-40B4-BE49-F238E27FC236}">
                  <a16:creationId xmlns:a16="http://schemas.microsoft.com/office/drawing/2014/main" id="{1D06051B-BAFF-40B5-8F23-CBDFBCAC0036}"/>
                </a:ext>
              </a:extLst>
            </p:cNvPr>
            <p:cNvSpPr/>
            <p:nvPr/>
          </p:nvSpPr>
          <p:spPr bwMode="auto">
            <a:xfrm>
              <a:off x="6376807" y="2959561"/>
              <a:ext cx="659144" cy="660215"/>
            </a:xfrm>
            <a:custGeom>
              <a:avLst/>
              <a:gdLst>
                <a:gd name="T0" fmla="*/ 288 w 373"/>
                <a:gd name="T1" fmla="*/ 317 h 374"/>
                <a:gd name="T2" fmla="*/ 56 w 373"/>
                <a:gd name="T3" fmla="*/ 288 h 374"/>
                <a:gd name="T4" fmla="*/ 85 w 373"/>
                <a:gd name="T5" fmla="*/ 56 h 374"/>
                <a:gd name="T6" fmla="*/ 317 w 373"/>
                <a:gd name="T7" fmla="*/ 85 h 374"/>
                <a:gd name="T8" fmla="*/ 288 w 373"/>
                <a:gd name="T9" fmla="*/ 31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374">
                  <a:moveTo>
                    <a:pt x="288" y="317"/>
                  </a:moveTo>
                  <a:cubicBezTo>
                    <a:pt x="216" y="374"/>
                    <a:pt x="112" y="361"/>
                    <a:pt x="56" y="288"/>
                  </a:cubicBezTo>
                  <a:cubicBezTo>
                    <a:pt x="0" y="216"/>
                    <a:pt x="13" y="112"/>
                    <a:pt x="85" y="56"/>
                  </a:cubicBezTo>
                  <a:cubicBezTo>
                    <a:pt x="157" y="0"/>
                    <a:pt x="261" y="13"/>
                    <a:pt x="317" y="85"/>
                  </a:cubicBezTo>
                  <a:cubicBezTo>
                    <a:pt x="373" y="157"/>
                    <a:pt x="360" y="261"/>
                    <a:pt x="288" y="317"/>
                  </a:cubicBezTo>
                </a:path>
              </a:pathLst>
            </a:custGeom>
            <a:solidFill>
              <a:srgbClr val="E1F4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ísľíḋê">
              <a:extLst>
                <a:ext uri="{FF2B5EF4-FFF2-40B4-BE49-F238E27FC236}">
                  <a16:creationId xmlns:a16="http://schemas.microsoft.com/office/drawing/2014/main" id="{CDEBF797-3B38-49E3-A509-8373E1666B81}"/>
                </a:ext>
              </a:extLst>
            </p:cNvPr>
            <p:cNvSpPr/>
            <p:nvPr/>
          </p:nvSpPr>
          <p:spPr bwMode="auto">
            <a:xfrm>
              <a:off x="7120621" y="2655177"/>
              <a:ext cx="330108" cy="401917"/>
            </a:xfrm>
            <a:custGeom>
              <a:avLst/>
              <a:gdLst>
                <a:gd name="T0" fmla="*/ 178 w 187"/>
                <a:gd name="T1" fmla="*/ 228 h 228"/>
                <a:gd name="T2" fmla="*/ 0 w 187"/>
                <a:gd name="T3" fmla="*/ 0 h 228"/>
                <a:gd name="T4" fmla="*/ 147 w 187"/>
                <a:gd name="T5" fmla="*/ 67 h 228"/>
                <a:gd name="T6" fmla="*/ 178 w 187"/>
                <a:gd name="T7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228">
                  <a:moveTo>
                    <a:pt x="178" y="22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6" y="7"/>
                    <a:pt x="117" y="28"/>
                    <a:pt x="147" y="67"/>
                  </a:cubicBezTo>
                  <a:cubicBezTo>
                    <a:pt x="178" y="107"/>
                    <a:pt x="187" y="163"/>
                    <a:pt x="178" y="228"/>
                  </a:cubicBezTo>
                </a:path>
              </a:pathLst>
            </a:custGeom>
            <a:solidFill>
              <a:srgbClr val="FF45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slîdè">
              <a:extLst>
                <a:ext uri="{FF2B5EF4-FFF2-40B4-BE49-F238E27FC236}">
                  <a16:creationId xmlns:a16="http://schemas.microsoft.com/office/drawing/2014/main" id="{F2D567A4-59CC-46B3-B637-1CED3DAC4024}"/>
                </a:ext>
              </a:extLst>
            </p:cNvPr>
            <p:cNvSpPr/>
            <p:nvPr/>
          </p:nvSpPr>
          <p:spPr bwMode="auto">
            <a:xfrm>
              <a:off x="5171056" y="4073139"/>
              <a:ext cx="414779" cy="431927"/>
            </a:xfrm>
            <a:custGeom>
              <a:avLst/>
              <a:gdLst>
                <a:gd name="T0" fmla="*/ 231 w 235"/>
                <a:gd name="T1" fmla="*/ 86 h 245"/>
                <a:gd name="T2" fmla="*/ 215 w 235"/>
                <a:gd name="T3" fmla="*/ 65 h 245"/>
                <a:gd name="T4" fmla="*/ 203 w 235"/>
                <a:gd name="T5" fmla="*/ 49 h 245"/>
                <a:gd name="T6" fmla="*/ 199 w 235"/>
                <a:gd name="T7" fmla="*/ 43 h 245"/>
                <a:gd name="T8" fmla="*/ 8 w 235"/>
                <a:gd name="T9" fmla="*/ 134 h 245"/>
                <a:gd name="T10" fmla="*/ 39 w 235"/>
                <a:gd name="T11" fmla="*/ 130 h 245"/>
                <a:gd name="T12" fmla="*/ 4 w 235"/>
                <a:gd name="T13" fmla="*/ 224 h 245"/>
                <a:gd name="T14" fmla="*/ 105 w 235"/>
                <a:gd name="T15" fmla="*/ 216 h 245"/>
                <a:gd name="T16" fmla="*/ 91 w 235"/>
                <a:gd name="T17" fmla="*/ 245 h 245"/>
                <a:gd name="T18" fmla="*/ 231 w 235"/>
                <a:gd name="T19" fmla="*/ 8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" h="245">
                  <a:moveTo>
                    <a:pt x="231" y="86"/>
                  </a:moveTo>
                  <a:cubicBezTo>
                    <a:pt x="215" y="65"/>
                    <a:pt x="215" y="65"/>
                    <a:pt x="215" y="65"/>
                  </a:cubicBezTo>
                  <a:cubicBezTo>
                    <a:pt x="203" y="49"/>
                    <a:pt x="203" y="49"/>
                    <a:pt x="203" y="49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199" y="43"/>
                    <a:pt x="61" y="0"/>
                    <a:pt x="8" y="134"/>
                  </a:cubicBezTo>
                  <a:cubicBezTo>
                    <a:pt x="8" y="134"/>
                    <a:pt x="20" y="127"/>
                    <a:pt x="39" y="130"/>
                  </a:cubicBezTo>
                  <a:cubicBezTo>
                    <a:pt x="39" y="130"/>
                    <a:pt x="0" y="175"/>
                    <a:pt x="4" y="224"/>
                  </a:cubicBezTo>
                  <a:cubicBezTo>
                    <a:pt x="50" y="242"/>
                    <a:pt x="105" y="216"/>
                    <a:pt x="105" y="216"/>
                  </a:cubicBezTo>
                  <a:cubicBezTo>
                    <a:pt x="101" y="235"/>
                    <a:pt x="91" y="245"/>
                    <a:pt x="91" y="245"/>
                  </a:cubicBezTo>
                  <a:cubicBezTo>
                    <a:pt x="235" y="230"/>
                    <a:pt x="231" y="86"/>
                    <a:pt x="231" y="86"/>
                  </a:cubicBezTo>
                  <a:close/>
                </a:path>
              </a:pathLst>
            </a:custGeom>
            <a:solidFill>
              <a:srgbClr val="FFD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iš1iḑé">
              <a:extLst>
                <a:ext uri="{FF2B5EF4-FFF2-40B4-BE49-F238E27FC236}">
                  <a16:creationId xmlns:a16="http://schemas.microsoft.com/office/drawing/2014/main" id="{8DE9A8ED-70CA-4EF5-BFC0-575D82B5D7B4}"/>
                </a:ext>
              </a:extLst>
            </p:cNvPr>
            <p:cNvSpPr/>
            <p:nvPr/>
          </p:nvSpPr>
          <p:spPr bwMode="auto">
            <a:xfrm>
              <a:off x="5294310" y="4161024"/>
              <a:ext cx="275447" cy="218643"/>
            </a:xfrm>
            <a:custGeom>
              <a:avLst/>
              <a:gdLst>
                <a:gd name="T0" fmla="*/ 156 w 156"/>
                <a:gd name="T1" fmla="*/ 29 h 124"/>
                <a:gd name="T2" fmla="*/ 145 w 156"/>
                <a:gd name="T3" fmla="*/ 15 h 124"/>
                <a:gd name="T4" fmla="*/ 134 w 156"/>
                <a:gd name="T5" fmla="*/ 0 h 124"/>
                <a:gd name="T6" fmla="*/ 0 w 156"/>
                <a:gd name="T7" fmla="*/ 124 h 124"/>
                <a:gd name="T8" fmla="*/ 156 w 156"/>
                <a:gd name="T9" fmla="*/ 2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24">
                  <a:moveTo>
                    <a:pt x="156" y="29"/>
                  </a:moveTo>
                  <a:cubicBezTo>
                    <a:pt x="145" y="15"/>
                    <a:pt x="145" y="15"/>
                    <a:pt x="145" y="15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50" y="9"/>
                    <a:pt x="0" y="124"/>
                    <a:pt x="0" y="124"/>
                  </a:cubicBezTo>
                  <a:cubicBezTo>
                    <a:pt x="0" y="124"/>
                    <a:pt x="125" y="107"/>
                    <a:pt x="156" y="29"/>
                  </a:cubicBezTo>
                  <a:close/>
                </a:path>
              </a:pathLst>
            </a:custGeom>
            <a:solidFill>
              <a:srgbClr val="FFEA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iṧḻíďé">
              <a:extLst>
                <a:ext uri="{FF2B5EF4-FFF2-40B4-BE49-F238E27FC236}">
                  <a16:creationId xmlns:a16="http://schemas.microsoft.com/office/drawing/2014/main" id="{0757A5BA-5548-4FC3-87EF-7B276EE188F2}"/>
                </a:ext>
              </a:extLst>
            </p:cNvPr>
            <p:cNvSpPr/>
            <p:nvPr/>
          </p:nvSpPr>
          <p:spPr bwMode="auto">
            <a:xfrm>
              <a:off x="5310387" y="2653033"/>
              <a:ext cx="1960283" cy="1456546"/>
            </a:xfrm>
            <a:custGeom>
              <a:avLst/>
              <a:gdLst>
                <a:gd name="T0" fmla="*/ 977 w 1110"/>
                <a:gd name="T1" fmla="*/ 0 h 826"/>
                <a:gd name="T2" fmla="*/ 288 w 1110"/>
                <a:gd name="T3" fmla="*/ 275 h 826"/>
                <a:gd name="T4" fmla="*/ 0 w 1110"/>
                <a:gd name="T5" fmla="*/ 583 h 826"/>
                <a:gd name="T6" fmla="*/ 189 w 1110"/>
                <a:gd name="T7" fmla="*/ 826 h 826"/>
                <a:gd name="T8" fmla="*/ 634 w 1110"/>
                <a:gd name="T9" fmla="*/ 480 h 826"/>
                <a:gd name="T10" fmla="*/ 670 w 1110"/>
                <a:gd name="T11" fmla="*/ 205 h 826"/>
                <a:gd name="T12" fmla="*/ 791 w 1110"/>
                <a:gd name="T13" fmla="*/ 164 h 826"/>
                <a:gd name="T14" fmla="*/ 945 w 1110"/>
                <a:gd name="T15" fmla="*/ 238 h 826"/>
                <a:gd name="T16" fmla="*/ 1110 w 1110"/>
                <a:gd name="T17" fmla="*/ 110 h 826"/>
                <a:gd name="T18" fmla="*/ 1027 w 1110"/>
                <a:gd name="T19" fmla="*/ 3 h 826"/>
                <a:gd name="T20" fmla="*/ 1025 w 1110"/>
                <a:gd name="T21" fmla="*/ 3 h 826"/>
                <a:gd name="T22" fmla="*/ 977 w 1110"/>
                <a:gd name="T23" fmla="*/ 0 h 826"/>
                <a:gd name="T24" fmla="*/ 977 w 1110"/>
                <a:gd name="T25" fmla="*/ 0 h 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0" h="826">
                  <a:moveTo>
                    <a:pt x="977" y="0"/>
                  </a:moveTo>
                  <a:cubicBezTo>
                    <a:pt x="787" y="0"/>
                    <a:pt x="508" y="103"/>
                    <a:pt x="288" y="275"/>
                  </a:cubicBezTo>
                  <a:cubicBezTo>
                    <a:pt x="166" y="370"/>
                    <a:pt x="68" y="477"/>
                    <a:pt x="0" y="583"/>
                  </a:cubicBezTo>
                  <a:cubicBezTo>
                    <a:pt x="189" y="826"/>
                    <a:pt x="189" y="826"/>
                    <a:pt x="189" y="826"/>
                  </a:cubicBezTo>
                  <a:cubicBezTo>
                    <a:pt x="634" y="480"/>
                    <a:pt x="634" y="480"/>
                    <a:pt x="634" y="480"/>
                  </a:cubicBezTo>
                  <a:cubicBezTo>
                    <a:pt x="569" y="394"/>
                    <a:pt x="584" y="272"/>
                    <a:pt x="670" y="205"/>
                  </a:cubicBezTo>
                  <a:cubicBezTo>
                    <a:pt x="706" y="177"/>
                    <a:pt x="748" y="164"/>
                    <a:pt x="791" y="164"/>
                  </a:cubicBezTo>
                  <a:cubicBezTo>
                    <a:pt x="849" y="164"/>
                    <a:pt x="906" y="189"/>
                    <a:pt x="945" y="238"/>
                  </a:cubicBezTo>
                  <a:cubicBezTo>
                    <a:pt x="1110" y="110"/>
                    <a:pt x="1110" y="110"/>
                    <a:pt x="1110" y="110"/>
                  </a:cubicBezTo>
                  <a:cubicBezTo>
                    <a:pt x="1027" y="3"/>
                    <a:pt x="1027" y="3"/>
                    <a:pt x="1027" y="3"/>
                  </a:cubicBezTo>
                  <a:cubicBezTo>
                    <a:pt x="1026" y="3"/>
                    <a:pt x="1025" y="3"/>
                    <a:pt x="1025" y="3"/>
                  </a:cubicBezTo>
                  <a:cubicBezTo>
                    <a:pt x="1010" y="1"/>
                    <a:pt x="994" y="0"/>
                    <a:pt x="977" y="0"/>
                  </a:cubicBezTo>
                  <a:cubicBezTo>
                    <a:pt x="977" y="0"/>
                    <a:pt x="977" y="0"/>
                    <a:pt x="977" y="0"/>
                  </a:cubicBezTo>
                </a:path>
              </a:pathLst>
            </a:custGeom>
            <a:solidFill>
              <a:srgbClr val="F2E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íşľïḑè">
              <a:extLst>
                <a:ext uri="{FF2B5EF4-FFF2-40B4-BE49-F238E27FC236}">
                  <a16:creationId xmlns:a16="http://schemas.microsoft.com/office/drawing/2014/main" id="{8E86F8A8-1F46-4B8E-9F0E-98B24EF09ED1}"/>
                </a:ext>
              </a:extLst>
            </p:cNvPr>
            <p:cNvSpPr/>
            <p:nvPr/>
          </p:nvSpPr>
          <p:spPr bwMode="auto">
            <a:xfrm>
              <a:off x="6314644" y="2942413"/>
              <a:ext cx="664503" cy="557324"/>
            </a:xfrm>
            <a:custGeom>
              <a:avLst/>
              <a:gdLst>
                <a:gd name="T0" fmla="*/ 222 w 376"/>
                <a:gd name="T1" fmla="*/ 0 h 316"/>
                <a:gd name="T2" fmla="*/ 101 w 376"/>
                <a:gd name="T3" fmla="*/ 41 h 316"/>
                <a:gd name="T4" fmla="*/ 65 w 376"/>
                <a:gd name="T5" fmla="*/ 316 h 316"/>
                <a:gd name="T6" fmla="*/ 90 w 376"/>
                <a:gd name="T7" fmla="*/ 297 h 316"/>
                <a:gd name="T8" fmla="*/ 120 w 376"/>
                <a:gd name="T9" fmla="*/ 66 h 316"/>
                <a:gd name="T10" fmla="*/ 222 w 376"/>
                <a:gd name="T11" fmla="*/ 31 h 316"/>
                <a:gd name="T12" fmla="*/ 351 w 376"/>
                <a:gd name="T13" fmla="*/ 94 h 316"/>
                <a:gd name="T14" fmla="*/ 376 w 376"/>
                <a:gd name="T15" fmla="*/ 74 h 316"/>
                <a:gd name="T16" fmla="*/ 222 w 376"/>
                <a:gd name="T17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16">
                  <a:moveTo>
                    <a:pt x="222" y="0"/>
                  </a:moveTo>
                  <a:cubicBezTo>
                    <a:pt x="179" y="0"/>
                    <a:pt x="137" y="13"/>
                    <a:pt x="101" y="41"/>
                  </a:cubicBezTo>
                  <a:cubicBezTo>
                    <a:pt x="15" y="108"/>
                    <a:pt x="0" y="230"/>
                    <a:pt x="65" y="316"/>
                  </a:cubicBezTo>
                  <a:cubicBezTo>
                    <a:pt x="90" y="297"/>
                    <a:pt x="90" y="297"/>
                    <a:pt x="90" y="297"/>
                  </a:cubicBezTo>
                  <a:cubicBezTo>
                    <a:pt x="35" y="225"/>
                    <a:pt x="48" y="122"/>
                    <a:pt x="120" y="66"/>
                  </a:cubicBezTo>
                  <a:cubicBezTo>
                    <a:pt x="150" y="43"/>
                    <a:pt x="186" y="31"/>
                    <a:pt x="222" y="31"/>
                  </a:cubicBezTo>
                  <a:cubicBezTo>
                    <a:pt x="270" y="31"/>
                    <a:pt x="319" y="53"/>
                    <a:pt x="351" y="94"/>
                  </a:cubicBezTo>
                  <a:cubicBezTo>
                    <a:pt x="376" y="74"/>
                    <a:pt x="376" y="74"/>
                    <a:pt x="376" y="74"/>
                  </a:cubicBezTo>
                  <a:cubicBezTo>
                    <a:pt x="337" y="25"/>
                    <a:pt x="280" y="0"/>
                    <a:pt x="222" y="0"/>
                  </a:cubicBezTo>
                </a:path>
              </a:pathLst>
            </a:custGeom>
            <a:solidFill>
              <a:srgbClr val="FF7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śļiḍè">
              <a:extLst>
                <a:ext uri="{FF2B5EF4-FFF2-40B4-BE49-F238E27FC236}">
                  <a16:creationId xmlns:a16="http://schemas.microsoft.com/office/drawing/2014/main" id="{9D8370D6-B360-4F98-A730-7C93210087D9}"/>
                </a:ext>
              </a:extLst>
            </p:cNvPr>
            <p:cNvSpPr/>
            <p:nvPr/>
          </p:nvSpPr>
          <p:spPr bwMode="auto">
            <a:xfrm>
              <a:off x="6376807" y="2997074"/>
              <a:ext cx="558397" cy="469439"/>
            </a:xfrm>
            <a:custGeom>
              <a:avLst/>
              <a:gdLst>
                <a:gd name="T0" fmla="*/ 187 w 316"/>
                <a:gd name="T1" fmla="*/ 0 h 266"/>
                <a:gd name="T2" fmla="*/ 85 w 316"/>
                <a:gd name="T3" fmla="*/ 35 h 266"/>
                <a:gd name="T4" fmla="*/ 55 w 316"/>
                <a:gd name="T5" fmla="*/ 266 h 266"/>
                <a:gd name="T6" fmla="*/ 316 w 316"/>
                <a:gd name="T7" fmla="*/ 63 h 266"/>
                <a:gd name="T8" fmla="*/ 187 w 316"/>
                <a:gd name="T9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66">
                  <a:moveTo>
                    <a:pt x="187" y="0"/>
                  </a:moveTo>
                  <a:cubicBezTo>
                    <a:pt x="151" y="0"/>
                    <a:pt x="115" y="12"/>
                    <a:pt x="85" y="35"/>
                  </a:cubicBezTo>
                  <a:cubicBezTo>
                    <a:pt x="13" y="91"/>
                    <a:pt x="0" y="194"/>
                    <a:pt x="55" y="266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284" y="22"/>
                    <a:pt x="235" y="0"/>
                    <a:pt x="187" y="0"/>
                  </a:cubicBezTo>
                </a:path>
              </a:pathLst>
            </a:custGeom>
            <a:solidFill>
              <a:srgbClr val="F0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ïsḷîḋê">
              <a:extLst>
                <a:ext uri="{FF2B5EF4-FFF2-40B4-BE49-F238E27FC236}">
                  <a16:creationId xmlns:a16="http://schemas.microsoft.com/office/drawing/2014/main" id="{C5049EE8-673F-4848-8541-6A0063584C69}"/>
                </a:ext>
              </a:extLst>
            </p:cNvPr>
            <p:cNvSpPr/>
            <p:nvPr/>
          </p:nvSpPr>
          <p:spPr bwMode="auto">
            <a:xfrm>
              <a:off x="7123836" y="2658392"/>
              <a:ext cx="248653" cy="188633"/>
            </a:xfrm>
            <a:custGeom>
              <a:avLst/>
              <a:gdLst>
                <a:gd name="T0" fmla="*/ 0 w 141"/>
                <a:gd name="T1" fmla="*/ 0 h 107"/>
                <a:gd name="T2" fmla="*/ 83 w 141"/>
                <a:gd name="T3" fmla="*/ 107 h 107"/>
                <a:gd name="T4" fmla="*/ 141 w 141"/>
                <a:gd name="T5" fmla="*/ 62 h 107"/>
                <a:gd name="T6" fmla="*/ 0 w 141"/>
                <a:gd name="T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107">
                  <a:moveTo>
                    <a:pt x="0" y="0"/>
                  </a:moveTo>
                  <a:cubicBezTo>
                    <a:pt x="83" y="107"/>
                    <a:pt x="83" y="107"/>
                    <a:pt x="83" y="107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11" y="27"/>
                    <a:pt x="62" y="7"/>
                    <a:pt x="0" y="0"/>
                  </a:cubicBezTo>
                </a:path>
              </a:pathLst>
            </a:custGeom>
            <a:solidFill>
              <a:srgbClr val="FF85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ṣ1iḍé">
              <a:extLst>
                <a:ext uri="{FF2B5EF4-FFF2-40B4-BE49-F238E27FC236}">
                  <a16:creationId xmlns:a16="http://schemas.microsoft.com/office/drawing/2014/main" id="{055E17AC-DCE2-4416-9A3C-BB4FF6B62166}"/>
                </a:ext>
              </a:extLst>
            </p:cNvPr>
            <p:cNvSpPr/>
            <p:nvPr/>
          </p:nvSpPr>
          <p:spPr bwMode="auto">
            <a:xfrm>
              <a:off x="5300741" y="2645531"/>
              <a:ext cx="2040666" cy="1144659"/>
            </a:xfrm>
            <a:custGeom>
              <a:avLst/>
              <a:gdLst>
                <a:gd name="T0" fmla="*/ 3 w 1155"/>
                <a:gd name="T1" fmla="*/ 587 h 649"/>
                <a:gd name="T2" fmla="*/ 0 w 1155"/>
                <a:gd name="T3" fmla="*/ 588 h 649"/>
                <a:gd name="T4" fmla="*/ 48 w 1155"/>
                <a:gd name="T5" fmla="*/ 649 h 649"/>
                <a:gd name="T6" fmla="*/ 49 w 1155"/>
                <a:gd name="T7" fmla="*/ 648 h 649"/>
                <a:gd name="T8" fmla="*/ 3 w 1155"/>
                <a:gd name="T9" fmla="*/ 587 h 649"/>
                <a:gd name="T10" fmla="*/ 3 w 1155"/>
                <a:gd name="T11" fmla="*/ 587 h 649"/>
                <a:gd name="T12" fmla="*/ 352 w 1155"/>
                <a:gd name="T13" fmla="*/ 230 h 649"/>
                <a:gd name="T14" fmla="*/ 291 w 1155"/>
                <a:gd name="T15" fmla="*/ 275 h 649"/>
                <a:gd name="T16" fmla="*/ 252 w 1155"/>
                <a:gd name="T17" fmla="*/ 306 h 649"/>
                <a:gd name="T18" fmla="*/ 256 w 1155"/>
                <a:gd name="T19" fmla="*/ 306 h 649"/>
                <a:gd name="T20" fmla="*/ 256 w 1155"/>
                <a:gd name="T21" fmla="*/ 306 h 649"/>
                <a:gd name="T22" fmla="*/ 292 w 1155"/>
                <a:gd name="T23" fmla="*/ 277 h 649"/>
                <a:gd name="T24" fmla="*/ 356 w 1155"/>
                <a:gd name="T25" fmla="*/ 230 h 649"/>
                <a:gd name="T26" fmla="*/ 352 w 1155"/>
                <a:gd name="T27" fmla="*/ 230 h 649"/>
                <a:gd name="T28" fmla="*/ 982 w 1155"/>
                <a:gd name="T29" fmla="*/ 0 h 649"/>
                <a:gd name="T30" fmla="*/ 640 w 1155"/>
                <a:gd name="T31" fmla="*/ 77 h 649"/>
                <a:gd name="T32" fmla="*/ 639 w 1155"/>
                <a:gd name="T33" fmla="*/ 79 h 649"/>
                <a:gd name="T34" fmla="*/ 982 w 1155"/>
                <a:gd name="T35" fmla="*/ 2 h 649"/>
                <a:gd name="T36" fmla="*/ 1030 w 1155"/>
                <a:gd name="T37" fmla="*/ 5 h 649"/>
                <a:gd name="T38" fmla="*/ 1030 w 1155"/>
                <a:gd name="T39" fmla="*/ 5 h 649"/>
                <a:gd name="T40" fmla="*/ 1030 w 1155"/>
                <a:gd name="T41" fmla="*/ 5 h 649"/>
                <a:gd name="T42" fmla="*/ 1153 w 1155"/>
                <a:gd name="T43" fmla="*/ 48 h 649"/>
                <a:gd name="T44" fmla="*/ 1155 w 1155"/>
                <a:gd name="T45" fmla="*/ 46 h 649"/>
                <a:gd name="T46" fmla="*/ 1030 w 1155"/>
                <a:gd name="T47" fmla="*/ 3 h 649"/>
                <a:gd name="T48" fmla="*/ 982 w 1155"/>
                <a:gd name="T49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55" h="649">
                  <a:moveTo>
                    <a:pt x="3" y="587"/>
                  </a:moveTo>
                  <a:cubicBezTo>
                    <a:pt x="0" y="588"/>
                    <a:pt x="0" y="588"/>
                    <a:pt x="0" y="588"/>
                  </a:cubicBezTo>
                  <a:cubicBezTo>
                    <a:pt x="48" y="649"/>
                    <a:pt x="48" y="649"/>
                    <a:pt x="48" y="649"/>
                  </a:cubicBezTo>
                  <a:cubicBezTo>
                    <a:pt x="49" y="648"/>
                    <a:pt x="49" y="648"/>
                    <a:pt x="49" y="648"/>
                  </a:cubicBezTo>
                  <a:cubicBezTo>
                    <a:pt x="3" y="587"/>
                    <a:pt x="3" y="587"/>
                    <a:pt x="3" y="587"/>
                  </a:cubicBezTo>
                  <a:cubicBezTo>
                    <a:pt x="3" y="587"/>
                    <a:pt x="3" y="587"/>
                    <a:pt x="3" y="587"/>
                  </a:cubicBezTo>
                  <a:moveTo>
                    <a:pt x="352" y="230"/>
                  </a:moveTo>
                  <a:cubicBezTo>
                    <a:pt x="332" y="245"/>
                    <a:pt x="311" y="260"/>
                    <a:pt x="291" y="275"/>
                  </a:cubicBezTo>
                  <a:cubicBezTo>
                    <a:pt x="278" y="286"/>
                    <a:pt x="265" y="296"/>
                    <a:pt x="252" y="306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56" y="306"/>
                    <a:pt x="256" y="306"/>
                    <a:pt x="256" y="306"/>
                  </a:cubicBezTo>
                  <a:cubicBezTo>
                    <a:pt x="267" y="296"/>
                    <a:pt x="280" y="287"/>
                    <a:pt x="292" y="277"/>
                  </a:cubicBezTo>
                  <a:cubicBezTo>
                    <a:pt x="313" y="261"/>
                    <a:pt x="334" y="245"/>
                    <a:pt x="356" y="230"/>
                  </a:cubicBezTo>
                  <a:cubicBezTo>
                    <a:pt x="355" y="230"/>
                    <a:pt x="354" y="230"/>
                    <a:pt x="352" y="230"/>
                  </a:cubicBezTo>
                  <a:moveTo>
                    <a:pt x="982" y="0"/>
                  </a:moveTo>
                  <a:cubicBezTo>
                    <a:pt x="884" y="0"/>
                    <a:pt x="764" y="27"/>
                    <a:pt x="640" y="77"/>
                  </a:cubicBezTo>
                  <a:cubicBezTo>
                    <a:pt x="639" y="77"/>
                    <a:pt x="639" y="78"/>
                    <a:pt x="639" y="79"/>
                  </a:cubicBezTo>
                  <a:cubicBezTo>
                    <a:pt x="763" y="30"/>
                    <a:pt x="884" y="2"/>
                    <a:pt x="982" y="2"/>
                  </a:cubicBezTo>
                  <a:cubicBezTo>
                    <a:pt x="999" y="2"/>
                    <a:pt x="1015" y="3"/>
                    <a:pt x="1030" y="5"/>
                  </a:cubicBezTo>
                  <a:cubicBezTo>
                    <a:pt x="1030" y="5"/>
                    <a:pt x="1030" y="5"/>
                    <a:pt x="1030" y="5"/>
                  </a:cubicBezTo>
                  <a:cubicBezTo>
                    <a:pt x="1030" y="5"/>
                    <a:pt x="1030" y="5"/>
                    <a:pt x="1030" y="5"/>
                  </a:cubicBezTo>
                  <a:cubicBezTo>
                    <a:pt x="1080" y="10"/>
                    <a:pt x="1122" y="24"/>
                    <a:pt x="1153" y="48"/>
                  </a:cubicBezTo>
                  <a:cubicBezTo>
                    <a:pt x="1153" y="47"/>
                    <a:pt x="1154" y="47"/>
                    <a:pt x="1155" y="46"/>
                  </a:cubicBezTo>
                  <a:cubicBezTo>
                    <a:pt x="1124" y="22"/>
                    <a:pt x="1081" y="8"/>
                    <a:pt x="1030" y="3"/>
                  </a:cubicBezTo>
                  <a:cubicBezTo>
                    <a:pt x="1015" y="1"/>
                    <a:pt x="999" y="0"/>
                    <a:pt x="982" y="0"/>
                  </a:cubicBezTo>
                </a:path>
              </a:pathLst>
            </a:custGeom>
            <a:solidFill>
              <a:srgbClr val="FFD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şļîďè">
              <a:extLst>
                <a:ext uri="{FF2B5EF4-FFF2-40B4-BE49-F238E27FC236}">
                  <a16:creationId xmlns:a16="http://schemas.microsoft.com/office/drawing/2014/main" id="{01854B99-5979-4B4C-839C-19F02A259374}"/>
                </a:ext>
              </a:extLst>
            </p:cNvPr>
            <p:cNvSpPr/>
            <p:nvPr/>
          </p:nvSpPr>
          <p:spPr bwMode="auto">
            <a:xfrm>
              <a:off x="5922373" y="2781646"/>
              <a:ext cx="509095" cy="270088"/>
            </a:xfrm>
            <a:custGeom>
              <a:avLst/>
              <a:gdLst>
                <a:gd name="T0" fmla="*/ 288 w 288"/>
                <a:gd name="T1" fmla="*/ 0 h 153"/>
                <a:gd name="T2" fmla="*/ 0 w 288"/>
                <a:gd name="T3" fmla="*/ 153 h 153"/>
                <a:gd name="T4" fmla="*/ 4 w 288"/>
                <a:gd name="T5" fmla="*/ 153 h 153"/>
                <a:gd name="T6" fmla="*/ 287 w 288"/>
                <a:gd name="T7" fmla="*/ 2 h 153"/>
                <a:gd name="T8" fmla="*/ 288 w 288"/>
                <a:gd name="T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153">
                  <a:moveTo>
                    <a:pt x="288" y="0"/>
                  </a:moveTo>
                  <a:cubicBezTo>
                    <a:pt x="191" y="38"/>
                    <a:pt x="92" y="90"/>
                    <a:pt x="0" y="153"/>
                  </a:cubicBezTo>
                  <a:cubicBezTo>
                    <a:pt x="2" y="153"/>
                    <a:pt x="3" y="153"/>
                    <a:pt x="4" y="153"/>
                  </a:cubicBezTo>
                  <a:cubicBezTo>
                    <a:pt x="94" y="91"/>
                    <a:pt x="191" y="40"/>
                    <a:pt x="287" y="2"/>
                  </a:cubicBezTo>
                  <a:cubicBezTo>
                    <a:pt x="287" y="1"/>
                    <a:pt x="287" y="0"/>
                    <a:pt x="288" y="0"/>
                  </a:cubicBezTo>
                </a:path>
              </a:pathLst>
            </a:custGeom>
            <a:solidFill>
              <a:srgbClr val="747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š1îde">
              <a:extLst>
                <a:ext uri="{FF2B5EF4-FFF2-40B4-BE49-F238E27FC236}">
                  <a16:creationId xmlns:a16="http://schemas.microsoft.com/office/drawing/2014/main" id="{D63065F4-C579-4142-A8D2-6AA59BECD83D}"/>
                </a:ext>
              </a:extLst>
            </p:cNvPr>
            <p:cNvSpPr/>
            <p:nvPr/>
          </p:nvSpPr>
          <p:spPr bwMode="auto">
            <a:xfrm>
              <a:off x="7337120" y="2726986"/>
              <a:ext cx="43943" cy="43943"/>
            </a:xfrm>
            <a:custGeom>
              <a:avLst/>
              <a:gdLst>
                <a:gd name="T0" fmla="*/ 2 w 25"/>
                <a:gd name="T1" fmla="*/ 0 h 25"/>
                <a:gd name="T2" fmla="*/ 0 w 25"/>
                <a:gd name="T3" fmla="*/ 2 h 25"/>
                <a:gd name="T4" fmla="*/ 22 w 25"/>
                <a:gd name="T5" fmla="*/ 23 h 25"/>
                <a:gd name="T6" fmla="*/ 21 w 25"/>
                <a:gd name="T7" fmla="*/ 22 h 25"/>
                <a:gd name="T8" fmla="*/ 22 w 25"/>
                <a:gd name="T9" fmla="*/ 23 h 25"/>
                <a:gd name="T10" fmla="*/ 23 w 25"/>
                <a:gd name="T11" fmla="*/ 24 h 25"/>
                <a:gd name="T12" fmla="*/ 24 w 25"/>
                <a:gd name="T13" fmla="*/ 22 h 25"/>
                <a:gd name="T14" fmla="*/ 23 w 25"/>
                <a:gd name="T15" fmla="*/ 24 h 25"/>
                <a:gd name="T16" fmla="*/ 24 w 25"/>
                <a:gd name="T17" fmla="*/ 25 h 25"/>
                <a:gd name="T18" fmla="*/ 24 w 25"/>
                <a:gd name="T19" fmla="*/ 25 h 25"/>
                <a:gd name="T20" fmla="*/ 25 w 25"/>
                <a:gd name="T21" fmla="*/ 24 h 25"/>
                <a:gd name="T22" fmla="*/ 24 w 25"/>
                <a:gd name="T23" fmla="*/ 22 h 25"/>
                <a:gd name="T24" fmla="*/ 2 w 25"/>
                <a:gd name="T2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2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8" y="8"/>
                    <a:pt x="16" y="15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3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17" y="14"/>
                    <a:pt x="10" y="7"/>
                    <a:pt x="2" y="0"/>
                  </a:cubicBezTo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íSľïdê">
              <a:extLst>
                <a:ext uri="{FF2B5EF4-FFF2-40B4-BE49-F238E27FC236}">
                  <a16:creationId xmlns:a16="http://schemas.microsoft.com/office/drawing/2014/main" id="{EBF7542D-0F26-4887-8ABB-C3DE3734DCB4}"/>
                </a:ext>
              </a:extLst>
            </p:cNvPr>
            <p:cNvSpPr/>
            <p:nvPr/>
          </p:nvSpPr>
          <p:spPr bwMode="auto">
            <a:xfrm>
              <a:off x="5386483" y="3789117"/>
              <a:ext cx="259370" cy="331180"/>
            </a:xfrm>
            <a:custGeom>
              <a:avLst/>
              <a:gdLst>
                <a:gd name="T0" fmla="*/ 1 w 242"/>
                <a:gd name="T1" fmla="*/ 0 h 309"/>
                <a:gd name="T2" fmla="*/ 0 w 242"/>
                <a:gd name="T3" fmla="*/ 1 h 309"/>
                <a:gd name="T4" fmla="*/ 238 w 242"/>
                <a:gd name="T5" fmla="*/ 309 h 309"/>
                <a:gd name="T6" fmla="*/ 242 w 242"/>
                <a:gd name="T7" fmla="*/ 306 h 309"/>
                <a:gd name="T8" fmla="*/ 238 w 242"/>
                <a:gd name="T9" fmla="*/ 304 h 309"/>
                <a:gd name="T10" fmla="*/ 1 w 242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309">
                  <a:moveTo>
                    <a:pt x="1" y="0"/>
                  </a:moveTo>
                  <a:lnTo>
                    <a:pt x="0" y="1"/>
                  </a:lnTo>
                  <a:lnTo>
                    <a:pt x="238" y="309"/>
                  </a:lnTo>
                  <a:lnTo>
                    <a:pt x="242" y="306"/>
                  </a:lnTo>
                  <a:lnTo>
                    <a:pt x="238" y="30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şľîḋè">
              <a:extLst>
                <a:ext uri="{FF2B5EF4-FFF2-40B4-BE49-F238E27FC236}">
                  <a16:creationId xmlns:a16="http://schemas.microsoft.com/office/drawing/2014/main" id="{04679099-E24A-410C-8AA4-9B0D6CF45185}"/>
                </a:ext>
              </a:extLst>
            </p:cNvPr>
            <p:cNvSpPr/>
            <p:nvPr/>
          </p:nvSpPr>
          <p:spPr bwMode="auto">
            <a:xfrm>
              <a:off x="5386483" y="3789117"/>
              <a:ext cx="259370" cy="331180"/>
            </a:xfrm>
            <a:custGeom>
              <a:avLst/>
              <a:gdLst>
                <a:gd name="T0" fmla="*/ 1 w 242"/>
                <a:gd name="T1" fmla="*/ 0 h 309"/>
                <a:gd name="T2" fmla="*/ 0 w 242"/>
                <a:gd name="T3" fmla="*/ 1 h 309"/>
                <a:gd name="T4" fmla="*/ 238 w 242"/>
                <a:gd name="T5" fmla="*/ 309 h 309"/>
                <a:gd name="T6" fmla="*/ 242 w 242"/>
                <a:gd name="T7" fmla="*/ 306 h 309"/>
                <a:gd name="T8" fmla="*/ 238 w 242"/>
                <a:gd name="T9" fmla="*/ 304 h 309"/>
                <a:gd name="T10" fmla="*/ 1 w 242"/>
                <a:gd name="T11" fmla="*/ 0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" h="309">
                  <a:moveTo>
                    <a:pt x="1" y="0"/>
                  </a:moveTo>
                  <a:lnTo>
                    <a:pt x="0" y="1"/>
                  </a:lnTo>
                  <a:lnTo>
                    <a:pt x="238" y="309"/>
                  </a:lnTo>
                  <a:lnTo>
                    <a:pt x="242" y="306"/>
                  </a:lnTo>
                  <a:lnTo>
                    <a:pt x="238" y="30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ïṥļïḍè">
              <a:extLst>
                <a:ext uri="{FF2B5EF4-FFF2-40B4-BE49-F238E27FC236}">
                  <a16:creationId xmlns:a16="http://schemas.microsoft.com/office/drawing/2014/main" id="{ED58F315-353D-4191-8E40-BF395E2ACD5F}"/>
                </a:ext>
              </a:extLst>
            </p:cNvPr>
            <p:cNvSpPr/>
            <p:nvPr/>
          </p:nvSpPr>
          <p:spPr bwMode="auto">
            <a:xfrm>
              <a:off x="5300741" y="3185707"/>
              <a:ext cx="452291" cy="497305"/>
            </a:xfrm>
            <a:custGeom>
              <a:avLst/>
              <a:gdLst>
                <a:gd name="T0" fmla="*/ 252 w 256"/>
                <a:gd name="T1" fmla="*/ 0 h 282"/>
                <a:gd name="T2" fmla="*/ 1 w 256"/>
                <a:gd name="T3" fmla="*/ 280 h 282"/>
                <a:gd name="T4" fmla="*/ 0 w 256"/>
                <a:gd name="T5" fmla="*/ 282 h 282"/>
                <a:gd name="T6" fmla="*/ 0 w 256"/>
                <a:gd name="T7" fmla="*/ 282 h 282"/>
                <a:gd name="T8" fmla="*/ 3 w 256"/>
                <a:gd name="T9" fmla="*/ 281 h 282"/>
                <a:gd name="T10" fmla="*/ 256 w 256"/>
                <a:gd name="T11" fmla="*/ 0 h 282"/>
                <a:gd name="T12" fmla="*/ 252 w 256"/>
                <a:gd name="T13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6" h="282">
                  <a:moveTo>
                    <a:pt x="252" y="0"/>
                  </a:moveTo>
                  <a:cubicBezTo>
                    <a:pt x="147" y="88"/>
                    <a:pt x="62" y="185"/>
                    <a:pt x="1" y="28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3" y="281"/>
                    <a:pt x="3" y="281"/>
                    <a:pt x="3" y="281"/>
                  </a:cubicBezTo>
                  <a:cubicBezTo>
                    <a:pt x="64" y="185"/>
                    <a:pt x="150" y="88"/>
                    <a:pt x="256" y="0"/>
                  </a:cubicBezTo>
                  <a:cubicBezTo>
                    <a:pt x="252" y="0"/>
                    <a:pt x="252" y="0"/>
                    <a:pt x="252" y="0"/>
                  </a:cubicBezTo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śļïďé">
              <a:extLst>
                <a:ext uri="{FF2B5EF4-FFF2-40B4-BE49-F238E27FC236}">
                  <a16:creationId xmlns:a16="http://schemas.microsoft.com/office/drawing/2014/main" id="{021322D4-FC31-4664-A7AE-203A5ADD63E0}"/>
                </a:ext>
              </a:extLst>
            </p:cNvPr>
            <p:cNvSpPr/>
            <p:nvPr/>
          </p:nvSpPr>
          <p:spPr bwMode="auto">
            <a:xfrm>
              <a:off x="5306100" y="2649818"/>
              <a:ext cx="2073892" cy="1467264"/>
            </a:xfrm>
            <a:custGeom>
              <a:avLst/>
              <a:gdLst>
                <a:gd name="T0" fmla="*/ 1112 w 1174"/>
                <a:gd name="T1" fmla="*/ 112 h 832"/>
                <a:gd name="T2" fmla="*/ 947 w 1174"/>
                <a:gd name="T3" fmla="*/ 240 h 832"/>
                <a:gd name="T4" fmla="*/ 948 w 1174"/>
                <a:gd name="T5" fmla="*/ 242 h 832"/>
                <a:gd name="T6" fmla="*/ 949 w 1174"/>
                <a:gd name="T7" fmla="*/ 244 h 832"/>
                <a:gd name="T8" fmla="*/ 1115 w 1174"/>
                <a:gd name="T9" fmla="*/ 115 h 832"/>
                <a:gd name="T10" fmla="*/ 1112 w 1174"/>
                <a:gd name="T11" fmla="*/ 112 h 832"/>
                <a:gd name="T12" fmla="*/ 1174 w 1174"/>
                <a:gd name="T13" fmla="*/ 69 h 832"/>
                <a:gd name="T14" fmla="*/ 1174 w 1174"/>
                <a:gd name="T15" fmla="*/ 69 h 832"/>
                <a:gd name="T16" fmla="*/ 1174 w 1174"/>
                <a:gd name="T17" fmla="*/ 69 h 832"/>
                <a:gd name="T18" fmla="*/ 1174 w 1174"/>
                <a:gd name="T19" fmla="*/ 69 h 832"/>
                <a:gd name="T20" fmla="*/ 979 w 1174"/>
                <a:gd name="T21" fmla="*/ 0 h 832"/>
                <a:gd name="T22" fmla="*/ 636 w 1174"/>
                <a:gd name="T23" fmla="*/ 77 h 832"/>
                <a:gd name="T24" fmla="*/ 353 w 1174"/>
                <a:gd name="T25" fmla="*/ 228 h 832"/>
                <a:gd name="T26" fmla="*/ 289 w 1174"/>
                <a:gd name="T27" fmla="*/ 275 h 832"/>
                <a:gd name="T28" fmla="*/ 253 w 1174"/>
                <a:gd name="T29" fmla="*/ 304 h 832"/>
                <a:gd name="T30" fmla="*/ 253 w 1174"/>
                <a:gd name="T31" fmla="*/ 304 h 832"/>
                <a:gd name="T32" fmla="*/ 0 w 1174"/>
                <a:gd name="T33" fmla="*/ 585 h 832"/>
                <a:gd name="T34" fmla="*/ 0 w 1174"/>
                <a:gd name="T35" fmla="*/ 585 h 832"/>
                <a:gd name="T36" fmla="*/ 0 w 1174"/>
                <a:gd name="T37" fmla="*/ 585 h 832"/>
                <a:gd name="T38" fmla="*/ 46 w 1174"/>
                <a:gd name="T39" fmla="*/ 646 h 832"/>
                <a:gd name="T40" fmla="*/ 190 w 1174"/>
                <a:gd name="T41" fmla="*/ 831 h 832"/>
                <a:gd name="T42" fmla="*/ 192 w 1174"/>
                <a:gd name="T43" fmla="*/ 832 h 832"/>
                <a:gd name="T44" fmla="*/ 638 w 1174"/>
                <a:gd name="T45" fmla="*/ 485 h 832"/>
                <a:gd name="T46" fmla="*/ 637 w 1174"/>
                <a:gd name="T47" fmla="*/ 484 h 832"/>
                <a:gd name="T48" fmla="*/ 636 w 1174"/>
                <a:gd name="T49" fmla="*/ 482 h 832"/>
                <a:gd name="T50" fmla="*/ 191 w 1174"/>
                <a:gd name="T51" fmla="*/ 828 h 832"/>
                <a:gd name="T52" fmla="*/ 2 w 1174"/>
                <a:gd name="T53" fmla="*/ 585 h 832"/>
                <a:gd name="T54" fmla="*/ 290 w 1174"/>
                <a:gd name="T55" fmla="*/ 277 h 832"/>
                <a:gd name="T56" fmla="*/ 979 w 1174"/>
                <a:gd name="T57" fmla="*/ 2 h 832"/>
                <a:gd name="T58" fmla="*/ 979 w 1174"/>
                <a:gd name="T59" fmla="*/ 2 h 832"/>
                <a:gd name="T60" fmla="*/ 1027 w 1174"/>
                <a:gd name="T61" fmla="*/ 5 h 832"/>
                <a:gd name="T62" fmla="*/ 1029 w 1174"/>
                <a:gd name="T63" fmla="*/ 5 h 832"/>
                <a:gd name="T64" fmla="*/ 1027 w 1174"/>
                <a:gd name="T65" fmla="*/ 3 h 832"/>
                <a:gd name="T66" fmla="*/ 1027 w 1174"/>
                <a:gd name="T67" fmla="*/ 3 h 832"/>
                <a:gd name="T68" fmla="*/ 979 w 1174"/>
                <a:gd name="T69" fmla="*/ 0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74" h="832">
                  <a:moveTo>
                    <a:pt x="1112" y="112"/>
                  </a:moveTo>
                  <a:cubicBezTo>
                    <a:pt x="947" y="240"/>
                    <a:pt x="947" y="240"/>
                    <a:pt x="947" y="240"/>
                  </a:cubicBezTo>
                  <a:cubicBezTo>
                    <a:pt x="947" y="241"/>
                    <a:pt x="948" y="241"/>
                    <a:pt x="948" y="242"/>
                  </a:cubicBezTo>
                  <a:cubicBezTo>
                    <a:pt x="949" y="242"/>
                    <a:pt x="949" y="243"/>
                    <a:pt x="949" y="244"/>
                  </a:cubicBezTo>
                  <a:cubicBezTo>
                    <a:pt x="1115" y="115"/>
                    <a:pt x="1115" y="115"/>
                    <a:pt x="1115" y="115"/>
                  </a:cubicBezTo>
                  <a:cubicBezTo>
                    <a:pt x="1112" y="112"/>
                    <a:pt x="1112" y="112"/>
                    <a:pt x="1112" y="112"/>
                  </a:cubicBezTo>
                  <a:moveTo>
                    <a:pt x="1174" y="69"/>
                  </a:moveTo>
                  <a:cubicBezTo>
                    <a:pt x="1174" y="69"/>
                    <a:pt x="1174" y="69"/>
                    <a:pt x="1174" y="69"/>
                  </a:cubicBezTo>
                  <a:cubicBezTo>
                    <a:pt x="1174" y="69"/>
                    <a:pt x="1174" y="69"/>
                    <a:pt x="1174" y="69"/>
                  </a:cubicBezTo>
                  <a:cubicBezTo>
                    <a:pt x="1174" y="69"/>
                    <a:pt x="1174" y="69"/>
                    <a:pt x="1174" y="69"/>
                  </a:cubicBezTo>
                  <a:moveTo>
                    <a:pt x="979" y="0"/>
                  </a:moveTo>
                  <a:cubicBezTo>
                    <a:pt x="881" y="0"/>
                    <a:pt x="760" y="28"/>
                    <a:pt x="636" y="77"/>
                  </a:cubicBezTo>
                  <a:cubicBezTo>
                    <a:pt x="540" y="115"/>
                    <a:pt x="443" y="166"/>
                    <a:pt x="353" y="228"/>
                  </a:cubicBezTo>
                  <a:cubicBezTo>
                    <a:pt x="331" y="243"/>
                    <a:pt x="310" y="259"/>
                    <a:pt x="289" y="275"/>
                  </a:cubicBezTo>
                  <a:cubicBezTo>
                    <a:pt x="277" y="285"/>
                    <a:pt x="264" y="294"/>
                    <a:pt x="253" y="304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147" y="392"/>
                    <a:pt x="61" y="489"/>
                    <a:pt x="0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46" y="646"/>
                    <a:pt x="46" y="646"/>
                    <a:pt x="46" y="646"/>
                  </a:cubicBezTo>
                  <a:cubicBezTo>
                    <a:pt x="190" y="831"/>
                    <a:pt x="190" y="831"/>
                    <a:pt x="190" y="831"/>
                  </a:cubicBezTo>
                  <a:cubicBezTo>
                    <a:pt x="192" y="832"/>
                    <a:pt x="192" y="832"/>
                    <a:pt x="192" y="832"/>
                  </a:cubicBezTo>
                  <a:cubicBezTo>
                    <a:pt x="638" y="485"/>
                    <a:pt x="638" y="485"/>
                    <a:pt x="638" y="485"/>
                  </a:cubicBezTo>
                  <a:cubicBezTo>
                    <a:pt x="638" y="485"/>
                    <a:pt x="638" y="484"/>
                    <a:pt x="637" y="484"/>
                  </a:cubicBezTo>
                  <a:cubicBezTo>
                    <a:pt x="637" y="483"/>
                    <a:pt x="636" y="483"/>
                    <a:pt x="636" y="482"/>
                  </a:cubicBezTo>
                  <a:cubicBezTo>
                    <a:pt x="191" y="828"/>
                    <a:pt x="191" y="828"/>
                    <a:pt x="191" y="828"/>
                  </a:cubicBezTo>
                  <a:cubicBezTo>
                    <a:pt x="2" y="585"/>
                    <a:pt x="2" y="585"/>
                    <a:pt x="2" y="585"/>
                  </a:cubicBezTo>
                  <a:cubicBezTo>
                    <a:pt x="70" y="479"/>
                    <a:pt x="168" y="372"/>
                    <a:pt x="290" y="277"/>
                  </a:cubicBezTo>
                  <a:cubicBezTo>
                    <a:pt x="510" y="105"/>
                    <a:pt x="789" y="2"/>
                    <a:pt x="979" y="2"/>
                  </a:cubicBezTo>
                  <a:cubicBezTo>
                    <a:pt x="979" y="2"/>
                    <a:pt x="979" y="2"/>
                    <a:pt x="979" y="2"/>
                  </a:cubicBezTo>
                  <a:cubicBezTo>
                    <a:pt x="996" y="2"/>
                    <a:pt x="1012" y="3"/>
                    <a:pt x="1027" y="5"/>
                  </a:cubicBezTo>
                  <a:cubicBezTo>
                    <a:pt x="1027" y="5"/>
                    <a:pt x="1028" y="5"/>
                    <a:pt x="1029" y="5"/>
                  </a:cubicBezTo>
                  <a:cubicBezTo>
                    <a:pt x="1027" y="3"/>
                    <a:pt x="1027" y="3"/>
                    <a:pt x="1027" y="3"/>
                  </a:cubicBezTo>
                  <a:cubicBezTo>
                    <a:pt x="1027" y="3"/>
                    <a:pt x="1027" y="3"/>
                    <a:pt x="1027" y="3"/>
                  </a:cubicBezTo>
                  <a:cubicBezTo>
                    <a:pt x="1012" y="1"/>
                    <a:pt x="996" y="0"/>
                    <a:pt x="979" y="0"/>
                  </a:cubicBezTo>
                </a:path>
              </a:pathLst>
            </a:custGeom>
            <a:solidFill>
              <a:srgbClr val="F2E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ïšlíḋé">
              <a:extLst>
                <a:ext uri="{FF2B5EF4-FFF2-40B4-BE49-F238E27FC236}">
                  <a16:creationId xmlns:a16="http://schemas.microsoft.com/office/drawing/2014/main" id="{5F67EE82-8B8C-4B03-B600-1B91DF83952F}"/>
                </a:ext>
              </a:extLst>
            </p:cNvPr>
            <p:cNvSpPr/>
            <p:nvPr/>
          </p:nvSpPr>
          <p:spPr bwMode="auto">
            <a:xfrm>
              <a:off x="6429324" y="3073170"/>
              <a:ext cx="553038" cy="431927"/>
            </a:xfrm>
            <a:custGeom>
              <a:avLst/>
              <a:gdLst>
                <a:gd name="T0" fmla="*/ 25 w 313"/>
                <a:gd name="T1" fmla="*/ 223 h 245"/>
                <a:gd name="T2" fmla="*/ 0 w 313"/>
                <a:gd name="T3" fmla="*/ 242 h 245"/>
                <a:gd name="T4" fmla="*/ 1 w 313"/>
                <a:gd name="T5" fmla="*/ 244 h 245"/>
                <a:gd name="T6" fmla="*/ 2 w 313"/>
                <a:gd name="T7" fmla="*/ 245 h 245"/>
                <a:gd name="T8" fmla="*/ 27 w 313"/>
                <a:gd name="T9" fmla="*/ 226 h 245"/>
                <a:gd name="T10" fmla="*/ 26 w 313"/>
                <a:gd name="T11" fmla="*/ 224 h 245"/>
                <a:gd name="T12" fmla="*/ 25 w 313"/>
                <a:gd name="T13" fmla="*/ 223 h 245"/>
                <a:gd name="T14" fmla="*/ 311 w 313"/>
                <a:gd name="T15" fmla="*/ 0 h 245"/>
                <a:gd name="T16" fmla="*/ 286 w 313"/>
                <a:gd name="T17" fmla="*/ 20 h 245"/>
                <a:gd name="T18" fmla="*/ 287 w 313"/>
                <a:gd name="T19" fmla="*/ 21 h 245"/>
                <a:gd name="T20" fmla="*/ 289 w 313"/>
                <a:gd name="T21" fmla="*/ 23 h 245"/>
                <a:gd name="T22" fmla="*/ 313 w 313"/>
                <a:gd name="T23" fmla="*/ 4 h 245"/>
                <a:gd name="T24" fmla="*/ 312 w 313"/>
                <a:gd name="T25" fmla="*/ 2 h 245"/>
                <a:gd name="T26" fmla="*/ 311 w 313"/>
                <a:gd name="T27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3" h="245">
                  <a:moveTo>
                    <a:pt x="25" y="223"/>
                  </a:moveTo>
                  <a:cubicBezTo>
                    <a:pt x="0" y="242"/>
                    <a:pt x="0" y="242"/>
                    <a:pt x="0" y="242"/>
                  </a:cubicBezTo>
                  <a:cubicBezTo>
                    <a:pt x="0" y="243"/>
                    <a:pt x="1" y="243"/>
                    <a:pt x="1" y="244"/>
                  </a:cubicBezTo>
                  <a:cubicBezTo>
                    <a:pt x="2" y="244"/>
                    <a:pt x="2" y="245"/>
                    <a:pt x="2" y="24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7" y="225"/>
                    <a:pt x="26" y="225"/>
                    <a:pt x="26" y="224"/>
                  </a:cubicBezTo>
                  <a:cubicBezTo>
                    <a:pt x="26" y="224"/>
                    <a:pt x="25" y="223"/>
                    <a:pt x="25" y="223"/>
                  </a:cubicBezTo>
                  <a:moveTo>
                    <a:pt x="311" y="0"/>
                  </a:moveTo>
                  <a:cubicBezTo>
                    <a:pt x="286" y="20"/>
                    <a:pt x="286" y="20"/>
                    <a:pt x="286" y="20"/>
                  </a:cubicBezTo>
                  <a:cubicBezTo>
                    <a:pt x="287" y="20"/>
                    <a:pt x="287" y="21"/>
                    <a:pt x="287" y="21"/>
                  </a:cubicBezTo>
                  <a:cubicBezTo>
                    <a:pt x="288" y="22"/>
                    <a:pt x="288" y="22"/>
                    <a:pt x="289" y="23"/>
                  </a:cubicBezTo>
                  <a:cubicBezTo>
                    <a:pt x="313" y="4"/>
                    <a:pt x="313" y="4"/>
                    <a:pt x="313" y="4"/>
                  </a:cubicBezTo>
                  <a:cubicBezTo>
                    <a:pt x="313" y="3"/>
                    <a:pt x="313" y="2"/>
                    <a:pt x="312" y="2"/>
                  </a:cubicBezTo>
                  <a:cubicBezTo>
                    <a:pt x="312" y="1"/>
                    <a:pt x="311" y="1"/>
                    <a:pt x="311" y="0"/>
                  </a:cubicBezTo>
                </a:path>
              </a:pathLst>
            </a:custGeom>
            <a:solidFill>
              <a:srgbClr val="FF5B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is1íḋe">
              <a:extLst>
                <a:ext uri="{FF2B5EF4-FFF2-40B4-BE49-F238E27FC236}">
                  <a16:creationId xmlns:a16="http://schemas.microsoft.com/office/drawing/2014/main" id="{91678D84-302F-4CA5-8898-79059DC27C97}"/>
                </a:ext>
              </a:extLst>
            </p:cNvPr>
            <p:cNvSpPr/>
            <p:nvPr/>
          </p:nvSpPr>
          <p:spPr bwMode="auto">
            <a:xfrm>
              <a:off x="6474338" y="3107467"/>
              <a:ext cx="466224" cy="363333"/>
            </a:xfrm>
            <a:custGeom>
              <a:avLst/>
              <a:gdLst>
                <a:gd name="T0" fmla="*/ 261 w 264"/>
                <a:gd name="T1" fmla="*/ 0 h 206"/>
                <a:gd name="T2" fmla="*/ 0 w 264"/>
                <a:gd name="T3" fmla="*/ 203 h 206"/>
                <a:gd name="T4" fmla="*/ 1 w 264"/>
                <a:gd name="T5" fmla="*/ 204 h 206"/>
                <a:gd name="T6" fmla="*/ 2 w 264"/>
                <a:gd name="T7" fmla="*/ 206 h 206"/>
                <a:gd name="T8" fmla="*/ 264 w 264"/>
                <a:gd name="T9" fmla="*/ 3 h 206"/>
                <a:gd name="T10" fmla="*/ 262 w 264"/>
                <a:gd name="T11" fmla="*/ 1 h 206"/>
                <a:gd name="T12" fmla="*/ 261 w 264"/>
                <a:gd name="T1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4" h="206">
                  <a:moveTo>
                    <a:pt x="261" y="0"/>
                  </a:moveTo>
                  <a:cubicBezTo>
                    <a:pt x="0" y="203"/>
                    <a:pt x="0" y="203"/>
                    <a:pt x="0" y="203"/>
                  </a:cubicBezTo>
                  <a:cubicBezTo>
                    <a:pt x="0" y="203"/>
                    <a:pt x="1" y="204"/>
                    <a:pt x="1" y="204"/>
                  </a:cubicBezTo>
                  <a:cubicBezTo>
                    <a:pt x="1" y="205"/>
                    <a:pt x="2" y="205"/>
                    <a:pt x="2" y="206"/>
                  </a:cubicBezTo>
                  <a:cubicBezTo>
                    <a:pt x="264" y="3"/>
                    <a:pt x="264" y="3"/>
                    <a:pt x="264" y="3"/>
                  </a:cubicBezTo>
                  <a:cubicBezTo>
                    <a:pt x="263" y="2"/>
                    <a:pt x="263" y="2"/>
                    <a:pt x="262" y="1"/>
                  </a:cubicBezTo>
                  <a:cubicBezTo>
                    <a:pt x="262" y="1"/>
                    <a:pt x="262" y="0"/>
                    <a:pt x="261" y="0"/>
                  </a:cubicBezTo>
                </a:path>
              </a:pathLst>
            </a:custGeom>
            <a:solidFill>
              <a:srgbClr val="F0F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íSļíḍè">
              <a:extLst>
                <a:ext uri="{FF2B5EF4-FFF2-40B4-BE49-F238E27FC236}">
                  <a16:creationId xmlns:a16="http://schemas.microsoft.com/office/drawing/2014/main" id="{5340A6CB-80A5-4858-B607-9C28F6CB77A0}"/>
                </a:ext>
              </a:extLst>
            </p:cNvPr>
            <p:cNvSpPr/>
            <p:nvPr/>
          </p:nvSpPr>
          <p:spPr bwMode="auto">
            <a:xfrm>
              <a:off x="7120621" y="2655177"/>
              <a:ext cx="259370" cy="197207"/>
            </a:xfrm>
            <a:custGeom>
              <a:avLst/>
              <a:gdLst>
                <a:gd name="T0" fmla="*/ 145 w 147"/>
                <a:gd name="T1" fmla="*/ 64 h 112"/>
                <a:gd name="T2" fmla="*/ 145 w 147"/>
                <a:gd name="T3" fmla="*/ 65 h 112"/>
                <a:gd name="T4" fmla="*/ 146 w 147"/>
                <a:gd name="T5" fmla="*/ 65 h 112"/>
                <a:gd name="T6" fmla="*/ 145 w 147"/>
                <a:gd name="T7" fmla="*/ 64 h 112"/>
                <a:gd name="T8" fmla="*/ 0 w 147"/>
                <a:gd name="T9" fmla="*/ 0 h 112"/>
                <a:gd name="T10" fmla="*/ 0 w 147"/>
                <a:gd name="T11" fmla="*/ 0 h 112"/>
                <a:gd name="T12" fmla="*/ 2 w 147"/>
                <a:gd name="T13" fmla="*/ 2 h 112"/>
                <a:gd name="T14" fmla="*/ 143 w 147"/>
                <a:gd name="T15" fmla="*/ 64 h 112"/>
                <a:gd name="T16" fmla="*/ 85 w 147"/>
                <a:gd name="T17" fmla="*/ 109 h 112"/>
                <a:gd name="T18" fmla="*/ 88 w 147"/>
                <a:gd name="T19" fmla="*/ 112 h 112"/>
                <a:gd name="T20" fmla="*/ 147 w 147"/>
                <a:gd name="T21" fmla="*/ 66 h 112"/>
                <a:gd name="T22" fmla="*/ 147 w 147"/>
                <a:gd name="T23" fmla="*/ 66 h 112"/>
                <a:gd name="T24" fmla="*/ 146 w 147"/>
                <a:gd name="T25" fmla="*/ 65 h 112"/>
                <a:gd name="T26" fmla="*/ 145 w 147"/>
                <a:gd name="T27" fmla="*/ 65 h 112"/>
                <a:gd name="T28" fmla="*/ 145 w 147"/>
                <a:gd name="T29" fmla="*/ 64 h 112"/>
                <a:gd name="T30" fmla="*/ 123 w 147"/>
                <a:gd name="T31" fmla="*/ 43 h 112"/>
                <a:gd name="T32" fmla="*/ 0 w 147"/>
                <a:gd name="T3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7" h="112">
                  <a:moveTo>
                    <a:pt x="145" y="64"/>
                  </a:moveTo>
                  <a:cubicBezTo>
                    <a:pt x="145" y="65"/>
                    <a:pt x="145" y="65"/>
                    <a:pt x="145" y="65"/>
                  </a:cubicBezTo>
                  <a:cubicBezTo>
                    <a:pt x="146" y="65"/>
                    <a:pt x="146" y="65"/>
                    <a:pt x="146" y="65"/>
                  </a:cubicBezTo>
                  <a:cubicBezTo>
                    <a:pt x="145" y="64"/>
                    <a:pt x="145" y="64"/>
                    <a:pt x="145" y="64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64" y="9"/>
                    <a:pt x="113" y="29"/>
                    <a:pt x="143" y="64"/>
                  </a:cubicBezTo>
                  <a:cubicBezTo>
                    <a:pt x="85" y="109"/>
                    <a:pt x="85" y="109"/>
                    <a:pt x="85" y="109"/>
                  </a:cubicBezTo>
                  <a:cubicBezTo>
                    <a:pt x="88" y="112"/>
                    <a:pt x="88" y="112"/>
                    <a:pt x="88" y="112"/>
                  </a:cubicBezTo>
                  <a:cubicBezTo>
                    <a:pt x="147" y="66"/>
                    <a:pt x="147" y="66"/>
                    <a:pt x="147" y="66"/>
                  </a:cubicBezTo>
                  <a:cubicBezTo>
                    <a:pt x="147" y="66"/>
                    <a:pt x="147" y="66"/>
                    <a:pt x="147" y="66"/>
                  </a:cubicBezTo>
                  <a:cubicBezTo>
                    <a:pt x="146" y="66"/>
                    <a:pt x="146" y="65"/>
                    <a:pt x="146" y="65"/>
                  </a:cubicBezTo>
                  <a:cubicBezTo>
                    <a:pt x="145" y="65"/>
                    <a:pt x="145" y="65"/>
                    <a:pt x="145" y="65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139" y="56"/>
                    <a:pt x="131" y="49"/>
                    <a:pt x="123" y="43"/>
                  </a:cubicBezTo>
                  <a:cubicBezTo>
                    <a:pt x="92" y="19"/>
                    <a:pt x="50" y="5"/>
                    <a:pt x="0" y="0"/>
                  </a:cubicBezTo>
                </a:path>
              </a:pathLst>
            </a:custGeom>
            <a:solidFill>
              <a:srgbClr val="FF6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Sḷiḓè">
              <a:extLst>
                <a:ext uri="{FF2B5EF4-FFF2-40B4-BE49-F238E27FC236}">
                  <a16:creationId xmlns:a16="http://schemas.microsoft.com/office/drawing/2014/main" id="{B607E900-B0ED-428E-9927-DACFF6C19EFF}"/>
                </a:ext>
              </a:extLst>
            </p:cNvPr>
            <p:cNvSpPr/>
            <p:nvPr/>
          </p:nvSpPr>
          <p:spPr bwMode="auto">
            <a:xfrm>
              <a:off x="5921301" y="2917762"/>
              <a:ext cx="436214" cy="491946"/>
            </a:xfrm>
            <a:custGeom>
              <a:avLst/>
              <a:gdLst>
                <a:gd name="T0" fmla="*/ 0 w 247"/>
                <a:gd name="T1" fmla="*/ 76 h 279"/>
                <a:gd name="T2" fmla="*/ 167 w 247"/>
                <a:gd name="T3" fmla="*/ 101 h 279"/>
                <a:gd name="T4" fmla="*/ 109 w 247"/>
                <a:gd name="T5" fmla="*/ 267 h 279"/>
                <a:gd name="T6" fmla="*/ 141 w 247"/>
                <a:gd name="T7" fmla="*/ 279 h 279"/>
                <a:gd name="T8" fmla="*/ 212 w 247"/>
                <a:gd name="T9" fmla="*/ 76 h 279"/>
                <a:gd name="T10" fmla="*/ 44 w 247"/>
                <a:gd name="T11" fmla="*/ 2 h 279"/>
                <a:gd name="T12" fmla="*/ 0 w 247"/>
                <a:gd name="T13" fmla="*/ 7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79">
                  <a:moveTo>
                    <a:pt x="0" y="76"/>
                  </a:moveTo>
                  <a:cubicBezTo>
                    <a:pt x="0" y="76"/>
                    <a:pt x="164" y="81"/>
                    <a:pt x="167" y="101"/>
                  </a:cubicBezTo>
                  <a:cubicBezTo>
                    <a:pt x="170" y="121"/>
                    <a:pt x="109" y="267"/>
                    <a:pt x="109" y="267"/>
                  </a:cubicBezTo>
                  <a:cubicBezTo>
                    <a:pt x="141" y="279"/>
                    <a:pt x="141" y="279"/>
                    <a:pt x="141" y="279"/>
                  </a:cubicBezTo>
                  <a:cubicBezTo>
                    <a:pt x="141" y="279"/>
                    <a:pt x="247" y="121"/>
                    <a:pt x="212" y="76"/>
                  </a:cubicBezTo>
                  <a:cubicBezTo>
                    <a:pt x="178" y="31"/>
                    <a:pt x="53" y="0"/>
                    <a:pt x="44" y="2"/>
                  </a:cubicBezTo>
                  <a:cubicBezTo>
                    <a:pt x="24" y="8"/>
                    <a:pt x="0" y="76"/>
                    <a:pt x="0" y="76"/>
                  </a:cubicBezTo>
                  <a:close/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šľïḋê">
              <a:extLst>
                <a:ext uri="{FF2B5EF4-FFF2-40B4-BE49-F238E27FC236}">
                  <a16:creationId xmlns:a16="http://schemas.microsoft.com/office/drawing/2014/main" id="{AA43C8FD-F051-464B-A190-5ED8C489F85E}"/>
                </a:ext>
              </a:extLst>
            </p:cNvPr>
            <p:cNvSpPr/>
            <p:nvPr/>
          </p:nvSpPr>
          <p:spPr bwMode="auto">
            <a:xfrm>
              <a:off x="6098144" y="3374340"/>
              <a:ext cx="185418" cy="156480"/>
            </a:xfrm>
            <a:custGeom>
              <a:avLst/>
              <a:gdLst>
                <a:gd name="T0" fmla="*/ 67 w 105"/>
                <a:gd name="T1" fmla="*/ 25 h 89"/>
                <a:gd name="T2" fmla="*/ 97 w 105"/>
                <a:gd name="T3" fmla="*/ 78 h 89"/>
                <a:gd name="T4" fmla="*/ 38 w 105"/>
                <a:gd name="T5" fmla="*/ 63 h 89"/>
                <a:gd name="T6" fmla="*/ 8 w 105"/>
                <a:gd name="T7" fmla="*/ 10 h 89"/>
                <a:gd name="T8" fmla="*/ 67 w 105"/>
                <a:gd name="T9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89">
                  <a:moveTo>
                    <a:pt x="67" y="25"/>
                  </a:moveTo>
                  <a:cubicBezTo>
                    <a:pt x="91" y="44"/>
                    <a:pt x="105" y="68"/>
                    <a:pt x="97" y="78"/>
                  </a:cubicBezTo>
                  <a:cubicBezTo>
                    <a:pt x="89" y="89"/>
                    <a:pt x="62" y="82"/>
                    <a:pt x="38" y="63"/>
                  </a:cubicBezTo>
                  <a:cubicBezTo>
                    <a:pt x="13" y="45"/>
                    <a:pt x="0" y="21"/>
                    <a:pt x="8" y="10"/>
                  </a:cubicBezTo>
                  <a:cubicBezTo>
                    <a:pt x="16" y="0"/>
                    <a:pt x="42" y="6"/>
                    <a:pt x="67" y="25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ṩ1îde">
              <a:extLst>
                <a:ext uri="{FF2B5EF4-FFF2-40B4-BE49-F238E27FC236}">
                  <a16:creationId xmlns:a16="http://schemas.microsoft.com/office/drawing/2014/main" id="{C64AA518-B841-4EF3-880C-F1B8D54D3BC9}"/>
                </a:ext>
              </a:extLst>
            </p:cNvPr>
            <p:cNvSpPr/>
            <p:nvPr/>
          </p:nvSpPr>
          <p:spPr bwMode="auto">
            <a:xfrm>
              <a:off x="5472226" y="3112826"/>
              <a:ext cx="154336" cy="215428"/>
            </a:xfrm>
            <a:custGeom>
              <a:avLst/>
              <a:gdLst>
                <a:gd name="T0" fmla="*/ 78 w 87"/>
                <a:gd name="T1" fmla="*/ 94 h 122"/>
                <a:gd name="T2" fmla="*/ 64 w 87"/>
                <a:gd name="T3" fmla="*/ 49 h 122"/>
                <a:gd name="T4" fmla="*/ 57 w 87"/>
                <a:gd name="T5" fmla="*/ 116 h 122"/>
                <a:gd name="T6" fmla="*/ 20 w 87"/>
                <a:gd name="T7" fmla="*/ 101 h 122"/>
                <a:gd name="T8" fmla="*/ 28 w 87"/>
                <a:gd name="T9" fmla="*/ 0 h 122"/>
                <a:gd name="T10" fmla="*/ 83 w 87"/>
                <a:gd name="T11" fmla="*/ 5 h 122"/>
                <a:gd name="T12" fmla="*/ 78 w 87"/>
                <a:gd name="T13" fmla="*/ 9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122">
                  <a:moveTo>
                    <a:pt x="78" y="94"/>
                  </a:moveTo>
                  <a:cubicBezTo>
                    <a:pt x="70" y="95"/>
                    <a:pt x="73" y="55"/>
                    <a:pt x="64" y="49"/>
                  </a:cubicBezTo>
                  <a:cubicBezTo>
                    <a:pt x="55" y="44"/>
                    <a:pt x="57" y="116"/>
                    <a:pt x="57" y="116"/>
                  </a:cubicBezTo>
                  <a:cubicBezTo>
                    <a:pt x="57" y="116"/>
                    <a:pt x="46" y="122"/>
                    <a:pt x="20" y="101"/>
                  </a:cubicBezTo>
                  <a:cubicBezTo>
                    <a:pt x="0" y="85"/>
                    <a:pt x="17" y="30"/>
                    <a:pt x="28" y="0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7" y="39"/>
                    <a:pt x="85" y="94"/>
                    <a:pt x="78" y="94"/>
                  </a:cubicBezTo>
                  <a:close/>
                </a:path>
              </a:pathLst>
            </a:custGeom>
            <a:solidFill>
              <a:srgbClr val="FFCF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ṩḷïḑe">
              <a:extLst>
                <a:ext uri="{FF2B5EF4-FFF2-40B4-BE49-F238E27FC236}">
                  <a16:creationId xmlns:a16="http://schemas.microsoft.com/office/drawing/2014/main" id="{0C24EB2A-740E-437B-9B32-4196BA1C6CBE}"/>
                </a:ext>
              </a:extLst>
            </p:cNvPr>
            <p:cNvSpPr/>
            <p:nvPr/>
          </p:nvSpPr>
          <p:spPr bwMode="auto">
            <a:xfrm>
              <a:off x="5501163" y="2123575"/>
              <a:ext cx="352616" cy="999969"/>
            </a:xfrm>
            <a:custGeom>
              <a:avLst/>
              <a:gdLst>
                <a:gd name="T0" fmla="*/ 200 w 200"/>
                <a:gd name="T1" fmla="*/ 181 h 567"/>
                <a:gd name="T2" fmla="*/ 69 w 200"/>
                <a:gd name="T3" fmla="*/ 567 h 567"/>
                <a:gd name="T4" fmla="*/ 67 w 200"/>
                <a:gd name="T5" fmla="*/ 566 h 567"/>
                <a:gd name="T6" fmla="*/ 12 w 200"/>
                <a:gd name="T7" fmla="*/ 561 h 567"/>
                <a:gd name="T8" fmla="*/ 10 w 200"/>
                <a:gd name="T9" fmla="*/ 561 h 567"/>
                <a:gd name="T10" fmla="*/ 175 w 200"/>
                <a:gd name="T11" fmla="*/ 0 h 567"/>
                <a:gd name="T12" fmla="*/ 200 w 200"/>
                <a:gd name="T13" fmla="*/ 181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7">
                  <a:moveTo>
                    <a:pt x="200" y="181"/>
                  </a:moveTo>
                  <a:cubicBezTo>
                    <a:pt x="111" y="322"/>
                    <a:pt x="69" y="567"/>
                    <a:pt x="69" y="567"/>
                  </a:cubicBezTo>
                  <a:cubicBezTo>
                    <a:pt x="67" y="566"/>
                    <a:pt x="67" y="566"/>
                    <a:pt x="67" y="566"/>
                  </a:cubicBezTo>
                  <a:cubicBezTo>
                    <a:pt x="12" y="561"/>
                    <a:pt x="12" y="561"/>
                    <a:pt x="12" y="561"/>
                  </a:cubicBezTo>
                  <a:cubicBezTo>
                    <a:pt x="10" y="561"/>
                    <a:pt x="10" y="561"/>
                    <a:pt x="10" y="561"/>
                  </a:cubicBezTo>
                  <a:cubicBezTo>
                    <a:pt x="0" y="278"/>
                    <a:pt x="175" y="0"/>
                    <a:pt x="175" y="0"/>
                  </a:cubicBezTo>
                  <a:lnTo>
                    <a:pt x="200" y="181"/>
                  </a:lnTo>
                  <a:close/>
                </a:path>
              </a:pathLst>
            </a:custGeom>
            <a:solidFill>
              <a:srgbClr val="3555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ṡlíḑè">
              <a:extLst>
                <a:ext uri="{FF2B5EF4-FFF2-40B4-BE49-F238E27FC236}">
                  <a16:creationId xmlns:a16="http://schemas.microsoft.com/office/drawing/2014/main" id="{4E97F86C-1E22-4F79-A880-30DB761049CC}"/>
                </a:ext>
              </a:extLst>
            </p:cNvPr>
            <p:cNvSpPr/>
            <p:nvPr/>
          </p:nvSpPr>
          <p:spPr bwMode="auto">
            <a:xfrm>
              <a:off x="5689796" y="2502984"/>
              <a:ext cx="128613" cy="435142"/>
            </a:xfrm>
            <a:custGeom>
              <a:avLst/>
              <a:gdLst>
                <a:gd name="T0" fmla="*/ 2 w 73"/>
                <a:gd name="T1" fmla="*/ 182 h 247"/>
                <a:gd name="T2" fmla="*/ 73 w 73"/>
                <a:gd name="T3" fmla="*/ 0 h 247"/>
                <a:gd name="T4" fmla="*/ 31 w 73"/>
                <a:gd name="T5" fmla="*/ 247 h 247"/>
                <a:gd name="T6" fmla="*/ 2 w 73"/>
                <a:gd name="T7" fmla="*/ 18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247">
                  <a:moveTo>
                    <a:pt x="2" y="182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0" y="211"/>
                    <a:pt x="31" y="247"/>
                  </a:cubicBezTo>
                  <a:cubicBezTo>
                    <a:pt x="31" y="247"/>
                    <a:pt x="14" y="217"/>
                    <a:pt x="2" y="182"/>
                  </a:cubicBezTo>
                  <a:close/>
                </a:path>
              </a:pathLst>
            </a:custGeom>
            <a:solidFill>
              <a:srgbClr val="2944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śḻiḓê">
              <a:extLst>
                <a:ext uri="{FF2B5EF4-FFF2-40B4-BE49-F238E27FC236}">
                  <a16:creationId xmlns:a16="http://schemas.microsoft.com/office/drawing/2014/main" id="{6DC7F7F8-E74A-4485-B90B-6CAEA48C5C2A}"/>
                </a:ext>
              </a:extLst>
            </p:cNvPr>
            <p:cNvSpPr/>
            <p:nvPr/>
          </p:nvSpPr>
          <p:spPr bwMode="auto">
            <a:xfrm>
              <a:off x="6821595" y="1257579"/>
              <a:ext cx="275447" cy="368692"/>
            </a:xfrm>
            <a:custGeom>
              <a:avLst/>
              <a:gdLst>
                <a:gd name="T0" fmla="*/ 136 w 156"/>
                <a:gd name="T1" fmla="*/ 131 h 209"/>
                <a:gd name="T2" fmla="*/ 156 w 156"/>
                <a:gd name="T3" fmla="*/ 78 h 209"/>
                <a:gd name="T4" fmla="*/ 78 w 156"/>
                <a:gd name="T5" fmla="*/ 0 h 209"/>
                <a:gd name="T6" fmla="*/ 0 w 156"/>
                <a:gd name="T7" fmla="*/ 78 h 209"/>
                <a:gd name="T8" fmla="*/ 21 w 156"/>
                <a:gd name="T9" fmla="*/ 131 h 209"/>
                <a:gd name="T10" fmla="*/ 20 w 156"/>
                <a:gd name="T11" fmla="*/ 131 h 209"/>
                <a:gd name="T12" fmla="*/ 49 w 156"/>
                <a:gd name="T13" fmla="*/ 195 h 209"/>
                <a:gd name="T14" fmla="*/ 107 w 156"/>
                <a:gd name="T15" fmla="*/ 195 h 209"/>
                <a:gd name="T16" fmla="*/ 136 w 156"/>
                <a:gd name="T17" fmla="*/ 13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209">
                  <a:moveTo>
                    <a:pt x="136" y="131"/>
                  </a:moveTo>
                  <a:cubicBezTo>
                    <a:pt x="148" y="117"/>
                    <a:pt x="156" y="98"/>
                    <a:pt x="156" y="78"/>
                  </a:cubicBezTo>
                  <a:cubicBezTo>
                    <a:pt x="156" y="35"/>
                    <a:pt x="121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98"/>
                    <a:pt x="8" y="117"/>
                    <a:pt x="21" y="131"/>
                  </a:cubicBezTo>
                  <a:cubicBezTo>
                    <a:pt x="20" y="131"/>
                    <a:pt x="20" y="131"/>
                    <a:pt x="20" y="131"/>
                  </a:cubicBezTo>
                  <a:cubicBezTo>
                    <a:pt x="20" y="131"/>
                    <a:pt x="49" y="160"/>
                    <a:pt x="49" y="195"/>
                  </a:cubicBezTo>
                  <a:cubicBezTo>
                    <a:pt x="49" y="195"/>
                    <a:pt x="105" y="209"/>
                    <a:pt x="107" y="195"/>
                  </a:cubicBezTo>
                  <a:cubicBezTo>
                    <a:pt x="112" y="150"/>
                    <a:pt x="136" y="131"/>
                    <a:pt x="136" y="131"/>
                  </a:cubicBezTo>
                  <a:close/>
                </a:path>
              </a:pathLst>
            </a:custGeom>
            <a:solidFill>
              <a:srgbClr val="FFD5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ṧ1ïḑè">
              <a:extLst>
                <a:ext uri="{FF2B5EF4-FFF2-40B4-BE49-F238E27FC236}">
                  <a16:creationId xmlns:a16="http://schemas.microsoft.com/office/drawing/2014/main" id="{287E3A6B-4337-4E6A-8355-5C2534FD9A75}"/>
                </a:ext>
              </a:extLst>
            </p:cNvPr>
            <p:cNvSpPr/>
            <p:nvPr/>
          </p:nvSpPr>
          <p:spPr bwMode="auto">
            <a:xfrm>
              <a:off x="6895548" y="1601619"/>
              <a:ext cx="124326" cy="10718"/>
            </a:xfrm>
            <a:custGeom>
              <a:avLst/>
              <a:gdLst>
                <a:gd name="T0" fmla="*/ 70 w 70"/>
                <a:gd name="T1" fmla="*/ 6 h 6"/>
                <a:gd name="T2" fmla="*/ 0 w 70"/>
                <a:gd name="T3" fmla="*/ 6 h 6"/>
                <a:gd name="T4" fmla="*/ 5 w 70"/>
                <a:gd name="T5" fmla="*/ 0 h 6"/>
                <a:gd name="T6" fmla="*/ 64 w 70"/>
                <a:gd name="T7" fmla="*/ 0 h 6"/>
                <a:gd name="T8" fmla="*/ 70 w 70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2"/>
                    <a:pt x="70" y="6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ṡḻíďê">
              <a:extLst>
                <a:ext uri="{FF2B5EF4-FFF2-40B4-BE49-F238E27FC236}">
                  <a16:creationId xmlns:a16="http://schemas.microsoft.com/office/drawing/2014/main" id="{52FC402C-B335-44BC-8F4D-2CAFEA83B6D1}"/>
                </a:ext>
              </a:extLst>
            </p:cNvPr>
            <p:cNvSpPr/>
            <p:nvPr/>
          </p:nvSpPr>
          <p:spPr bwMode="auto">
            <a:xfrm>
              <a:off x="6895548" y="1623055"/>
              <a:ext cx="124326" cy="21436"/>
            </a:xfrm>
            <a:custGeom>
              <a:avLst/>
              <a:gdLst>
                <a:gd name="T0" fmla="*/ 70 w 70"/>
                <a:gd name="T1" fmla="*/ 6 h 12"/>
                <a:gd name="T2" fmla="*/ 64 w 70"/>
                <a:gd name="T3" fmla="*/ 12 h 12"/>
                <a:gd name="T4" fmla="*/ 5 w 70"/>
                <a:gd name="T5" fmla="*/ 12 h 12"/>
                <a:gd name="T6" fmla="*/ 0 w 70"/>
                <a:gd name="T7" fmla="*/ 6 h 12"/>
                <a:gd name="T8" fmla="*/ 5 w 70"/>
                <a:gd name="T9" fmla="*/ 0 h 12"/>
                <a:gd name="T10" fmla="*/ 64 w 70"/>
                <a:gd name="T11" fmla="*/ 0 h 12"/>
                <a:gd name="T12" fmla="*/ 70 w 7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70" y="6"/>
                  </a:moveTo>
                  <a:cubicBezTo>
                    <a:pt x="70" y="10"/>
                    <a:pt x="68" y="12"/>
                    <a:pt x="6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10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6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ṧḻíḓê">
              <a:extLst>
                <a:ext uri="{FF2B5EF4-FFF2-40B4-BE49-F238E27FC236}">
                  <a16:creationId xmlns:a16="http://schemas.microsoft.com/office/drawing/2014/main" id="{104BE444-31BE-4DE6-82DE-E5240C5D5B00}"/>
                </a:ext>
              </a:extLst>
            </p:cNvPr>
            <p:cNvSpPr/>
            <p:nvPr/>
          </p:nvSpPr>
          <p:spPr bwMode="auto">
            <a:xfrm>
              <a:off x="6895548" y="1644491"/>
              <a:ext cx="124326" cy="22508"/>
            </a:xfrm>
            <a:custGeom>
              <a:avLst/>
              <a:gdLst>
                <a:gd name="T0" fmla="*/ 70 w 70"/>
                <a:gd name="T1" fmla="*/ 7 h 13"/>
                <a:gd name="T2" fmla="*/ 64 w 70"/>
                <a:gd name="T3" fmla="*/ 13 h 13"/>
                <a:gd name="T4" fmla="*/ 5 w 70"/>
                <a:gd name="T5" fmla="*/ 13 h 13"/>
                <a:gd name="T6" fmla="*/ 0 w 70"/>
                <a:gd name="T7" fmla="*/ 7 h 13"/>
                <a:gd name="T8" fmla="*/ 5 w 70"/>
                <a:gd name="T9" fmla="*/ 0 h 13"/>
                <a:gd name="T10" fmla="*/ 64 w 70"/>
                <a:gd name="T11" fmla="*/ 0 h 13"/>
                <a:gd name="T12" fmla="*/ 70 w 70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3">
                  <a:moveTo>
                    <a:pt x="70" y="7"/>
                  </a:moveTo>
                  <a:cubicBezTo>
                    <a:pt x="70" y="10"/>
                    <a:pt x="68" y="13"/>
                    <a:pt x="6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3"/>
                    <a:pt x="0" y="10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3"/>
                    <a:pt x="70" y="7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ïśľîḓè">
              <a:extLst>
                <a:ext uri="{FF2B5EF4-FFF2-40B4-BE49-F238E27FC236}">
                  <a16:creationId xmlns:a16="http://schemas.microsoft.com/office/drawing/2014/main" id="{5BF02815-7404-477A-AAE3-C98D4422311B}"/>
                </a:ext>
              </a:extLst>
            </p:cNvPr>
            <p:cNvSpPr/>
            <p:nvPr/>
          </p:nvSpPr>
          <p:spPr bwMode="auto">
            <a:xfrm>
              <a:off x="6895548" y="1666998"/>
              <a:ext cx="124326" cy="21436"/>
            </a:xfrm>
            <a:custGeom>
              <a:avLst/>
              <a:gdLst>
                <a:gd name="T0" fmla="*/ 70 w 70"/>
                <a:gd name="T1" fmla="*/ 6 h 12"/>
                <a:gd name="T2" fmla="*/ 64 w 70"/>
                <a:gd name="T3" fmla="*/ 12 h 12"/>
                <a:gd name="T4" fmla="*/ 5 w 70"/>
                <a:gd name="T5" fmla="*/ 12 h 12"/>
                <a:gd name="T6" fmla="*/ 0 w 70"/>
                <a:gd name="T7" fmla="*/ 6 h 12"/>
                <a:gd name="T8" fmla="*/ 5 w 70"/>
                <a:gd name="T9" fmla="*/ 0 h 12"/>
                <a:gd name="T10" fmla="*/ 64 w 70"/>
                <a:gd name="T11" fmla="*/ 0 h 12"/>
                <a:gd name="T12" fmla="*/ 70 w 70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12">
                  <a:moveTo>
                    <a:pt x="70" y="6"/>
                  </a:moveTo>
                  <a:cubicBezTo>
                    <a:pt x="70" y="9"/>
                    <a:pt x="68" y="12"/>
                    <a:pt x="6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8" y="0"/>
                    <a:pt x="70" y="2"/>
                    <a:pt x="70" y="6"/>
                  </a:cubicBezTo>
                  <a:close/>
                </a:path>
              </a:pathLst>
            </a:custGeom>
            <a:solidFill>
              <a:srgbClr val="E6D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śľiďê">
              <a:extLst>
                <a:ext uri="{FF2B5EF4-FFF2-40B4-BE49-F238E27FC236}">
                  <a16:creationId xmlns:a16="http://schemas.microsoft.com/office/drawing/2014/main" id="{21A30445-E9EE-43AC-BE7A-788282DBBA55}"/>
                </a:ext>
              </a:extLst>
            </p:cNvPr>
            <p:cNvSpPr/>
            <p:nvPr/>
          </p:nvSpPr>
          <p:spPr bwMode="auto">
            <a:xfrm>
              <a:off x="6895548" y="1612337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3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3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ḷiḓè">
              <a:extLst>
                <a:ext uri="{FF2B5EF4-FFF2-40B4-BE49-F238E27FC236}">
                  <a16:creationId xmlns:a16="http://schemas.microsoft.com/office/drawing/2014/main" id="{7DCBAE9E-6784-4C49-8F3B-E06444EB1213}"/>
                </a:ext>
              </a:extLst>
            </p:cNvPr>
            <p:cNvSpPr/>
            <p:nvPr/>
          </p:nvSpPr>
          <p:spPr bwMode="auto">
            <a:xfrm>
              <a:off x="6895548" y="1633773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4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4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iŝḷíḓe">
              <a:extLst>
                <a:ext uri="{FF2B5EF4-FFF2-40B4-BE49-F238E27FC236}">
                  <a16:creationId xmlns:a16="http://schemas.microsoft.com/office/drawing/2014/main" id="{55B4FE7F-1548-4F41-BE09-3A740F89DF9C}"/>
                </a:ext>
              </a:extLst>
            </p:cNvPr>
            <p:cNvSpPr/>
            <p:nvPr/>
          </p:nvSpPr>
          <p:spPr bwMode="auto">
            <a:xfrm>
              <a:off x="6895548" y="1656280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3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3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şļíḋé">
              <a:extLst>
                <a:ext uri="{FF2B5EF4-FFF2-40B4-BE49-F238E27FC236}">
                  <a16:creationId xmlns:a16="http://schemas.microsoft.com/office/drawing/2014/main" id="{B79F4BD2-6AFE-481A-AFC5-DF71C9195616}"/>
                </a:ext>
              </a:extLst>
            </p:cNvPr>
            <p:cNvSpPr/>
            <p:nvPr/>
          </p:nvSpPr>
          <p:spPr bwMode="auto">
            <a:xfrm>
              <a:off x="6895548" y="1677715"/>
              <a:ext cx="124326" cy="10718"/>
            </a:xfrm>
            <a:custGeom>
              <a:avLst/>
              <a:gdLst>
                <a:gd name="T0" fmla="*/ 70 w 70"/>
                <a:gd name="T1" fmla="*/ 0 h 6"/>
                <a:gd name="T2" fmla="*/ 64 w 70"/>
                <a:gd name="T3" fmla="*/ 6 h 6"/>
                <a:gd name="T4" fmla="*/ 5 w 70"/>
                <a:gd name="T5" fmla="*/ 6 h 6"/>
                <a:gd name="T6" fmla="*/ 0 w 70"/>
                <a:gd name="T7" fmla="*/ 0 h 6"/>
                <a:gd name="T8" fmla="*/ 70 w 7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">
                  <a:moveTo>
                    <a:pt x="70" y="0"/>
                  </a:moveTo>
                  <a:cubicBezTo>
                    <a:pt x="70" y="3"/>
                    <a:pt x="68" y="6"/>
                    <a:pt x="6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3"/>
                    <a:pt x="0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595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íṥļïḍè">
              <a:extLst>
                <a:ext uri="{FF2B5EF4-FFF2-40B4-BE49-F238E27FC236}">
                  <a16:creationId xmlns:a16="http://schemas.microsoft.com/office/drawing/2014/main" id="{48BC5DFB-E184-48FC-876E-C38C76FC07F4}"/>
                </a:ext>
              </a:extLst>
            </p:cNvPr>
            <p:cNvSpPr/>
            <p:nvPr/>
          </p:nvSpPr>
          <p:spPr bwMode="auto">
            <a:xfrm>
              <a:off x="6945921" y="1126822"/>
              <a:ext cx="24651" cy="98604"/>
            </a:xfrm>
            <a:custGeom>
              <a:avLst/>
              <a:gdLst>
                <a:gd name="T0" fmla="*/ 7 w 14"/>
                <a:gd name="T1" fmla="*/ 0 h 56"/>
                <a:gd name="T2" fmla="*/ 0 w 14"/>
                <a:gd name="T3" fmla="*/ 8 h 56"/>
                <a:gd name="T4" fmla="*/ 0 w 14"/>
                <a:gd name="T5" fmla="*/ 48 h 56"/>
                <a:gd name="T6" fmla="*/ 7 w 14"/>
                <a:gd name="T7" fmla="*/ 56 h 56"/>
                <a:gd name="T8" fmla="*/ 14 w 14"/>
                <a:gd name="T9" fmla="*/ 48 h 56"/>
                <a:gd name="T10" fmla="*/ 14 w 14"/>
                <a:gd name="T11" fmla="*/ 8 h 56"/>
                <a:gd name="T12" fmla="*/ 7 w 14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6">
                  <a:moveTo>
                    <a:pt x="7" y="0"/>
                  </a:moveTo>
                  <a:cubicBezTo>
                    <a:pt x="3" y="0"/>
                    <a:pt x="0" y="4"/>
                    <a:pt x="0" y="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6"/>
                    <a:pt x="7" y="56"/>
                  </a:cubicBezTo>
                  <a:cubicBezTo>
                    <a:pt x="11" y="56"/>
                    <a:pt x="14" y="52"/>
                    <a:pt x="14" y="4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4"/>
                    <a:pt x="11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ṩ1îḑè">
              <a:extLst>
                <a:ext uri="{FF2B5EF4-FFF2-40B4-BE49-F238E27FC236}">
                  <a16:creationId xmlns:a16="http://schemas.microsoft.com/office/drawing/2014/main" id="{135695A6-1012-422A-B7B0-66569BBC5397}"/>
                </a:ext>
              </a:extLst>
            </p:cNvPr>
            <p:cNvSpPr/>
            <p:nvPr/>
          </p:nvSpPr>
          <p:spPr bwMode="auto">
            <a:xfrm>
              <a:off x="7014515" y="1148257"/>
              <a:ext cx="57876" cy="92173"/>
            </a:xfrm>
            <a:custGeom>
              <a:avLst/>
              <a:gdLst>
                <a:gd name="T0" fmla="*/ 24 w 33"/>
                <a:gd name="T1" fmla="*/ 0 h 52"/>
                <a:gd name="T2" fmla="*/ 18 w 33"/>
                <a:gd name="T3" fmla="*/ 4 h 52"/>
                <a:gd name="T4" fmla="*/ 2 w 33"/>
                <a:gd name="T5" fmla="*/ 42 h 52"/>
                <a:gd name="T6" fmla="*/ 5 w 33"/>
                <a:gd name="T7" fmla="*/ 51 h 52"/>
                <a:gd name="T8" fmla="*/ 8 w 33"/>
                <a:gd name="T9" fmla="*/ 52 h 52"/>
                <a:gd name="T10" fmla="*/ 15 w 33"/>
                <a:gd name="T11" fmla="*/ 48 h 52"/>
                <a:gd name="T12" fmla="*/ 31 w 33"/>
                <a:gd name="T13" fmla="*/ 10 h 52"/>
                <a:gd name="T14" fmla="*/ 27 w 33"/>
                <a:gd name="T15" fmla="*/ 1 h 52"/>
                <a:gd name="T16" fmla="*/ 24 w 3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52">
                  <a:moveTo>
                    <a:pt x="24" y="0"/>
                  </a:moveTo>
                  <a:cubicBezTo>
                    <a:pt x="22" y="0"/>
                    <a:pt x="19" y="2"/>
                    <a:pt x="18" y="4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0" y="46"/>
                    <a:pt x="2" y="50"/>
                    <a:pt x="5" y="51"/>
                  </a:cubicBezTo>
                  <a:cubicBezTo>
                    <a:pt x="6" y="52"/>
                    <a:pt x="7" y="52"/>
                    <a:pt x="8" y="52"/>
                  </a:cubicBezTo>
                  <a:cubicBezTo>
                    <a:pt x="11" y="52"/>
                    <a:pt x="14" y="50"/>
                    <a:pt x="15" y="48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6"/>
                    <a:pt x="31" y="2"/>
                    <a:pt x="27" y="1"/>
                  </a:cubicBezTo>
                  <a:cubicBezTo>
                    <a:pt x="26" y="0"/>
                    <a:pt x="25" y="0"/>
                    <a:pt x="2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Sľiḍè">
              <a:extLst>
                <a:ext uri="{FF2B5EF4-FFF2-40B4-BE49-F238E27FC236}">
                  <a16:creationId xmlns:a16="http://schemas.microsoft.com/office/drawing/2014/main" id="{EEAE92AC-6826-4C61-8093-B9B61B7F596F}"/>
                </a:ext>
              </a:extLst>
            </p:cNvPr>
            <p:cNvSpPr/>
            <p:nvPr/>
          </p:nvSpPr>
          <p:spPr bwMode="auto">
            <a:xfrm>
              <a:off x="7074534" y="1206133"/>
              <a:ext cx="81455" cy="76097"/>
            </a:xfrm>
            <a:custGeom>
              <a:avLst/>
              <a:gdLst>
                <a:gd name="T0" fmla="*/ 38 w 46"/>
                <a:gd name="T1" fmla="*/ 0 h 43"/>
                <a:gd name="T2" fmla="*/ 33 w 46"/>
                <a:gd name="T3" fmla="*/ 2 h 43"/>
                <a:gd name="T4" fmla="*/ 3 w 46"/>
                <a:gd name="T5" fmla="*/ 30 h 43"/>
                <a:gd name="T6" fmla="*/ 3 w 46"/>
                <a:gd name="T7" fmla="*/ 40 h 43"/>
                <a:gd name="T8" fmla="*/ 8 w 46"/>
                <a:gd name="T9" fmla="*/ 43 h 43"/>
                <a:gd name="T10" fmla="*/ 13 w 46"/>
                <a:gd name="T11" fmla="*/ 41 h 43"/>
                <a:gd name="T12" fmla="*/ 43 w 46"/>
                <a:gd name="T13" fmla="*/ 12 h 43"/>
                <a:gd name="T14" fmla="*/ 43 w 46"/>
                <a:gd name="T15" fmla="*/ 2 h 43"/>
                <a:gd name="T16" fmla="*/ 38 w 46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43">
                  <a:moveTo>
                    <a:pt x="38" y="0"/>
                  </a:moveTo>
                  <a:cubicBezTo>
                    <a:pt x="36" y="0"/>
                    <a:pt x="34" y="1"/>
                    <a:pt x="33" y="2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0" y="33"/>
                    <a:pt x="0" y="37"/>
                    <a:pt x="3" y="40"/>
                  </a:cubicBezTo>
                  <a:cubicBezTo>
                    <a:pt x="4" y="42"/>
                    <a:pt x="6" y="43"/>
                    <a:pt x="8" y="43"/>
                  </a:cubicBezTo>
                  <a:cubicBezTo>
                    <a:pt x="10" y="43"/>
                    <a:pt x="11" y="42"/>
                    <a:pt x="13" y="4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0"/>
                    <a:pt x="46" y="5"/>
                    <a:pt x="43" y="2"/>
                  </a:cubicBezTo>
                  <a:cubicBezTo>
                    <a:pt x="41" y="1"/>
                    <a:pt x="40" y="0"/>
                    <a:pt x="3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S1îḋê">
              <a:extLst>
                <a:ext uri="{FF2B5EF4-FFF2-40B4-BE49-F238E27FC236}">
                  <a16:creationId xmlns:a16="http://schemas.microsoft.com/office/drawing/2014/main" id="{D366A6F6-7489-42D3-84E5-72F40624AE03}"/>
                </a:ext>
              </a:extLst>
            </p:cNvPr>
            <p:cNvSpPr/>
            <p:nvPr/>
          </p:nvSpPr>
          <p:spPr bwMode="auto">
            <a:xfrm>
              <a:off x="7110975" y="1292948"/>
              <a:ext cx="97532" cy="49302"/>
            </a:xfrm>
            <a:custGeom>
              <a:avLst/>
              <a:gdLst>
                <a:gd name="T0" fmla="*/ 47 w 55"/>
                <a:gd name="T1" fmla="*/ 0 h 28"/>
                <a:gd name="T2" fmla="*/ 44 w 55"/>
                <a:gd name="T3" fmla="*/ 0 h 28"/>
                <a:gd name="T4" fmla="*/ 6 w 55"/>
                <a:gd name="T5" fmla="*/ 14 h 28"/>
                <a:gd name="T6" fmla="*/ 2 w 55"/>
                <a:gd name="T7" fmla="*/ 24 h 28"/>
                <a:gd name="T8" fmla="*/ 9 w 55"/>
                <a:gd name="T9" fmla="*/ 28 h 28"/>
                <a:gd name="T10" fmla="*/ 11 w 55"/>
                <a:gd name="T11" fmla="*/ 28 h 28"/>
                <a:gd name="T12" fmla="*/ 49 w 55"/>
                <a:gd name="T13" fmla="*/ 14 h 28"/>
                <a:gd name="T14" fmla="*/ 54 w 55"/>
                <a:gd name="T15" fmla="*/ 5 h 28"/>
                <a:gd name="T16" fmla="*/ 47 w 55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8">
                  <a:moveTo>
                    <a:pt x="47" y="0"/>
                  </a:moveTo>
                  <a:cubicBezTo>
                    <a:pt x="46" y="0"/>
                    <a:pt x="45" y="0"/>
                    <a:pt x="44" y="0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2" y="16"/>
                    <a:pt x="0" y="20"/>
                    <a:pt x="2" y="24"/>
                  </a:cubicBezTo>
                  <a:cubicBezTo>
                    <a:pt x="3" y="27"/>
                    <a:pt x="6" y="28"/>
                    <a:pt x="9" y="28"/>
                  </a:cubicBezTo>
                  <a:cubicBezTo>
                    <a:pt x="9" y="28"/>
                    <a:pt x="10" y="28"/>
                    <a:pt x="11" y="2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3" y="13"/>
                    <a:pt x="55" y="8"/>
                    <a:pt x="54" y="5"/>
                  </a:cubicBezTo>
                  <a:cubicBezTo>
                    <a:pt x="53" y="2"/>
                    <a:pt x="50" y="0"/>
                    <a:pt x="4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ṩľíḋê">
              <a:extLst>
                <a:ext uri="{FF2B5EF4-FFF2-40B4-BE49-F238E27FC236}">
                  <a16:creationId xmlns:a16="http://schemas.microsoft.com/office/drawing/2014/main" id="{B81060F5-A14E-414C-82CE-D8B3BE7579E2}"/>
                </a:ext>
              </a:extLst>
            </p:cNvPr>
            <p:cNvSpPr/>
            <p:nvPr/>
          </p:nvSpPr>
          <p:spPr bwMode="auto">
            <a:xfrm>
              <a:off x="6850533" y="1146114"/>
              <a:ext cx="55732" cy="92173"/>
            </a:xfrm>
            <a:custGeom>
              <a:avLst/>
              <a:gdLst>
                <a:gd name="T0" fmla="*/ 8 w 32"/>
                <a:gd name="T1" fmla="*/ 0 h 52"/>
                <a:gd name="T2" fmla="*/ 5 w 32"/>
                <a:gd name="T3" fmla="*/ 1 h 52"/>
                <a:gd name="T4" fmla="*/ 1 w 32"/>
                <a:gd name="T5" fmla="*/ 10 h 52"/>
                <a:gd name="T6" fmla="*/ 17 w 32"/>
                <a:gd name="T7" fmla="*/ 48 h 52"/>
                <a:gd name="T8" fmla="*/ 24 w 32"/>
                <a:gd name="T9" fmla="*/ 52 h 52"/>
                <a:gd name="T10" fmla="*/ 27 w 32"/>
                <a:gd name="T11" fmla="*/ 51 h 52"/>
                <a:gd name="T12" fmla="*/ 31 w 32"/>
                <a:gd name="T13" fmla="*/ 42 h 52"/>
                <a:gd name="T14" fmla="*/ 15 w 32"/>
                <a:gd name="T15" fmla="*/ 4 h 52"/>
                <a:gd name="T16" fmla="*/ 8 w 3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2">
                  <a:moveTo>
                    <a:pt x="8" y="0"/>
                  </a:moveTo>
                  <a:cubicBezTo>
                    <a:pt x="7" y="0"/>
                    <a:pt x="6" y="0"/>
                    <a:pt x="5" y="1"/>
                  </a:cubicBezTo>
                  <a:cubicBezTo>
                    <a:pt x="1" y="2"/>
                    <a:pt x="0" y="6"/>
                    <a:pt x="1" y="10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50"/>
                    <a:pt x="21" y="52"/>
                    <a:pt x="24" y="52"/>
                  </a:cubicBezTo>
                  <a:cubicBezTo>
                    <a:pt x="25" y="52"/>
                    <a:pt x="26" y="52"/>
                    <a:pt x="27" y="51"/>
                  </a:cubicBezTo>
                  <a:cubicBezTo>
                    <a:pt x="31" y="50"/>
                    <a:pt x="32" y="46"/>
                    <a:pt x="31" y="4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3" y="2"/>
                    <a:pt x="11" y="0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ṧ1îḑè">
              <a:extLst>
                <a:ext uri="{FF2B5EF4-FFF2-40B4-BE49-F238E27FC236}">
                  <a16:creationId xmlns:a16="http://schemas.microsoft.com/office/drawing/2014/main" id="{A66EB90D-1325-4F78-9908-08FF581528EB}"/>
                </a:ext>
              </a:extLst>
            </p:cNvPr>
            <p:cNvSpPr/>
            <p:nvPr/>
          </p:nvSpPr>
          <p:spPr bwMode="auto">
            <a:xfrm>
              <a:off x="6766934" y="1205062"/>
              <a:ext cx="79312" cy="76097"/>
            </a:xfrm>
            <a:custGeom>
              <a:avLst/>
              <a:gdLst>
                <a:gd name="T0" fmla="*/ 8 w 45"/>
                <a:gd name="T1" fmla="*/ 0 h 43"/>
                <a:gd name="T2" fmla="*/ 2 w 45"/>
                <a:gd name="T3" fmla="*/ 2 h 43"/>
                <a:gd name="T4" fmla="*/ 3 w 45"/>
                <a:gd name="T5" fmla="*/ 12 h 43"/>
                <a:gd name="T6" fmla="*/ 32 w 45"/>
                <a:gd name="T7" fmla="*/ 41 h 43"/>
                <a:gd name="T8" fmla="*/ 37 w 45"/>
                <a:gd name="T9" fmla="*/ 43 h 43"/>
                <a:gd name="T10" fmla="*/ 43 w 45"/>
                <a:gd name="T11" fmla="*/ 40 h 43"/>
                <a:gd name="T12" fmla="*/ 42 w 45"/>
                <a:gd name="T13" fmla="*/ 30 h 43"/>
                <a:gd name="T14" fmla="*/ 13 w 45"/>
                <a:gd name="T15" fmla="*/ 2 h 43"/>
                <a:gd name="T16" fmla="*/ 8 w 4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43">
                  <a:moveTo>
                    <a:pt x="8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0" y="5"/>
                    <a:pt x="0" y="10"/>
                    <a:pt x="3" y="1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4" y="42"/>
                    <a:pt x="36" y="43"/>
                    <a:pt x="37" y="43"/>
                  </a:cubicBezTo>
                  <a:cubicBezTo>
                    <a:pt x="39" y="43"/>
                    <a:pt x="41" y="42"/>
                    <a:pt x="43" y="40"/>
                  </a:cubicBezTo>
                  <a:cubicBezTo>
                    <a:pt x="45" y="37"/>
                    <a:pt x="45" y="33"/>
                    <a:pt x="42" y="3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1"/>
                    <a:pt x="9" y="0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S1íḑe">
              <a:extLst>
                <a:ext uri="{FF2B5EF4-FFF2-40B4-BE49-F238E27FC236}">
                  <a16:creationId xmlns:a16="http://schemas.microsoft.com/office/drawing/2014/main" id="{ACEDBB10-FB61-481F-926A-E11E0681ABD3}"/>
                </a:ext>
              </a:extLst>
            </p:cNvPr>
            <p:cNvSpPr/>
            <p:nvPr/>
          </p:nvSpPr>
          <p:spPr bwMode="auto">
            <a:xfrm>
              <a:off x="6712273" y="1290804"/>
              <a:ext cx="97532" cy="49302"/>
            </a:xfrm>
            <a:custGeom>
              <a:avLst/>
              <a:gdLst>
                <a:gd name="T0" fmla="*/ 8 w 55"/>
                <a:gd name="T1" fmla="*/ 0 h 28"/>
                <a:gd name="T2" fmla="*/ 2 w 55"/>
                <a:gd name="T3" fmla="*/ 5 h 28"/>
                <a:gd name="T4" fmla="*/ 6 w 55"/>
                <a:gd name="T5" fmla="*/ 14 h 28"/>
                <a:gd name="T6" fmla="*/ 44 w 55"/>
                <a:gd name="T7" fmla="*/ 28 h 28"/>
                <a:gd name="T8" fmla="*/ 47 w 55"/>
                <a:gd name="T9" fmla="*/ 28 h 28"/>
                <a:gd name="T10" fmla="*/ 54 w 55"/>
                <a:gd name="T11" fmla="*/ 24 h 28"/>
                <a:gd name="T12" fmla="*/ 49 w 55"/>
                <a:gd name="T13" fmla="*/ 15 h 28"/>
                <a:gd name="T14" fmla="*/ 11 w 55"/>
                <a:gd name="T15" fmla="*/ 0 h 28"/>
                <a:gd name="T16" fmla="*/ 8 w 55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28">
                  <a:moveTo>
                    <a:pt x="8" y="0"/>
                  </a:moveTo>
                  <a:cubicBezTo>
                    <a:pt x="5" y="0"/>
                    <a:pt x="3" y="2"/>
                    <a:pt x="2" y="5"/>
                  </a:cubicBezTo>
                  <a:cubicBezTo>
                    <a:pt x="0" y="8"/>
                    <a:pt x="2" y="13"/>
                    <a:pt x="6" y="14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5" y="28"/>
                    <a:pt x="46" y="28"/>
                    <a:pt x="47" y="28"/>
                  </a:cubicBezTo>
                  <a:cubicBezTo>
                    <a:pt x="50" y="28"/>
                    <a:pt x="52" y="27"/>
                    <a:pt x="54" y="24"/>
                  </a:cubicBezTo>
                  <a:cubicBezTo>
                    <a:pt x="55" y="20"/>
                    <a:pt x="53" y="16"/>
                    <a:pt x="49" y="1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ṡlíḋê">
              <a:extLst>
                <a:ext uri="{FF2B5EF4-FFF2-40B4-BE49-F238E27FC236}">
                  <a16:creationId xmlns:a16="http://schemas.microsoft.com/office/drawing/2014/main" id="{55E1F93A-84BC-437C-836D-D19EA9DB9918}"/>
                </a:ext>
              </a:extLst>
            </p:cNvPr>
            <p:cNvSpPr/>
            <p:nvPr/>
          </p:nvSpPr>
          <p:spPr bwMode="auto">
            <a:xfrm>
              <a:off x="6933060" y="1292948"/>
              <a:ext cx="141475" cy="147905"/>
            </a:xfrm>
            <a:custGeom>
              <a:avLst/>
              <a:gdLst>
                <a:gd name="T0" fmla="*/ 37 w 80"/>
                <a:gd name="T1" fmla="*/ 0 h 84"/>
                <a:gd name="T2" fmla="*/ 0 w 80"/>
                <a:gd name="T3" fmla="*/ 21 h 84"/>
                <a:gd name="T4" fmla="*/ 23 w 80"/>
                <a:gd name="T5" fmla="*/ 14 h 84"/>
                <a:gd name="T6" fmla="*/ 66 w 80"/>
                <a:gd name="T7" fmla="*/ 60 h 84"/>
                <a:gd name="T8" fmla="*/ 60 w 80"/>
                <a:gd name="T9" fmla="*/ 84 h 84"/>
                <a:gd name="T10" fmla="*/ 80 w 80"/>
                <a:gd name="T11" fmla="*/ 45 h 84"/>
                <a:gd name="T12" fmla="*/ 37 w 80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84">
                  <a:moveTo>
                    <a:pt x="37" y="0"/>
                  </a:moveTo>
                  <a:cubicBezTo>
                    <a:pt x="21" y="0"/>
                    <a:pt x="8" y="8"/>
                    <a:pt x="0" y="21"/>
                  </a:cubicBezTo>
                  <a:cubicBezTo>
                    <a:pt x="7" y="17"/>
                    <a:pt x="15" y="14"/>
                    <a:pt x="23" y="14"/>
                  </a:cubicBezTo>
                  <a:cubicBezTo>
                    <a:pt x="47" y="14"/>
                    <a:pt x="66" y="35"/>
                    <a:pt x="66" y="60"/>
                  </a:cubicBezTo>
                  <a:cubicBezTo>
                    <a:pt x="66" y="68"/>
                    <a:pt x="64" y="77"/>
                    <a:pt x="60" y="84"/>
                  </a:cubicBezTo>
                  <a:cubicBezTo>
                    <a:pt x="72" y="76"/>
                    <a:pt x="80" y="62"/>
                    <a:pt x="80" y="45"/>
                  </a:cubicBezTo>
                  <a:cubicBezTo>
                    <a:pt x="80" y="20"/>
                    <a:pt x="61" y="0"/>
                    <a:pt x="37" y="0"/>
                  </a:cubicBezTo>
                  <a:close/>
                </a:path>
              </a:pathLst>
            </a:custGeom>
            <a:solidFill>
              <a:srgbClr val="FFD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ļiḍe">
              <a:extLst>
                <a:ext uri="{FF2B5EF4-FFF2-40B4-BE49-F238E27FC236}">
                  <a16:creationId xmlns:a16="http://schemas.microsoft.com/office/drawing/2014/main" id="{0944444F-3499-40A3-B0F0-1E2A61363858}"/>
                </a:ext>
              </a:extLst>
            </p:cNvPr>
            <p:cNvSpPr/>
            <p:nvPr/>
          </p:nvSpPr>
          <p:spPr bwMode="auto">
            <a:xfrm>
              <a:off x="6998438" y="1257579"/>
              <a:ext cx="73953" cy="108250"/>
            </a:xfrm>
            <a:custGeom>
              <a:avLst/>
              <a:gdLst>
                <a:gd name="T0" fmla="*/ 22 w 42"/>
                <a:gd name="T1" fmla="*/ 0 h 61"/>
                <a:gd name="T2" fmla="*/ 0 w 42"/>
                <a:gd name="T3" fmla="*/ 30 h 61"/>
                <a:gd name="T4" fmla="*/ 22 w 42"/>
                <a:gd name="T5" fmla="*/ 59 h 61"/>
                <a:gd name="T6" fmla="*/ 22 w 42"/>
                <a:gd name="T7" fmla="*/ 61 h 61"/>
                <a:gd name="T8" fmla="*/ 42 w 42"/>
                <a:gd name="T9" fmla="*/ 31 h 61"/>
                <a:gd name="T10" fmla="*/ 22 w 42"/>
                <a:gd name="T11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61">
                  <a:moveTo>
                    <a:pt x="22" y="0"/>
                  </a:moveTo>
                  <a:cubicBezTo>
                    <a:pt x="22" y="0"/>
                    <a:pt x="18" y="26"/>
                    <a:pt x="0" y="30"/>
                  </a:cubicBezTo>
                  <a:cubicBezTo>
                    <a:pt x="0" y="30"/>
                    <a:pt x="20" y="41"/>
                    <a:pt x="22" y="59"/>
                  </a:cubicBezTo>
                  <a:cubicBezTo>
                    <a:pt x="22" y="60"/>
                    <a:pt x="22" y="60"/>
                    <a:pt x="22" y="61"/>
                  </a:cubicBezTo>
                  <a:cubicBezTo>
                    <a:pt x="22" y="61"/>
                    <a:pt x="24" y="37"/>
                    <a:pt x="42" y="31"/>
                  </a:cubicBezTo>
                  <a:cubicBezTo>
                    <a:pt x="42" y="31"/>
                    <a:pt x="23" y="21"/>
                    <a:pt x="22" y="0"/>
                  </a:cubicBezTo>
                  <a:close/>
                </a:path>
              </a:pathLst>
            </a:custGeom>
            <a:solidFill>
              <a:srgbClr val="FFEF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îṧľîḓê">
              <a:extLst>
                <a:ext uri="{FF2B5EF4-FFF2-40B4-BE49-F238E27FC236}">
                  <a16:creationId xmlns:a16="http://schemas.microsoft.com/office/drawing/2014/main" id="{0E419DB5-CCA3-4DC9-A815-12974F6C1A97}"/>
                </a:ext>
              </a:extLst>
            </p:cNvPr>
            <p:cNvSpPr/>
            <p:nvPr/>
          </p:nvSpPr>
          <p:spPr bwMode="auto">
            <a:xfrm>
              <a:off x="7019874" y="1285445"/>
              <a:ext cx="31082" cy="45015"/>
            </a:xfrm>
            <a:custGeom>
              <a:avLst/>
              <a:gdLst>
                <a:gd name="T0" fmla="*/ 8 w 18"/>
                <a:gd name="T1" fmla="*/ 25 h 25"/>
                <a:gd name="T2" fmla="*/ 18 w 18"/>
                <a:gd name="T3" fmla="*/ 13 h 25"/>
                <a:gd name="T4" fmla="*/ 9 w 18"/>
                <a:gd name="T5" fmla="*/ 0 h 25"/>
                <a:gd name="T6" fmla="*/ 9 w 18"/>
                <a:gd name="T7" fmla="*/ 0 h 25"/>
                <a:gd name="T8" fmla="*/ 0 w 18"/>
                <a:gd name="T9" fmla="*/ 12 h 25"/>
                <a:gd name="T10" fmla="*/ 8 w 18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25">
                  <a:moveTo>
                    <a:pt x="8" y="25"/>
                  </a:moveTo>
                  <a:cubicBezTo>
                    <a:pt x="8" y="25"/>
                    <a:pt x="10" y="14"/>
                    <a:pt x="18" y="13"/>
                  </a:cubicBezTo>
                  <a:cubicBezTo>
                    <a:pt x="18" y="13"/>
                    <a:pt x="9" y="8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10"/>
                    <a:pt x="0" y="12"/>
                  </a:cubicBezTo>
                  <a:cubicBezTo>
                    <a:pt x="0" y="12"/>
                    <a:pt x="8" y="16"/>
                    <a:pt x="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3513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02C35F-B3D2-4D8D-9ED8-639B25BF9ADB}"/>
              </a:ext>
            </a:extLst>
          </p:cNvPr>
          <p:cNvSpPr/>
          <p:nvPr/>
        </p:nvSpPr>
        <p:spPr>
          <a:xfrm>
            <a:off x="2082340" y="2828835"/>
            <a:ext cx="80273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认识新学校 新班级</a:t>
            </a:r>
          </a:p>
        </p:txBody>
      </p:sp>
      <p:grpSp>
        <p:nvGrpSpPr>
          <p:cNvPr id="210" name="930ec6f2-d9b9-49b2-b0a9-07d866dcf9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936F3CD-DAD9-43AB-965B-D2DAE2309C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rot="3113385">
            <a:off x="5656967" y="1437870"/>
            <a:ext cx="878064" cy="1376914"/>
            <a:chOff x="4694639" y="1445342"/>
            <a:chExt cx="2802722" cy="4395019"/>
          </a:xfrm>
        </p:grpSpPr>
        <p:sp>
          <p:nvSpPr>
            <p:cNvPr id="211" name="ïṧ1íḓe">
              <a:extLst>
                <a:ext uri="{FF2B5EF4-FFF2-40B4-BE49-F238E27FC236}">
                  <a16:creationId xmlns:a16="http://schemas.microsoft.com/office/drawing/2014/main" id="{7477B562-A020-482E-B1F2-04B94591EB23}"/>
                </a:ext>
              </a:extLst>
            </p:cNvPr>
            <p:cNvSpPr/>
            <p:nvPr/>
          </p:nvSpPr>
          <p:spPr bwMode="auto">
            <a:xfrm>
              <a:off x="4694639" y="3333039"/>
              <a:ext cx="1080742" cy="1390557"/>
            </a:xfrm>
            <a:custGeom>
              <a:avLst/>
              <a:gdLst>
                <a:gd name="T0" fmla="*/ 42 w 72"/>
                <a:gd name="T1" fmla="*/ 0 h 93"/>
                <a:gd name="T2" fmla="*/ 6 w 72"/>
                <a:gd name="T3" fmla="*/ 30 h 93"/>
                <a:gd name="T4" fmla="*/ 4 w 72"/>
                <a:gd name="T5" fmla="*/ 46 h 93"/>
                <a:gd name="T6" fmla="*/ 44 w 72"/>
                <a:gd name="T7" fmla="*/ 93 h 93"/>
                <a:gd name="T8" fmla="*/ 44 w 72"/>
                <a:gd name="T9" fmla="*/ 63 h 93"/>
                <a:gd name="T10" fmla="*/ 72 w 72"/>
                <a:gd name="T11" fmla="*/ 28 h 93"/>
                <a:gd name="T12" fmla="*/ 42 w 72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42" y="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" y="34"/>
                    <a:pt x="0" y="41"/>
                    <a:pt x="4" y="46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53" y="89"/>
                    <a:pt x="44" y="63"/>
                  </a:cubicBezTo>
                  <a:cubicBezTo>
                    <a:pt x="35" y="37"/>
                    <a:pt x="32" y="41"/>
                    <a:pt x="72" y="28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ślîḓé">
              <a:extLst>
                <a:ext uri="{FF2B5EF4-FFF2-40B4-BE49-F238E27FC236}">
                  <a16:creationId xmlns:a16="http://schemas.microsoft.com/office/drawing/2014/main" id="{E3179D80-74C6-4EC0-BE98-F823A2ABF48C}"/>
                </a:ext>
              </a:extLst>
            </p:cNvPr>
            <p:cNvSpPr/>
            <p:nvPr/>
          </p:nvSpPr>
          <p:spPr bwMode="auto">
            <a:xfrm>
              <a:off x="6416619" y="3333039"/>
              <a:ext cx="1080742" cy="1390557"/>
            </a:xfrm>
            <a:custGeom>
              <a:avLst/>
              <a:gdLst>
                <a:gd name="T0" fmla="*/ 30 w 72"/>
                <a:gd name="T1" fmla="*/ 0 h 93"/>
                <a:gd name="T2" fmla="*/ 66 w 72"/>
                <a:gd name="T3" fmla="*/ 30 h 93"/>
                <a:gd name="T4" fmla="*/ 68 w 72"/>
                <a:gd name="T5" fmla="*/ 46 h 93"/>
                <a:gd name="T6" fmla="*/ 28 w 72"/>
                <a:gd name="T7" fmla="*/ 93 h 93"/>
                <a:gd name="T8" fmla="*/ 28 w 72"/>
                <a:gd name="T9" fmla="*/ 63 h 93"/>
                <a:gd name="T10" fmla="*/ 0 w 72"/>
                <a:gd name="T11" fmla="*/ 28 h 93"/>
                <a:gd name="T12" fmla="*/ 30 w 72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30" y="0"/>
                  </a:moveTo>
                  <a:cubicBezTo>
                    <a:pt x="66" y="30"/>
                    <a:pt x="66" y="30"/>
                    <a:pt x="66" y="30"/>
                  </a:cubicBezTo>
                  <a:cubicBezTo>
                    <a:pt x="71" y="34"/>
                    <a:pt x="72" y="41"/>
                    <a:pt x="68" y="46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19" y="89"/>
                    <a:pt x="28" y="63"/>
                  </a:cubicBezTo>
                  <a:cubicBezTo>
                    <a:pt x="37" y="37"/>
                    <a:pt x="39" y="41"/>
                    <a:pt x="0" y="2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Sḻîḓê">
              <a:extLst>
                <a:ext uri="{FF2B5EF4-FFF2-40B4-BE49-F238E27FC236}">
                  <a16:creationId xmlns:a16="http://schemas.microsoft.com/office/drawing/2014/main" id="{C812143E-98C8-42A3-BF38-7ACED643A6E0}"/>
                </a:ext>
              </a:extLst>
            </p:cNvPr>
            <p:cNvSpPr/>
            <p:nvPr/>
          </p:nvSpPr>
          <p:spPr bwMode="auto">
            <a:xfrm>
              <a:off x="5278237" y="1791180"/>
              <a:ext cx="1635525" cy="2168692"/>
            </a:xfrm>
            <a:custGeom>
              <a:avLst/>
              <a:gdLst>
                <a:gd name="T0" fmla="*/ 74 w 109"/>
                <a:gd name="T1" fmla="*/ 0 h 145"/>
                <a:gd name="T2" fmla="*/ 55 w 109"/>
                <a:gd name="T3" fmla="*/ 7 h 145"/>
                <a:gd name="T4" fmla="*/ 35 w 109"/>
                <a:gd name="T5" fmla="*/ 0 h 145"/>
                <a:gd name="T6" fmla="*/ 0 w 109"/>
                <a:gd name="T7" fmla="*/ 145 h 145"/>
                <a:gd name="T8" fmla="*/ 55 w 109"/>
                <a:gd name="T9" fmla="*/ 145 h 145"/>
                <a:gd name="T10" fmla="*/ 109 w 109"/>
                <a:gd name="T11" fmla="*/ 145 h 145"/>
                <a:gd name="T12" fmla="*/ 74 w 109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5">
                  <a:moveTo>
                    <a:pt x="74" y="0"/>
                  </a:moveTo>
                  <a:cubicBezTo>
                    <a:pt x="69" y="4"/>
                    <a:pt x="62" y="7"/>
                    <a:pt x="55" y="7"/>
                  </a:cubicBezTo>
                  <a:cubicBezTo>
                    <a:pt x="47" y="7"/>
                    <a:pt x="40" y="4"/>
                    <a:pt x="35" y="0"/>
                  </a:cubicBezTo>
                  <a:cubicBezTo>
                    <a:pt x="19" y="24"/>
                    <a:pt x="0" y="69"/>
                    <a:pt x="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69"/>
                    <a:pt x="90" y="24"/>
                    <a:pt x="74" y="0"/>
                  </a:cubicBezTo>
                </a:path>
              </a:pathLst>
            </a:custGeom>
            <a:solidFill>
              <a:srgbClr val="F7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sḻiḑe">
              <a:extLst>
                <a:ext uri="{FF2B5EF4-FFF2-40B4-BE49-F238E27FC236}">
                  <a16:creationId xmlns:a16="http://schemas.microsoft.com/office/drawing/2014/main" id="{34AA8D08-2783-4A18-BDAB-6E217A36CC33}"/>
                </a:ext>
              </a:extLst>
            </p:cNvPr>
            <p:cNvSpPr/>
            <p:nvPr/>
          </p:nvSpPr>
          <p:spPr bwMode="auto">
            <a:xfrm>
              <a:off x="5804201" y="1445342"/>
              <a:ext cx="583603" cy="446707"/>
            </a:xfrm>
            <a:custGeom>
              <a:avLst/>
              <a:gdLst>
                <a:gd name="T0" fmla="*/ 39 w 39"/>
                <a:gd name="T1" fmla="*/ 23 h 30"/>
                <a:gd name="T2" fmla="*/ 20 w 39"/>
                <a:gd name="T3" fmla="*/ 0 h 30"/>
                <a:gd name="T4" fmla="*/ 0 w 39"/>
                <a:gd name="T5" fmla="*/ 23 h 30"/>
                <a:gd name="T6" fmla="*/ 20 w 39"/>
                <a:gd name="T7" fmla="*/ 30 h 30"/>
                <a:gd name="T8" fmla="*/ 39 w 39"/>
                <a:gd name="T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9" y="23"/>
                  </a:moveTo>
                  <a:cubicBezTo>
                    <a:pt x="29" y="7"/>
                    <a:pt x="20" y="0"/>
                    <a:pt x="20" y="0"/>
                  </a:cubicBezTo>
                  <a:cubicBezTo>
                    <a:pt x="20" y="0"/>
                    <a:pt x="10" y="7"/>
                    <a:pt x="0" y="23"/>
                  </a:cubicBezTo>
                  <a:cubicBezTo>
                    <a:pt x="5" y="27"/>
                    <a:pt x="12" y="30"/>
                    <a:pt x="20" y="30"/>
                  </a:cubicBezTo>
                  <a:cubicBezTo>
                    <a:pt x="27" y="30"/>
                    <a:pt x="34" y="27"/>
                    <a:pt x="39" y="23"/>
                  </a:cubicBezTo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ṡḷïďè">
              <a:extLst>
                <a:ext uri="{FF2B5EF4-FFF2-40B4-BE49-F238E27FC236}">
                  <a16:creationId xmlns:a16="http://schemas.microsoft.com/office/drawing/2014/main" id="{A76A7CCF-1542-47FE-B4F3-D017B16EA82F}"/>
                </a:ext>
              </a:extLst>
            </p:cNvPr>
            <p:cNvSpPr/>
            <p:nvPr/>
          </p:nvSpPr>
          <p:spPr bwMode="auto">
            <a:xfrm>
              <a:off x="5681714" y="2418008"/>
              <a:ext cx="828571" cy="821364"/>
            </a:xfrm>
            <a:prstGeom prst="ellipse">
              <a:avLst/>
            </a:pr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slidè">
              <a:extLst>
                <a:ext uri="{FF2B5EF4-FFF2-40B4-BE49-F238E27FC236}">
                  <a16:creationId xmlns:a16="http://schemas.microsoft.com/office/drawing/2014/main" id="{27E05BDE-DA02-4C28-9FC6-453558A10A67}"/>
                </a:ext>
              </a:extLst>
            </p:cNvPr>
            <p:cNvSpPr/>
            <p:nvPr/>
          </p:nvSpPr>
          <p:spPr bwMode="auto">
            <a:xfrm>
              <a:off x="5847430" y="2583724"/>
              <a:ext cx="497144" cy="475527"/>
            </a:xfrm>
            <a:prstGeom prst="ellipse">
              <a:avLst/>
            </a:prstGeom>
            <a:solidFill>
              <a:srgbClr val="2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$ḷîďé">
              <a:extLst>
                <a:ext uri="{FF2B5EF4-FFF2-40B4-BE49-F238E27FC236}">
                  <a16:creationId xmlns:a16="http://schemas.microsoft.com/office/drawing/2014/main" id="{33D1EFA2-520D-4796-9822-2453D7535C10}"/>
                </a:ext>
              </a:extLst>
            </p:cNvPr>
            <p:cNvSpPr/>
            <p:nvPr/>
          </p:nvSpPr>
          <p:spPr bwMode="auto">
            <a:xfrm>
              <a:off x="5919480" y="2655773"/>
              <a:ext cx="180126" cy="1657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ṩļíďè">
              <a:extLst>
                <a:ext uri="{FF2B5EF4-FFF2-40B4-BE49-F238E27FC236}">
                  <a16:creationId xmlns:a16="http://schemas.microsoft.com/office/drawing/2014/main" id="{98AD65EE-8496-4F23-94BF-BA90B98B45A9}"/>
                </a:ext>
              </a:extLst>
            </p:cNvPr>
            <p:cNvSpPr/>
            <p:nvPr/>
          </p:nvSpPr>
          <p:spPr bwMode="auto">
            <a:xfrm>
              <a:off x="5919480" y="1971301"/>
              <a:ext cx="360247" cy="353045"/>
            </a:xfrm>
            <a:prstGeom prst="ellipse">
              <a:avLst/>
            </a:pr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ś1îḓé">
              <a:extLst>
                <a:ext uri="{FF2B5EF4-FFF2-40B4-BE49-F238E27FC236}">
                  <a16:creationId xmlns:a16="http://schemas.microsoft.com/office/drawing/2014/main" id="{C68DB4E8-9C7C-4196-91E5-F1C641321AC9}"/>
                </a:ext>
              </a:extLst>
            </p:cNvPr>
            <p:cNvSpPr/>
            <p:nvPr/>
          </p:nvSpPr>
          <p:spPr bwMode="auto">
            <a:xfrm>
              <a:off x="5998732" y="2043351"/>
              <a:ext cx="208946" cy="194536"/>
            </a:xfrm>
            <a:prstGeom prst="ellipse">
              <a:avLst/>
            </a:prstGeom>
            <a:solidFill>
              <a:srgbClr val="2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ŝliḓè">
              <a:extLst>
                <a:ext uri="{FF2B5EF4-FFF2-40B4-BE49-F238E27FC236}">
                  <a16:creationId xmlns:a16="http://schemas.microsoft.com/office/drawing/2014/main" id="{B5C1BC90-5A26-4AA5-9A31-554ABFB8E75F}"/>
                </a:ext>
              </a:extLst>
            </p:cNvPr>
            <p:cNvSpPr/>
            <p:nvPr/>
          </p:nvSpPr>
          <p:spPr bwMode="auto">
            <a:xfrm>
              <a:off x="5516003" y="4031916"/>
              <a:ext cx="1152791" cy="1808445"/>
            </a:xfrm>
            <a:custGeom>
              <a:avLst/>
              <a:gdLst>
                <a:gd name="T0" fmla="*/ 39 w 77"/>
                <a:gd name="T1" fmla="*/ 0 h 121"/>
                <a:gd name="T2" fmla="*/ 0 w 77"/>
                <a:gd name="T3" fmla="*/ 28 h 121"/>
                <a:gd name="T4" fmla="*/ 39 w 77"/>
                <a:gd name="T5" fmla="*/ 121 h 121"/>
                <a:gd name="T6" fmla="*/ 77 w 77"/>
                <a:gd name="T7" fmla="*/ 28 h 121"/>
                <a:gd name="T8" fmla="*/ 39 w 77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1">
                  <a:moveTo>
                    <a:pt x="39" y="0"/>
                  </a:moveTo>
                  <a:cubicBezTo>
                    <a:pt x="39" y="0"/>
                    <a:pt x="0" y="5"/>
                    <a:pt x="0" y="28"/>
                  </a:cubicBezTo>
                  <a:cubicBezTo>
                    <a:pt x="0" y="51"/>
                    <a:pt x="10" y="87"/>
                    <a:pt x="39" y="121"/>
                  </a:cubicBezTo>
                  <a:cubicBezTo>
                    <a:pt x="67" y="87"/>
                    <a:pt x="77" y="51"/>
                    <a:pt x="77" y="28"/>
                  </a:cubicBezTo>
                  <a:cubicBezTo>
                    <a:pt x="77" y="5"/>
                    <a:pt x="39" y="0"/>
                    <a:pt x="39" y="0"/>
                  </a:cubicBezTo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$ľïḓé">
              <a:extLst>
                <a:ext uri="{FF2B5EF4-FFF2-40B4-BE49-F238E27FC236}">
                  <a16:creationId xmlns:a16="http://schemas.microsoft.com/office/drawing/2014/main" id="{29BBA40D-BF34-425D-B9B1-AD72DAC759B8}"/>
                </a:ext>
              </a:extLst>
            </p:cNvPr>
            <p:cNvSpPr/>
            <p:nvPr/>
          </p:nvSpPr>
          <p:spPr bwMode="auto">
            <a:xfrm>
              <a:off x="5760971" y="4168813"/>
              <a:ext cx="670062" cy="1073540"/>
            </a:xfrm>
            <a:custGeom>
              <a:avLst/>
              <a:gdLst>
                <a:gd name="T0" fmla="*/ 23 w 45"/>
                <a:gd name="T1" fmla="*/ 0 h 72"/>
                <a:gd name="T2" fmla="*/ 0 w 45"/>
                <a:gd name="T3" fmla="*/ 17 h 72"/>
                <a:gd name="T4" fmla="*/ 23 w 45"/>
                <a:gd name="T5" fmla="*/ 72 h 72"/>
                <a:gd name="T6" fmla="*/ 45 w 45"/>
                <a:gd name="T7" fmla="*/ 17 h 72"/>
                <a:gd name="T8" fmla="*/ 23 w 4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2">
                  <a:moveTo>
                    <a:pt x="23" y="0"/>
                  </a:moveTo>
                  <a:cubicBezTo>
                    <a:pt x="23" y="0"/>
                    <a:pt x="0" y="3"/>
                    <a:pt x="0" y="17"/>
                  </a:cubicBezTo>
                  <a:cubicBezTo>
                    <a:pt x="0" y="30"/>
                    <a:pt x="6" y="52"/>
                    <a:pt x="23" y="72"/>
                  </a:cubicBezTo>
                  <a:cubicBezTo>
                    <a:pt x="39" y="52"/>
                    <a:pt x="45" y="30"/>
                    <a:pt x="45" y="17"/>
                  </a:cubicBezTo>
                  <a:cubicBezTo>
                    <a:pt x="45" y="3"/>
                    <a:pt x="23" y="0"/>
                    <a:pt x="23" y="0"/>
                  </a:cubicBezTo>
                </a:path>
              </a:pathLst>
            </a:cu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şḻîḑé">
              <a:extLst>
                <a:ext uri="{FF2B5EF4-FFF2-40B4-BE49-F238E27FC236}">
                  <a16:creationId xmlns:a16="http://schemas.microsoft.com/office/drawing/2014/main" id="{66BF19C6-651E-4A16-9618-40466F95C9E4}"/>
                </a:ext>
              </a:extLst>
            </p:cNvPr>
            <p:cNvSpPr/>
            <p:nvPr/>
          </p:nvSpPr>
          <p:spPr bwMode="auto">
            <a:xfrm>
              <a:off x="5890660" y="4298502"/>
              <a:ext cx="417887" cy="662855"/>
            </a:xfrm>
            <a:custGeom>
              <a:avLst/>
              <a:gdLst>
                <a:gd name="T0" fmla="*/ 14 w 28"/>
                <a:gd name="T1" fmla="*/ 0 h 44"/>
                <a:gd name="T2" fmla="*/ 0 w 28"/>
                <a:gd name="T3" fmla="*/ 10 h 44"/>
                <a:gd name="T4" fmla="*/ 14 w 28"/>
                <a:gd name="T5" fmla="*/ 44 h 44"/>
                <a:gd name="T6" fmla="*/ 28 w 28"/>
                <a:gd name="T7" fmla="*/ 10 h 44"/>
                <a:gd name="T8" fmla="*/ 14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14" y="0"/>
                  </a:moveTo>
                  <a:cubicBezTo>
                    <a:pt x="14" y="0"/>
                    <a:pt x="0" y="2"/>
                    <a:pt x="0" y="10"/>
                  </a:cubicBezTo>
                  <a:cubicBezTo>
                    <a:pt x="0" y="19"/>
                    <a:pt x="3" y="32"/>
                    <a:pt x="14" y="44"/>
                  </a:cubicBezTo>
                  <a:cubicBezTo>
                    <a:pt x="24" y="32"/>
                    <a:pt x="28" y="19"/>
                    <a:pt x="28" y="10"/>
                  </a:cubicBezTo>
                  <a:cubicBezTo>
                    <a:pt x="28" y="2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ṥlíde">
              <a:extLst>
                <a:ext uri="{FF2B5EF4-FFF2-40B4-BE49-F238E27FC236}">
                  <a16:creationId xmlns:a16="http://schemas.microsoft.com/office/drawing/2014/main" id="{114A95D8-B05F-464B-8163-C5D0974BA1BB}"/>
                </a:ext>
              </a:extLst>
            </p:cNvPr>
            <p:cNvSpPr/>
            <p:nvPr/>
          </p:nvSpPr>
          <p:spPr bwMode="auto">
            <a:xfrm>
              <a:off x="6041962" y="2072170"/>
              <a:ext cx="57640" cy="792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sľíḋé">
              <a:extLst>
                <a:ext uri="{FF2B5EF4-FFF2-40B4-BE49-F238E27FC236}">
                  <a16:creationId xmlns:a16="http://schemas.microsoft.com/office/drawing/2014/main" id="{4A0BDE18-45DB-432E-8B5F-DF08C26BBFB4}"/>
                </a:ext>
              </a:extLst>
            </p:cNvPr>
            <p:cNvSpPr/>
            <p:nvPr/>
          </p:nvSpPr>
          <p:spPr bwMode="auto">
            <a:xfrm>
              <a:off x="6776866" y="3959867"/>
              <a:ext cx="151306" cy="598013"/>
            </a:xfrm>
            <a:custGeom>
              <a:avLst/>
              <a:gdLst>
                <a:gd name="T0" fmla="*/ 9 w 10"/>
                <a:gd name="T1" fmla="*/ 0 h 40"/>
                <a:gd name="T2" fmla="*/ 9 w 10"/>
                <a:gd name="T3" fmla="*/ 0 h 40"/>
                <a:gd name="T4" fmla="*/ 4 w 10"/>
                <a:gd name="T5" fmla="*/ 21 h 40"/>
                <a:gd name="T6" fmla="*/ 0 w 10"/>
                <a:gd name="T7" fmla="*/ 40 h 40"/>
                <a:gd name="T8" fmla="*/ 4 w 10"/>
                <a:gd name="T9" fmla="*/ 21 h 40"/>
                <a:gd name="T10" fmla="*/ 9 w 1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0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8" y="10"/>
                    <a:pt x="4" y="21"/>
                  </a:cubicBezTo>
                  <a:cubicBezTo>
                    <a:pt x="1" y="30"/>
                    <a:pt x="0" y="36"/>
                    <a:pt x="0" y="40"/>
                  </a:cubicBezTo>
                  <a:cubicBezTo>
                    <a:pt x="0" y="36"/>
                    <a:pt x="1" y="30"/>
                    <a:pt x="4" y="21"/>
                  </a:cubicBezTo>
                  <a:cubicBezTo>
                    <a:pt x="8" y="10"/>
                    <a:pt x="10" y="4"/>
                    <a:pt x="9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śľîdè">
              <a:extLst>
                <a:ext uri="{FF2B5EF4-FFF2-40B4-BE49-F238E27FC236}">
                  <a16:creationId xmlns:a16="http://schemas.microsoft.com/office/drawing/2014/main" id="{E48547CD-24C2-47E4-9460-592837306149}"/>
                </a:ext>
              </a:extLst>
            </p:cNvPr>
            <p:cNvSpPr/>
            <p:nvPr/>
          </p:nvSpPr>
          <p:spPr bwMode="auto">
            <a:xfrm>
              <a:off x="6776866" y="3347449"/>
              <a:ext cx="691675" cy="1376148"/>
            </a:xfrm>
            <a:custGeom>
              <a:avLst/>
              <a:gdLst>
                <a:gd name="T0" fmla="*/ 7 w 46"/>
                <a:gd name="T1" fmla="*/ 0 h 92"/>
                <a:gd name="T2" fmla="*/ 9 w 46"/>
                <a:gd name="T3" fmla="*/ 41 h 92"/>
                <a:gd name="T4" fmla="*/ 9 w 46"/>
                <a:gd name="T5" fmla="*/ 41 h 92"/>
                <a:gd name="T6" fmla="*/ 4 w 46"/>
                <a:gd name="T7" fmla="*/ 62 h 92"/>
                <a:gd name="T8" fmla="*/ 0 w 46"/>
                <a:gd name="T9" fmla="*/ 81 h 92"/>
                <a:gd name="T10" fmla="*/ 4 w 46"/>
                <a:gd name="T11" fmla="*/ 92 h 92"/>
                <a:gd name="T12" fmla="*/ 44 w 46"/>
                <a:gd name="T13" fmla="*/ 45 h 92"/>
                <a:gd name="T14" fmla="*/ 46 w 46"/>
                <a:gd name="T15" fmla="*/ 38 h 92"/>
                <a:gd name="T16" fmla="*/ 42 w 46"/>
                <a:gd name="T17" fmla="*/ 29 h 92"/>
                <a:gd name="T18" fmla="*/ 42 w 46"/>
                <a:gd name="T19" fmla="*/ 29 h 92"/>
                <a:gd name="T20" fmla="*/ 7 w 46"/>
                <a:gd name="T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92">
                  <a:moveTo>
                    <a:pt x="7" y="0"/>
                  </a:moveTo>
                  <a:cubicBezTo>
                    <a:pt x="8" y="13"/>
                    <a:pt x="9" y="27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5"/>
                    <a:pt x="8" y="51"/>
                    <a:pt x="4" y="62"/>
                  </a:cubicBezTo>
                  <a:cubicBezTo>
                    <a:pt x="1" y="71"/>
                    <a:pt x="0" y="77"/>
                    <a:pt x="0" y="81"/>
                  </a:cubicBezTo>
                  <a:cubicBezTo>
                    <a:pt x="0" y="90"/>
                    <a:pt x="4" y="92"/>
                    <a:pt x="4" y="92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3"/>
                    <a:pt x="46" y="40"/>
                    <a:pt x="46" y="38"/>
                  </a:cubicBezTo>
                  <a:cubicBezTo>
                    <a:pt x="46" y="35"/>
                    <a:pt x="45" y="31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şľíḍê">
              <a:extLst>
                <a:ext uri="{FF2B5EF4-FFF2-40B4-BE49-F238E27FC236}">
                  <a16:creationId xmlns:a16="http://schemas.microsoft.com/office/drawing/2014/main" id="{EF27B3E8-70E4-41D1-85ED-DCB5DAD1FE75}"/>
                </a:ext>
              </a:extLst>
            </p:cNvPr>
            <p:cNvSpPr/>
            <p:nvPr/>
          </p:nvSpPr>
          <p:spPr bwMode="auto">
            <a:xfrm>
              <a:off x="6085191" y="1791180"/>
              <a:ext cx="828571" cy="2168692"/>
            </a:xfrm>
            <a:custGeom>
              <a:avLst/>
              <a:gdLst>
                <a:gd name="T0" fmla="*/ 20 w 55"/>
                <a:gd name="T1" fmla="*/ 0 h 145"/>
                <a:gd name="T2" fmla="*/ 1 w 55"/>
                <a:gd name="T3" fmla="*/ 7 h 145"/>
                <a:gd name="T4" fmla="*/ 0 w 55"/>
                <a:gd name="T5" fmla="*/ 7 h 145"/>
                <a:gd name="T6" fmla="*/ 0 w 55"/>
                <a:gd name="T7" fmla="*/ 12 h 145"/>
                <a:gd name="T8" fmla="*/ 1 w 55"/>
                <a:gd name="T9" fmla="*/ 12 h 145"/>
                <a:gd name="T10" fmla="*/ 13 w 55"/>
                <a:gd name="T11" fmla="*/ 24 h 145"/>
                <a:gd name="T12" fmla="*/ 1 w 55"/>
                <a:gd name="T13" fmla="*/ 36 h 145"/>
                <a:gd name="T14" fmla="*/ 0 w 55"/>
                <a:gd name="T15" fmla="*/ 36 h 145"/>
                <a:gd name="T16" fmla="*/ 0 w 55"/>
                <a:gd name="T17" fmla="*/ 42 h 145"/>
                <a:gd name="T18" fmla="*/ 1 w 55"/>
                <a:gd name="T19" fmla="*/ 42 h 145"/>
                <a:gd name="T20" fmla="*/ 28 w 55"/>
                <a:gd name="T21" fmla="*/ 69 h 145"/>
                <a:gd name="T22" fmla="*/ 1 w 55"/>
                <a:gd name="T23" fmla="*/ 97 h 145"/>
                <a:gd name="T24" fmla="*/ 0 w 55"/>
                <a:gd name="T25" fmla="*/ 97 h 145"/>
                <a:gd name="T26" fmla="*/ 0 w 55"/>
                <a:gd name="T27" fmla="*/ 145 h 145"/>
                <a:gd name="T28" fmla="*/ 55 w 55"/>
                <a:gd name="T29" fmla="*/ 145 h 145"/>
                <a:gd name="T30" fmla="*/ 55 w 55"/>
                <a:gd name="T31" fmla="*/ 145 h 145"/>
                <a:gd name="T32" fmla="*/ 55 w 55"/>
                <a:gd name="T33" fmla="*/ 145 h 145"/>
                <a:gd name="T34" fmla="*/ 55 w 55"/>
                <a:gd name="T35" fmla="*/ 145 h 145"/>
                <a:gd name="T36" fmla="*/ 53 w 55"/>
                <a:gd name="T37" fmla="*/ 104 h 145"/>
                <a:gd name="T38" fmla="*/ 53 w 55"/>
                <a:gd name="T39" fmla="*/ 104 h 145"/>
                <a:gd name="T40" fmla="*/ 20 w 55"/>
                <a:gd name="T41" fmla="*/ 0 h 145"/>
                <a:gd name="T42" fmla="*/ 20 w 55"/>
                <a:gd name="T4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145">
                  <a:moveTo>
                    <a:pt x="20" y="0"/>
                  </a:moveTo>
                  <a:cubicBezTo>
                    <a:pt x="15" y="4"/>
                    <a:pt x="8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8" y="12"/>
                    <a:pt x="13" y="17"/>
                    <a:pt x="13" y="24"/>
                  </a:cubicBezTo>
                  <a:cubicBezTo>
                    <a:pt x="13" y="30"/>
                    <a:pt x="8" y="36"/>
                    <a:pt x="1" y="36"/>
                  </a:cubicBezTo>
                  <a:cubicBezTo>
                    <a:pt x="1" y="36"/>
                    <a:pt x="1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1" y="42"/>
                  </a:cubicBezTo>
                  <a:cubicBezTo>
                    <a:pt x="16" y="42"/>
                    <a:pt x="28" y="54"/>
                    <a:pt x="28" y="69"/>
                  </a:cubicBezTo>
                  <a:cubicBezTo>
                    <a:pt x="28" y="84"/>
                    <a:pt x="16" y="97"/>
                    <a:pt x="1" y="97"/>
                  </a:cubicBezTo>
                  <a:cubicBezTo>
                    <a:pt x="1" y="97"/>
                    <a:pt x="0" y="97"/>
                    <a:pt x="0" y="9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31"/>
                    <a:pt x="54" y="117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8" y="52"/>
                    <a:pt x="33" y="19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B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$ḷiďê">
              <a:extLst>
                <a:ext uri="{FF2B5EF4-FFF2-40B4-BE49-F238E27FC236}">
                  <a16:creationId xmlns:a16="http://schemas.microsoft.com/office/drawing/2014/main" id="{449690F7-25D6-4628-BE48-C1FFB4DA06B9}"/>
                </a:ext>
              </a:extLst>
            </p:cNvPr>
            <p:cNvSpPr/>
            <p:nvPr/>
          </p:nvSpPr>
          <p:spPr bwMode="auto">
            <a:xfrm>
              <a:off x="6085191" y="14453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sḷîḑe">
              <a:extLst>
                <a:ext uri="{FF2B5EF4-FFF2-40B4-BE49-F238E27FC236}">
                  <a16:creationId xmlns:a16="http://schemas.microsoft.com/office/drawing/2014/main" id="{30B9DB70-3F41-4A9B-A757-420A6143719B}"/>
                </a:ext>
              </a:extLst>
            </p:cNvPr>
            <p:cNvSpPr/>
            <p:nvPr/>
          </p:nvSpPr>
          <p:spPr bwMode="auto">
            <a:xfrm>
              <a:off x="6085191" y="1445342"/>
              <a:ext cx="302608" cy="446707"/>
            </a:xfrm>
            <a:custGeom>
              <a:avLst/>
              <a:gdLst>
                <a:gd name="T0" fmla="*/ 1 w 20"/>
                <a:gd name="T1" fmla="*/ 0 h 30"/>
                <a:gd name="T2" fmla="*/ 1 w 20"/>
                <a:gd name="T3" fmla="*/ 0 h 30"/>
                <a:gd name="T4" fmla="*/ 0 w 20"/>
                <a:gd name="T5" fmla="*/ 0 h 30"/>
                <a:gd name="T6" fmla="*/ 0 w 20"/>
                <a:gd name="T7" fmla="*/ 0 h 30"/>
                <a:gd name="T8" fmla="*/ 0 w 20"/>
                <a:gd name="T9" fmla="*/ 30 h 30"/>
                <a:gd name="T10" fmla="*/ 1 w 20"/>
                <a:gd name="T11" fmla="*/ 30 h 30"/>
                <a:gd name="T12" fmla="*/ 20 w 20"/>
                <a:gd name="T13" fmla="*/ 23 h 30"/>
                <a:gd name="T14" fmla="*/ 1 w 20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8" y="30"/>
                    <a:pt x="15" y="27"/>
                    <a:pt x="20" y="23"/>
                  </a:cubicBezTo>
                  <a:cubicBezTo>
                    <a:pt x="10" y="7"/>
                    <a:pt x="1" y="0"/>
                    <a:pt x="1" y="0"/>
                  </a:cubicBezTo>
                </a:path>
              </a:pathLst>
            </a:custGeom>
            <a:solidFill>
              <a:srgbClr val="F3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ṧļiḑé">
              <a:extLst>
                <a:ext uri="{FF2B5EF4-FFF2-40B4-BE49-F238E27FC236}">
                  <a16:creationId xmlns:a16="http://schemas.microsoft.com/office/drawing/2014/main" id="{AA1AA071-CC66-4C74-A819-0C70DB124A5C}"/>
                </a:ext>
              </a:extLst>
            </p:cNvPr>
            <p:cNvSpPr/>
            <p:nvPr/>
          </p:nvSpPr>
          <p:spPr bwMode="auto">
            <a:xfrm>
              <a:off x="6085191" y="2418008"/>
              <a:ext cx="425094" cy="821364"/>
            </a:xfrm>
            <a:custGeom>
              <a:avLst/>
              <a:gdLst>
                <a:gd name="T0" fmla="*/ 1 w 28"/>
                <a:gd name="T1" fmla="*/ 0 h 55"/>
                <a:gd name="T2" fmla="*/ 0 w 28"/>
                <a:gd name="T3" fmla="*/ 0 h 55"/>
                <a:gd name="T4" fmla="*/ 0 w 28"/>
                <a:gd name="T5" fmla="*/ 11 h 55"/>
                <a:gd name="T6" fmla="*/ 1 w 28"/>
                <a:gd name="T7" fmla="*/ 11 h 55"/>
                <a:gd name="T8" fmla="*/ 17 w 28"/>
                <a:gd name="T9" fmla="*/ 27 h 55"/>
                <a:gd name="T10" fmla="*/ 1 w 28"/>
                <a:gd name="T11" fmla="*/ 43 h 55"/>
                <a:gd name="T12" fmla="*/ 0 w 28"/>
                <a:gd name="T13" fmla="*/ 43 h 55"/>
                <a:gd name="T14" fmla="*/ 0 w 28"/>
                <a:gd name="T15" fmla="*/ 55 h 55"/>
                <a:gd name="T16" fmla="*/ 1 w 28"/>
                <a:gd name="T17" fmla="*/ 55 h 55"/>
                <a:gd name="T18" fmla="*/ 28 w 28"/>
                <a:gd name="T19" fmla="*/ 27 h 55"/>
                <a:gd name="T20" fmla="*/ 1 w 2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5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0" y="11"/>
                    <a:pt x="17" y="18"/>
                    <a:pt x="17" y="27"/>
                  </a:cubicBezTo>
                  <a:cubicBezTo>
                    <a:pt x="17" y="36"/>
                    <a:pt x="10" y="43"/>
                    <a:pt x="1" y="43"/>
                  </a:cubicBezTo>
                  <a:cubicBezTo>
                    <a:pt x="1" y="43"/>
                    <a:pt x="0" y="43"/>
                    <a:pt x="0" y="4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16" y="55"/>
                    <a:pt x="28" y="42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šḻîḓé">
              <a:extLst>
                <a:ext uri="{FF2B5EF4-FFF2-40B4-BE49-F238E27FC236}">
                  <a16:creationId xmlns:a16="http://schemas.microsoft.com/office/drawing/2014/main" id="{56BBFCFD-C042-47C7-9790-0C6C76F64B43}"/>
                </a:ext>
              </a:extLst>
            </p:cNvPr>
            <p:cNvSpPr/>
            <p:nvPr/>
          </p:nvSpPr>
          <p:spPr bwMode="auto">
            <a:xfrm>
              <a:off x="6085191" y="2583724"/>
              <a:ext cx="259378" cy="475527"/>
            </a:xfrm>
            <a:custGeom>
              <a:avLst/>
              <a:gdLst>
                <a:gd name="T0" fmla="*/ 1 w 17"/>
                <a:gd name="T1" fmla="*/ 0 h 32"/>
                <a:gd name="T2" fmla="*/ 0 w 17"/>
                <a:gd name="T3" fmla="*/ 0 h 32"/>
                <a:gd name="T4" fmla="*/ 0 w 17"/>
                <a:gd name="T5" fmla="*/ 8 h 32"/>
                <a:gd name="T6" fmla="*/ 1 w 17"/>
                <a:gd name="T7" fmla="*/ 10 h 32"/>
                <a:gd name="T8" fmla="*/ 0 w 17"/>
                <a:gd name="T9" fmla="*/ 13 h 32"/>
                <a:gd name="T10" fmla="*/ 0 w 17"/>
                <a:gd name="T11" fmla="*/ 32 h 32"/>
                <a:gd name="T12" fmla="*/ 1 w 17"/>
                <a:gd name="T13" fmla="*/ 32 h 32"/>
                <a:gd name="T14" fmla="*/ 17 w 17"/>
                <a:gd name="T15" fmla="*/ 16 h 32"/>
                <a:gd name="T16" fmla="*/ 1 w 17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1" y="12"/>
                    <a:pt x="0" y="1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0" y="32"/>
                    <a:pt x="17" y="25"/>
                    <a:pt x="17" y="16"/>
                  </a:cubicBezTo>
                  <a:cubicBezTo>
                    <a:pt x="17" y="7"/>
                    <a:pt x="10" y="0"/>
                    <a:pt x="1" y="0"/>
                  </a:cubicBezTo>
                </a:path>
              </a:pathLst>
            </a:custGeom>
            <a:solidFill>
              <a:srgbClr val="21A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šḻîḋé">
              <a:extLst>
                <a:ext uri="{FF2B5EF4-FFF2-40B4-BE49-F238E27FC236}">
                  <a16:creationId xmlns:a16="http://schemas.microsoft.com/office/drawing/2014/main" id="{6DA1DB27-0457-4D50-B6BB-AEAC49BA74FD}"/>
                </a:ext>
              </a:extLst>
            </p:cNvPr>
            <p:cNvSpPr/>
            <p:nvPr/>
          </p:nvSpPr>
          <p:spPr bwMode="auto">
            <a:xfrm>
              <a:off x="6085191" y="2699003"/>
              <a:ext cx="14410" cy="79257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2 h 5"/>
                <a:gd name="T6" fmla="*/ 0 w 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ṣ1ídê">
              <a:extLst>
                <a:ext uri="{FF2B5EF4-FFF2-40B4-BE49-F238E27FC236}">
                  <a16:creationId xmlns:a16="http://schemas.microsoft.com/office/drawing/2014/main" id="{D35FF132-C697-45EA-BF05-745CF14FFCD1}"/>
                </a:ext>
              </a:extLst>
            </p:cNvPr>
            <p:cNvSpPr/>
            <p:nvPr/>
          </p:nvSpPr>
          <p:spPr bwMode="auto">
            <a:xfrm>
              <a:off x="6085191" y="1971301"/>
              <a:ext cx="194536" cy="353045"/>
            </a:xfrm>
            <a:custGeom>
              <a:avLst/>
              <a:gdLst>
                <a:gd name="T0" fmla="*/ 1 w 13"/>
                <a:gd name="T1" fmla="*/ 0 h 24"/>
                <a:gd name="T2" fmla="*/ 0 w 13"/>
                <a:gd name="T3" fmla="*/ 0 h 24"/>
                <a:gd name="T4" fmla="*/ 0 w 13"/>
                <a:gd name="T5" fmla="*/ 5 h 24"/>
                <a:gd name="T6" fmla="*/ 1 w 13"/>
                <a:gd name="T7" fmla="*/ 5 h 24"/>
                <a:gd name="T8" fmla="*/ 8 w 13"/>
                <a:gd name="T9" fmla="*/ 12 h 24"/>
                <a:gd name="T10" fmla="*/ 1 w 13"/>
                <a:gd name="T11" fmla="*/ 18 h 24"/>
                <a:gd name="T12" fmla="*/ 0 w 13"/>
                <a:gd name="T13" fmla="*/ 18 h 24"/>
                <a:gd name="T14" fmla="*/ 0 w 13"/>
                <a:gd name="T15" fmla="*/ 24 h 24"/>
                <a:gd name="T16" fmla="*/ 1 w 13"/>
                <a:gd name="T17" fmla="*/ 24 h 24"/>
                <a:gd name="T18" fmla="*/ 13 w 13"/>
                <a:gd name="T19" fmla="*/ 12 h 24"/>
                <a:gd name="T20" fmla="*/ 1 w 13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8" y="8"/>
                    <a:pt x="8" y="12"/>
                  </a:cubicBezTo>
                  <a:cubicBezTo>
                    <a:pt x="8" y="15"/>
                    <a:pt x="5" y="18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8" y="24"/>
                    <a:pt x="13" y="18"/>
                    <a:pt x="13" y="12"/>
                  </a:cubicBezTo>
                  <a:cubicBezTo>
                    <a:pt x="13" y="5"/>
                    <a:pt x="8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ślîďe">
              <a:extLst>
                <a:ext uri="{FF2B5EF4-FFF2-40B4-BE49-F238E27FC236}">
                  <a16:creationId xmlns:a16="http://schemas.microsoft.com/office/drawing/2014/main" id="{C37E24EA-5AAA-4B6F-AC46-5177E419AAB0}"/>
                </a:ext>
              </a:extLst>
            </p:cNvPr>
            <p:cNvSpPr/>
            <p:nvPr/>
          </p:nvSpPr>
          <p:spPr bwMode="auto">
            <a:xfrm>
              <a:off x="6085191" y="2043351"/>
              <a:ext cx="122486" cy="194536"/>
            </a:xfrm>
            <a:custGeom>
              <a:avLst/>
              <a:gdLst>
                <a:gd name="T0" fmla="*/ 1 w 8"/>
                <a:gd name="T1" fmla="*/ 0 h 13"/>
                <a:gd name="T2" fmla="*/ 0 w 8"/>
                <a:gd name="T3" fmla="*/ 0 h 13"/>
                <a:gd name="T4" fmla="*/ 0 w 8"/>
                <a:gd name="T5" fmla="*/ 3 h 13"/>
                <a:gd name="T6" fmla="*/ 1 w 8"/>
                <a:gd name="T7" fmla="*/ 4 h 13"/>
                <a:gd name="T8" fmla="*/ 0 w 8"/>
                <a:gd name="T9" fmla="*/ 6 h 13"/>
                <a:gd name="T10" fmla="*/ 0 w 8"/>
                <a:gd name="T11" fmla="*/ 13 h 13"/>
                <a:gd name="T12" fmla="*/ 1 w 8"/>
                <a:gd name="T13" fmla="*/ 13 h 13"/>
                <a:gd name="T14" fmla="*/ 8 w 8"/>
                <a:gd name="T15" fmla="*/ 7 h 13"/>
                <a:gd name="T16" fmla="*/ 1 w 8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13"/>
                    <a:pt x="8" y="10"/>
                    <a:pt x="8" y="7"/>
                  </a:cubicBezTo>
                  <a:cubicBezTo>
                    <a:pt x="8" y="3"/>
                    <a:pt x="5" y="0"/>
                    <a:pt x="1" y="0"/>
                  </a:cubicBezTo>
                </a:path>
              </a:pathLst>
            </a:custGeom>
            <a:solidFill>
              <a:srgbClr val="21A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ṣļiḍè">
              <a:extLst>
                <a:ext uri="{FF2B5EF4-FFF2-40B4-BE49-F238E27FC236}">
                  <a16:creationId xmlns:a16="http://schemas.microsoft.com/office/drawing/2014/main" id="{5E36B57D-084A-4B12-8E07-0B090C37E5E5}"/>
                </a:ext>
              </a:extLst>
            </p:cNvPr>
            <p:cNvSpPr/>
            <p:nvPr/>
          </p:nvSpPr>
          <p:spPr bwMode="auto">
            <a:xfrm>
              <a:off x="6085191" y="2086580"/>
              <a:ext cx="14410" cy="5043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sľïḑé">
              <a:extLst>
                <a:ext uri="{FF2B5EF4-FFF2-40B4-BE49-F238E27FC236}">
                  <a16:creationId xmlns:a16="http://schemas.microsoft.com/office/drawing/2014/main" id="{4495660D-A9DD-4BBB-A969-31C632E7D657}"/>
                </a:ext>
              </a:extLst>
            </p:cNvPr>
            <p:cNvSpPr/>
            <p:nvPr/>
          </p:nvSpPr>
          <p:spPr bwMode="auto">
            <a:xfrm>
              <a:off x="6085191" y="4031916"/>
              <a:ext cx="583603" cy="417887"/>
            </a:xfrm>
            <a:custGeom>
              <a:avLst/>
              <a:gdLst>
                <a:gd name="T0" fmla="*/ 1 w 39"/>
                <a:gd name="T1" fmla="*/ 0 h 28"/>
                <a:gd name="T2" fmla="*/ 0 w 39"/>
                <a:gd name="T3" fmla="*/ 0 h 28"/>
                <a:gd name="T4" fmla="*/ 1 w 39"/>
                <a:gd name="T5" fmla="*/ 0 h 28"/>
                <a:gd name="T6" fmla="*/ 39 w 39"/>
                <a:gd name="T7" fmla="*/ 28 h 28"/>
                <a:gd name="T8" fmla="*/ 39 w 39"/>
                <a:gd name="T9" fmla="*/ 28 h 28"/>
                <a:gd name="T10" fmla="*/ 1 w 3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9" y="5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5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ṥľiďe">
              <a:extLst>
                <a:ext uri="{FF2B5EF4-FFF2-40B4-BE49-F238E27FC236}">
                  <a16:creationId xmlns:a16="http://schemas.microsoft.com/office/drawing/2014/main" id="{6819836F-3312-447F-B541-3A8DF8E9A7AC}"/>
                </a:ext>
              </a:extLst>
            </p:cNvPr>
            <p:cNvSpPr/>
            <p:nvPr/>
          </p:nvSpPr>
          <p:spPr bwMode="auto">
            <a:xfrm>
              <a:off x="6085191" y="4031916"/>
              <a:ext cx="583603" cy="1808445"/>
            </a:xfrm>
            <a:custGeom>
              <a:avLst/>
              <a:gdLst>
                <a:gd name="T0" fmla="*/ 1 w 39"/>
                <a:gd name="T1" fmla="*/ 0 h 121"/>
                <a:gd name="T2" fmla="*/ 0 w 39"/>
                <a:gd name="T3" fmla="*/ 0 h 121"/>
                <a:gd name="T4" fmla="*/ 0 w 39"/>
                <a:gd name="T5" fmla="*/ 9 h 121"/>
                <a:gd name="T6" fmla="*/ 1 w 39"/>
                <a:gd name="T7" fmla="*/ 9 h 121"/>
                <a:gd name="T8" fmla="*/ 23 w 39"/>
                <a:gd name="T9" fmla="*/ 26 h 121"/>
                <a:gd name="T10" fmla="*/ 1 w 39"/>
                <a:gd name="T11" fmla="*/ 81 h 121"/>
                <a:gd name="T12" fmla="*/ 0 w 39"/>
                <a:gd name="T13" fmla="*/ 81 h 121"/>
                <a:gd name="T14" fmla="*/ 0 w 39"/>
                <a:gd name="T15" fmla="*/ 121 h 121"/>
                <a:gd name="T16" fmla="*/ 1 w 39"/>
                <a:gd name="T17" fmla="*/ 121 h 121"/>
                <a:gd name="T18" fmla="*/ 39 w 39"/>
                <a:gd name="T19" fmla="*/ 28 h 121"/>
                <a:gd name="T20" fmla="*/ 1 w 39"/>
                <a:gd name="T2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2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3" y="12"/>
                    <a:pt x="23" y="26"/>
                  </a:cubicBezTo>
                  <a:cubicBezTo>
                    <a:pt x="23" y="39"/>
                    <a:pt x="17" y="61"/>
                    <a:pt x="1" y="81"/>
                  </a:cubicBezTo>
                  <a:cubicBezTo>
                    <a:pt x="1" y="81"/>
                    <a:pt x="0" y="81"/>
                    <a:pt x="0" y="8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29" y="87"/>
                    <a:pt x="39" y="51"/>
                    <a:pt x="39" y="28"/>
                  </a:cubicBezTo>
                  <a:cubicBezTo>
                    <a:pt x="39" y="5"/>
                    <a:pt x="1" y="0"/>
                    <a:pt x="1" y="0"/>
                  </a:cubicBezTo>
                </a:path>
              </a:pathLst>
            </a:custGeom>
            <a:solidFill>
              <a:srgbClr val="F3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ṧḷiḍê">
              <a:extLst>
                <a:ext uri="{FF2B5EF4-FFF2-40B4-BE49-F238E27FC236}">
                  <a16:creationId xmlns:a16="http://schemas.microsoft.com/office/drawing/2014/main" id="{8107FAF5-B47B-4652-90F4-DC6EA04256F1}"/>
                </a:ext>
              </a:extLst>
            </p:cNvPr>
            <p:cNvSpPr/>
            <p:nvPr/>
          </p:nvSpPr>
          <p:spPr bwMode="auto">
            <a:xfrm>
              <a:off x="6085191" y="4168813"/>
              <a:ext cx="345837" cy="1073540"/>
            </a:xfrm>
            <a:custGeom>
              <a:avLst/>
              <a:gdLst>
                <a:gd name="T0" fmla="*/ 1 w 23"/>
                <a:gd name="T1" fmla="*/ 0 h 72"/>
                <a:gd name="T2" fmla="*/ 0 w 23"/>
                <a:gd name="T3" fmla="*/ 0 h 72"/>
                <a:gd name="T4" fmla="*/ 0 w 23"/>
                <a:gd name="T5" fmla="*/ 9 h 72"/>
                <a:gd name="T6" fmla="*/ 1 w 23"/>
                <a:gd name="T7" fmla="*/ 9 h 72"/>
                <a:gd name="T8" fmla="*/ 15 w 23"/>
                <a:gd name="T9" fmla="*/ 19 h 72"/>
                <a:gd name="T10" fmla="*/ 1 w 23"/>
                <a:gd name="T11" fmla="*/ 53 h 72"/>
                <a:gd name="T12" fmla="*/ 0 w 23"/>
                <a:gd name="T13" fmla="*/ 53 h 72"/>
                <a:gd name="T14" fmla="*/ 0 w 23"/>
                <a:gd name="T15" fmla="*/ 72 h 72"/>
                <a:gd name="T16" fmla="*/ 1 w 23"/>
                <a:gd name="T17" fmla="*/ 72 h 72"/>
                <a:gd name="T18" fmla="*/ 23 w 23"/>
                <a:gd name="T19" fmla="*/ 17 h 72"/>
                <a:gd name="T20" fmla="*/ 1 w 23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5" y="11"/>
                    <a:pt x="15" y="19"/>
                  </a:cubicBezTo>
                  <a:cubicBezTo>
                    <a:pt x="15" y="28"/>
                    <a:pt x="11" y="41"/>
                    <a:pt x="1" y="53"/>
                  </a:cubicBezTo>
                  <a:cubicBezTo>
                    <a:pt x="1" y="53"/>
                    <a:pt x="0" y="53"/>
                    <a:pt x="0" y="5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2"/>
                    <a:pt x="1" y="72"/>
                  </a:cubicBezTo>
                  <a:cubicBezTo>
                    <a:pt x="17" y="52"/>
                    <a:pt x="23" y="30"/>
                    <a:pt x="23" y="17"/>
                  </a:cubicBezTo>
                  <a:cubicBezTo>
                    <a:pt x="23" y="3"/>
                    <a:pt x="1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šḷïḑè">
              <a:extLst>
                <a:ext uri="{FF2B5EF4-FFF2-40B4-BE49-F238E27FC236}">
                  <a16:creationId xmlns:a16="http://schemas.microsoft.com/office/drawing/2014/main" id="{77F0B9BA-B7DE-41D2-898F-72872F94ADC8}"/>
                </a:ext>
              </a:extLst>
            </p:cNvPr>
            <p:cNvSpPr/>
            <p:nvPr/>
          </p:nvSpPr>
          <p:spPr bwMode="auto">
            <a:xfrm>
              <a:off x="6085191" y="4298502"/>
              <a:ext cx="223356" cy="662855"/>
            </a:xfrm>
            <a:custGeom>
              <a:avLst/>
              <a:gdLst>
                <a:gd name="T0" fmla="*/ 1 w 15"/>
                <a:gd name="T1" fmla="*/ 0 h 44"/>
                <a:gd name="T2" fmla="*/ 0 w 15"/>
                <a:gd name="T3" fmla="*/ 0 h 44"/>
                <a:gd name="T4" fmla="*/ 0 w 15"/>
                <a:gd name="T5" fmla="*/ 44 h 44"/>
                <a:gd name="T6" fmla="*/ 1 w 15"/>
                <a:gd name="T7" fmla="*/ 44 h 44"/>
                <a:gd name="T8" fmla="*/ 15 w 15"/>
                <a:gd name="T9" fmla="*/ 10 h 44"/>
                <a:gd name="T10" fmla="*/ 1 w 1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1" y="32"/>
                    <a:pt x="15" y="19"/>
                    <a:pt x="15" y="10"/>
                  </a:cubicBezTo>
                  <a:cubicBezTo>
                    <a:pt x="15" y="2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2" name="828db3ab-16ad-4377-b8ba-0c2bda0cb4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6B90DAA-94DE-47D4-AB02-E4C2A34CB1A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66834" y="5181966"/>
            <a:ext cx="1620231" cy="1374827"/>
            <a:chOff x="3842544" y="1731962"/>
            <a:chExt cx="4506913" cy="3824288"/>
          </a:xfrm>
        </p:grpSpPr>
        <p:sp>
          <p:nvSpPr>
            <p:cNvPr id="413" name="ïşļiḑê">
              <a:extLst>
                <a:ext uri="{FF2B5EF4-FFF2-40B4-BE49-F238E27FC236}">
                  <a16:creationId xmlns:a16="http://schemas.microsoft.com/office/drawing/2014/main" id="{3E023373-7527-4777-99F6-2BFC720C869E}"/>
                </a:ext>
              </a:extLst>
            </p:cNvPr>
            <p:cNvSpPr/>
            <p:nvPr/>
          </p:nvSpPr>
          <p:spPr bwMode="auto">
            <a:xfrm>
              <a:off x="3875882" y="4630737"/>
              <a:ext cx="1746250" cy="892175"/>
            </a:xfrm>
            <a:custGeom>
              <a:avLst/>
              <a:gdLst>
                <a:gd name="T0" fmla="*/ 1100 w 1100"/>
                <a:gd name="T1" fmla="*/ 562 h 562"/>
                <a:gd name="T2" fmla="*/ 0 w 1100"/>
                <a:gd name="T3" fmla="*/ 348 h 562"/>
                <a:gd name="T4" fmla="*/ 0 w 1100"/>
                <a:gd name="T5" fmla="*/ 0 h 562"/>
                <a:gd name="T6" fmla="*/ 1100 w 1100"/>
                <a:gd name="T7" fmla="*/ 206 h 562"/>
                <a:gd name="T8" fmla="*/ 1100 w 110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562">
                  <a:moveTo>
                    <a:pt x="1100" y="562"/>
                  </a:moveTo>
                  <a:lnTo>
                    <a:pt x="0" y="348"/>
                  </a:lnTo>
                  <a:lnTo>
                    <a:pt x="0" y="0"/>
                  </a:lnTo>
                  <a:lnTo>
                    <a:pt x="1100" y="206"/>
                  </a:lnTo>
                  <a:lnTo>
                    <a:pt x="1100" y="562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iṥľíḍé">
              <a:extLst>
                <a:ext uri="{FF2B5EF4-FFF2-40B4-BE49-F238E27FC236}">
                  <a16:creationId xmlns:a16="http://schemas.microsoft.com/office/drawing/2014/main" id="{016205DD-B97D-4F4D-AC14-6C7ABF0A8888}"/>
                </a:ext>
              </a:extLst>
            </p:cNvPr>
            <p:cNvSpPr/>
            <p:nvPr/>
          </p:nvSpPr>
          <p:spPr bwMode="auto">
            <a:xfrm>
              <a:off x="5622132" y="4540250"/>
              <a:ext cx="2479675" cy="982663"/>
            </a:xfrm>
            <a:custGeom>
              <a:avLst/>
              <a:gdLst>
                <a:gd name="T0" fmla="*/ 0 w 1562"/>
                <a:gd name="T1" fmla="*/ 619 h 619"/>
                <a:gd name="T2" fmla="*/ 1562 w 1562"/>
                <a:gd name="T3" fmla="*/ 356 h 619"/>
                <a:gd name="T4" fmla="*/ 1562 w 1562"/>
                <a:gd name="T5" fmla="*/ 0 h 619"/>
                <a:gd name="T6" fmla="*/ 0 w 1562"/>
                <a:gd name="T7" fmla="*/ 263 h 619"/>
                <a:gd name="T8" fmla="*/ 0 w 1562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619">
                  <a:moveTo>
                    <a:pt x="0" y="619"/>
                  </a:moveTo>
                  <a:lnTo>
                    <a:pt x="1562" y="356"/>
                  </a:lnTo>
                  <a:lnTo>
                    <a:pt x="1562" y="0"/>
                  </a:lnTo>
                  <a:lnTo>
                    <a:pt x="0" y="263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iŝľïḓè">
              <a:extLst>
                <a:ext uri="{FF2B5EF4-FFF2-40B4-BE49-F238E27FC236}">
                  <a16:creationId xmlns:a16="http://schemas.microsoft.com/office/drawing/2014/main" id="{E307739F-7EB1-49EA-B804-D96588617868}"/>
                </a:ext>
              </a:extLst>
            </p:cNvPr>
            <p:cNvSpPr/>
            <p:nvPr/>
          </p:nvSpPr>
          <p:spPr bwMode="auto">
            <a:xfrm>
              <a:off x="3842544" y="4259262"/>
              <a:ext cx="4303713" cy="1296988"/>
            </a:xfrm>
            <a:custGeom>
              <a:avLst/>
              <a:gdLst>
                <a:gd name="T0" fmla="*/ 381 w 382"/>
                <a:gd name="T1" fmla="*/ 72 h 115"/>
                <a:gd name="T2" fmla="*/ 378 w 382"/>
                <a:gd name="T3" fmla="*/ 70 h 115"/>
                <a:gd name="T4" fmla="*/ 158 w 382"/>
                <a:gd name="T5" fmla="*/ 109 h 115"/>
                <a:gd name="T6" fmla="*/ 6 w 382"/>
                <a:gd name="T7" fmla="*/ 80 h 115"/>
                <a:gd name="T8" fmla="*/ 6 w 382"/>
                <a:gd name="T9" fmla="*/ 37 h 115"/>
                <a:gd name="T10" fmla="*/ 157 w 382"/>
                <a:gd name="T11" fmla="*/ 65 h 115"/>
                <a:gd name="T12" fmla="*/ 158 w 382"/>
                <a:gd name="T13" fmla="*/ 65 h 115"/>
                <a:gd name="T14" fmla="*/ 159 w 382"/>
                <a:gd name="T15" fmla="*/ 65 h 115"/>
                <a:gd name="T16" fmla="*/ 379 w 382"/>
                <a:gd name="T17" fmla="*/ 26 h 115"/>
                <a:gd name="T18" fmla="*/ 382 w 382"/>
                <a:gd name="T19" fmla="*/ 23 h 115"/>
                <a:gd name="T20" fmla="*/ 379 w 382"/>
                <a:gd name="T21" fmla="*/ 20 h 115"/>
                <a:gd name="T22" fmla="*/ 191 w 382"/>
                <a:gd name="T23" fmla="*/ 0 h 115"/>
                <a:gd name="T24" fmla="*/ 190 w 382"/>
                <a:gd name="T25" fmla="*/ 0 h 115"/>
                <a:gd name="T26" fmla="*/ 3 w 382"/>
                <a:gd name="T27" fmla="*/ 29 h 115"/>
                <a:gd name="T28" fmla="*/ 3 w 382"/>
                <a:gd name="T29" fmla="*/ 29 h 115"/>
                <a:gd name="T30" fmla="*/ 2 w 382"/>
                <a:gd name="T31" fmla="*/ 29 h 115"/>
                <a:gd name="T32" fmla="*/ 2 w 382"/>
                <a:gd name="T33" fmla="*/ 30 h 115"/>
                <a:gd name="T34" fmla="*/ 2 w 382"/>
                <a:gd name="T35" fmla="*/ 30 h 115"/>
                <a:gd name="T36" fmla="*/ 1 w 382"/>
                <a:gd name="T37" fmla="*/ 30 h 115"/>
                <a:gd name="T38" fmla="*/ 1 w 382"/>
                <a:gd name="T39" fmla="*/ 30 h 115"/>
                <a:gd name="T40" fmla="*/ 1 w 382"/>
                <a:gd name="T41" fmla="*/ 30 h 115"/>
                <a:gd name="T42" fmla="*/ 1 w 382"/>
                <a:gd name="T43" fmla="*/ 30 h 115"/>
                <a:gd name="T44" fmla="*/ 1 w 382"/>
                <a:gd name="T45" fmla="*/ 31 h 115"/>
                <a:gd name="T46" fmla="*/ 0 w 382"/>
                <a:gd name="T47" fmla="*/ 31 h 115"/>
                <a:gd name="T48" fmla="*/ 0 w 382"/>
                <a:gd name="T49" fmla="*/ 31 h 115"/>
                <a:gd name="T50" fmla="*/ 0 w 382"/>
                <a:gd name="T51" fmla="*/ 31 h 115"/>
                <a:gd name="T52" fmla="*/ 0 w 382"/>
                <a:gd name="T53" fmla="*/ 32 h 115"/>
                <a:gd name="T54" fmla="*/ 0 w 382"/>
                <a:gd name="T55" fmla="*/ 32 h 115"/>
                <a:gd name="T56" fmla="*/ 0 w 382"/>
                <a:gd name="T57" fmla="*/ 33 h 115"/>
                <a:gd name="T58" fmla="*/ 0 w 382"/>
                <a:gd name="T59" fmla="*/ 33 h 115"/>
                <a:gd name="T60" fmla="*/ 0 w 382"/>
                <a:gd name="T61" fmla="*/ 33 h 115"/>
                <a:gd name="T62" fmla="*/ 0 w 382"/>
                <a:gd name="T63" fmla="*/ 82 h 115"/>
                <a:gd name="T64" fmla="*/ 3 w 382"/>
                <a:gd name="T65" fmla="*/ 86 h 115"/>
                <a:gd name="T66" fmla="*/ 157 w 382"/>
                <a:gd name="T67" fmla="*/ 115 h 115"/>
                <a:gd name="T68" fmla="*/ 158 w 382"/>
                <a:gd name="T69" fmla="*/ 115 h 115"/>
                <a:gd name="T70" fmla="*/ 159 w 382"/>
                <a:gd name="T71" fmla="*/ 115 h 115"/>
                <a:gd name="T72" fmla="*/ 379 w 382"/>
                <a:gd name="T73" fmla="*/ 76 h 115"/>
                <a:gd name="T74" fmla="*/ 381 w 382"/>
                <a:gd name="T75" fmla="*/ 7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5">
                  <a:moveTo>
                    <a:pt x="381" y="72"/>
                  </a:moveTo>
                  <a:cubicBezTo>
                    <a:pt x="381" y="71"/>
                    <a:pt x="379" y="69"/>
                    <a:pt x="378" y="70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58" y="65"/>
                    <a:pt x="159" y="65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80" y="26"/>
                    <a:pt x="382" y="25"/>
                    <a:pt x="382" y="23"/>
                  </a:cubicBezTo>
                  <a:cubicBezTo>
                    <a:pt x="381" y="21"/>
                    <a:pt x="380" y="20"/>
                    <a:pt x="379" y="2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5"/>
                    <a:pt x="3" y="8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9" y="115"/>
                  </a:cubicBezTo>
                  <a:cubicBezTo>
                    <a:pt x="379" y="76"/>
                    <a:pt x="379" y="76"/>
                    <a:pt x="379" y="76"/>
                  </a:cubicBezTo>
                  <a:cubicBezTo>
                    <a:pt x="381" y="76"/>
                    <a:pt x="382" y="74"/>
                    <a:pt x="381" y="72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iṡlíďè">
              <a:extLst>
                <a:ext uri="{FF2B5EF4-FFF2-40B4-BE49-F238E27FC236}">
                  <a16:creationId xmlns:a16="http://schemas.microsoft.com/office/drawing/2014/main" id="{4A3D09AE-7A59-4FF4-89B2-26A83B743FB4}"/>
                </a:ext>
              </a:extLst>
            </p:cNvPr>
            <p:cNvSpPr/>
            <p:nvPr/>
          </p:nvSpPr>
          <p:spPr bwMode="auto">
            <a:xfrm>
              <a:off x="3966369" y="5094287"/>
              <a:ext cx="1587500" cy="292100"/>
            </a:xfrm>
            <a:custGeom>
              <a:avLst/>
              <a:gdLst>
                <a:gd name="T0" fmla="*/ 141 w 141"/>
                <a:gd name="T1" fmla="*/ 26 h 26"/>
                <a:gd name="T2" fmla="*/ 71 w 141"/>
                <a:gd name="T3" fmla="*/ 12 h 26"/>
                <a:gd name="T4" fmla="*/ 0 w 141"/>
                <a:gd name="T5" fmla="*/ 0 h 26"/>
                <a:gd name="T6" fmla="*/ 71 w 141"/>
                <a:gd name="T7" fmla="*/ 14 h 26"/>
                <a:gd name="T8" fmla="*/ 141 w 14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6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0"/>
                  </a:cubicBezTo>
                  <a:cubicBezTo>
                    <a:pt x="0" y="1"/>
                    <a:pt x="32" y="7"/>
                    <a:pt x="71" y="14"/>
                  </a:cubicBezTo>
                  <a:cubicBezTo>
                    <a:pt x="110" y="21"/>
                    <a:pt x="141" y="26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isḻiḓê">
              <a:extLst>
                <a:ext uri="{FF2B5EF4-FFF2-40B4-BE49-F238E27FC236}">
                  <a16:creationId xmlns:a16="http://schemas.microsoft.com/office/drawing/2014/main" id="{87EFD5B2-BE1C-493B-AAD3-243FF2032172}"/>
                </a:ext>
              </a:extLst>
            </p:cNvPr>
            <p:cNvSpPr/>
            <p:nvPr/>
          </p:nvSpPr>
          <p:spPr bwMode="auto">
            <a:xfrm>
              <a:off x="3966369" y="49815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îŝlíḍe">
              <a:extLst>
                <a:ext uri="{FF2B5EF4-FFF2-40B4-BE49-F238E27FC236}">
                  <a16:creationId xmlns:a16="http://schemas.microsoft.com/office/drawing/2014/main" id="{E35E69F8-E0A2-4059-96BC-2B2B6002882D}"/>
                </a:ext>
              </a:extLst>
            </p:cNvPr>
            <p:cNvSpPr/>
            <p:nvPr/>
          </p:nvSpPr>
          <p:spPr bwMode="auto">
            <a:xfrm>
              <a:off x="3966369" y="48799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1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ïṥ1íḑè">
              <a:extLst>
                <a:ext uri="{FF2B5EF4-FFF2-40B4-BE49-F238E27FC236}">
                  <a16:creationId xmlns:a16="http://schemas.microsoft.com/office/drawing/2014/main" id="{AEE3B471-23FC-4B78-8855-F4457603DDFD}"/>
                </a:ext>
              </a:extLst>
            </p:cNvPr>
            <p:cNvSpPr/>
            <p:nvPr/>
          </p:nvSpPr>
          <p:spPr bwMode="auto">
            <a:xfrm>
              <a:off x="3966369" y="4765675"/>
              <a:ext cx="1587500" cy="304800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6"/>
                    <a:pt x="110" y="19"/>
                    <a:pt x="71" y="12"/>
                  </a:cubicBezTo>
                  <a:cubicBezTo>
                    <a:pt x="32" y="6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iŝ1ïḓe">
              <a:extLst>
                <a:ext uri="{FF2B5EF4-FFF2-40B4-BE49-F238E27FC236}">
                  <a16:creationId xmlns:a16="http://schemas.microsoft.com/office/drawing/2014/main" id="{5DA84123-455D-434C-BE26-1EE96BDB79E0}"/>
                </a:ext>
              </a:extLst>
            </p:cNvPr>
            <p:cNvSpPr/>
            <p:nvPr/>
          </p:nvSpPr>
          <p:spPr bwMode="auto">
            <a:xfrm>
              <a:off x="5690394" y="49466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ïṣľíḑê">
              <a:extLst>
                <a:ext uri="{FF2B5EF4-FFF2-40B4-BE49-F238E27FC236}">
                  <a16:creationId xmlns:a16="http://schemas.microsoft.com/office/drawing/2014/main" id="{99FF3881-1C68-4EE4-87FA-BE4C72EA9F18}"/>
                </a:ext>
              </a:extLst>
            </p:cNvPr>
            <p:cNvSpPr/>
            <p:nvPr/>
          </p:nvSpPr>
          <p:spPr bwMode="auto">
            <a:xfrm>
              <a:off x="5690394" y="48450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29"/>
                    <a:pt x="0" y="39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íṩ1iďè">
              <a:extLst>
                <a:ext uri="{FF2B5EF4-FFF2-40B4-BE49-F238E27FC236}">
                  <a16:creationId xmlns:a16="http://schemas.microsoft.com/office/drawing/2014/main" id="{E1F09F93-98E3-472E-9899-B9EA9A7D9D40}"/>
                </a:ext>
              </a:extLst>
            </p:cNvPr>
            <p:cNvSpPr/>
            <p:nvPr/>
          </p:nvSpPr>
          <p:spPr bwMode="auto">
            <a:xfrm>
              <a:off x="5690394" y="4743450"/>
              <a:ext cx="2365375" cy="452438"/>
            </a:xfrm>
            <a:custGeom>
              <a:avLst/>
              <a:gdLst>
                <a:gd name="T0" fmla="*/ 210 w 210"/>
                <a:gd name="T1" fmla="*/ 0 h 40"/>
                <a:gd name="T2" fmla="*/ 105 w 210"/>
                <a:gd name="T3" fmla="*/ 18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0"/>
                  </a:moveTo>
                  <a:cubicBezTo>
                    <a:pt x="210" y="0"/>
                    <a:pt x="163" y="8"/>
                    <a:pt x="105" y="18"/>
                  </a:cubicBezTo>
                  <a:cubicBezTo>
                    <a:pt x="47" y="29"/>
                    <a:pt x="0" y="38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0"/>
                    <a:pt x="210" y="1"/>
                    <a:pt x="210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iṧḷîďé">
              <a:extLst>
                <a:ext uri="{FF2B5EF4-FFF2-40B4-BE49-F238E27FC236}">
                  <a16:creationId xmlns:a16="http://schemas.microsoft.com/office/drawing/2014/main" id="{F7EFA6FC-8301-460F-8DE7-26FE268C4C8E}"/>
                </a:ext>
              </a:extLst>
            </p:cNvPr>
            <p:cNvSpPr/>
            <p:nvPr/>
          </p:nvSpPr>
          <p:spPr bwMode="auto">
            <a:xfrm>
              <a:off x="5690394" y="4630737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íṣľíde">
              <a:extLst>
                <a:ext uri="{FF2B5EF4-FFF2-40B4-BE49-F238E27FC236}">
                  <a16:creationId xmlns:a16="http://schemas.microsoft.com/office/drawing/2014/main" id="{17C2A3CB-D787-4FF8-8A88-E1EC88684E5B}"/>
                </a:ext>
              </a:extLst>
            </p:cNvPr>
            <p:cNvSpPr/>
            <p:nvPr/>
          </p:nvSpPr>
          <p:spPr bwMode="auto">
            <a:xfrm>
              <a:off x="4090194" y="3965575"/>
              <a:ext cx="1735138" cy="901700"/>
            </a:xfrm>
            <a:custGeom>
              <a:avLst/>
              <a:gdLst>
                <a:gd name="T0" fmla="*/ 1093 w 1093"/>
                <a:gd name="T1" fmla="*/ 568 h 568"/>
                <a:gd name="T2" fmla="*/ 0 w 1093"/>
                <a:gd name="T3" fmla="*/ 355 h 568"/>
                <a:gd name="T4" fmla="*/ 0 w 1093"/>
                <a:gd name="T5" fmla="*/ 0 h 568"/>
                <a:gd name="T6" fmla="*/ 1093 w 1093"/>
                <a:gd name="T7" fmla="*/ 213 h 568"/>
                <a:gd name="T8" fmla="*/ 1093 w 1093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3" h="568">
                  <a:moveTo>
                    <a:pt x="1093" y="568"/>
                  </a:moveTo>
                  <a:lnTo>
                    <a:pt x="0" y="355"/>
                  </a:lnTo>
                  <a:lnTo>
                    <a:pt x="0" y="0"/>
                  </a:lnTo>
                  <a:lnTo>
                    <a:pt x="1093" y="213"/>
                  </a:lnTo>
                  <a:lnTo>
                    <a:pt x="1093" y="568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iṧḷïḍe">
              <a:extLst>
                <a:ext uri="{FF2B5EF4-FFF2-40B4-BE49-F238E27FC236}">
                  <a16:creationId xmlns:a16="http://schemas.microsoft.com/office/drawing/2014/main" id="{2788EC09-54F2-4250-BDCC-2EEF3BC80DD0}"/>
                </a:ext>
              </a:extLst>
            </p:cNvPr>
            <p:cNvSpPr/>
            <p:nvPr/>
          </p:nvSpPr>
          <p:spPr bwMode="auto">
            <a:xfrm>
              <a:off x="5825332" y="3886200"/>
              <a:ext cx="2389188" cy="981075"/>
            </a:xfrm>
            <a:custGeom>
              <a:avLst/>
              <a:gdLst>
                <a:gd name="T0" fmla="*/ 0 w 1505"/>
                <a:gd name="T1" fmla="*/ 618 h 618"/>
                <a:gd name="T2" fmla="*/ 1505 w 1505"/>
                <a:gd name="T3" fmla="*/ 348 h 618"/>
                <a:gd name="T4" fmla="*/ 1505 w 1505"/>
                <a:gd name="T5" fmla="*/ 0 h 618"/>
                <a:gd name="T6" fmla="*/ 0 w 1505"/>
                <a:gd name="T7" fmla="*/ 263 h 618"/>
                <a:gd name="T8" fmla="*/ 0 w 1505"/>
                <a:gd name="T9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618">
                  <a:moveTo>
                    <a:pt x="0" y="618"/>
                  </a:moveTo>
                  <a:lnTo>
                    <a:pt x="1505" y="348"/>
                  </a:lnTo>
                  <a:lnTo>
                    <a:pt x="1505" y="0"/>
                  </a:lnTo>
                  <a:lnTo>
                    <a:pt x="0" y="263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ślîḋe">
              <a:extLst>
                <a:ext uri="{FF2B5EF4-FFF2-40B4-BE49-F238E27FC236}">
                  <a16:creationId xmlns:a16="http://schemas.microsoft.com/office/drawing/2014/main" id="{5D366B5E-0898-474A-8D54-1566E74CB915}"/>
                </a:ext>
              </a:extLst>
            </p:cNvPr>
            <p:cNvSpPr/>
            <p:nvPr/>
          </p:nvSpPr>
          <p:spPr bwMode="auto">
            <a:xfrm>
              <a:off x="4044157" y="3592512"/>
              <a:ext cx="4305300" cy="1309688"/>
            </a:xfrm>
            <a:custGeom>
              <a:avLst/>
              <a:gdLst>
                <a:gd name="T0" fmla="*/ 382 w 382"/>
                <a:gd name="T1" fmla="*/ 73 h 116"/>
                <a:gd name="T2" fmla="*/ 378 w 382"/>
                <a:gd name="T3" fmla="*/ 70 h 116"/>
                <a:gd name="T4" fmla="*/ 159 w 382"/>
                <a:gd name="T5" fmla="*/ 109 h 116"/>
                <a:gd name="T6" fmla="*/ 7 w 382"/>
                <a:gd name="T7" fmla="*/ 80 h 116"/>
                <a:gd name="T8" fmla="*/ 7 w 382"/>
                <a:gd name="T9" fmla="*/ 37 h 116"/>
                <a:gd name="T10" fmla="*/ 158 w 382"/>
                <a:gd name="T11" fmla="*/ 66 h 116"/>
                <a:gd name="T12" fmla="*/ 158 w 382"/>
                <a:gd name="T13" fmla="*/ 66 h 116"/>
                <a:gd name="T14" fmla="*/ 159 w 382"/>
                <a:gd name="T15" fmla="*/ 66 h 116"/>
                <a:gd name="T16" fmla="*/ 379 w 382"/>
                <a:gd name="T17" fmla="*/ 27 h 116"/>
                <a:gd name="T18" fmla="*/ 382 w 382"/>
                <a:gd name="T19" fmla="*/ 23 h 116"/>
                <a:gd name="T20" fmla="*/ 379 w 382"/>
                <a:gd name="T21" fmla="*/ 20 h 116"/>
                <a:gd name="T22" fmla="*/ 192 w 382"/>
                <a:gd name="T23" fmla="*/ 0 h 116"/>
                <a:gd name="T24" fmla="*/ 191 w 382"/>
                <a:gd name="T25" fmla="*/ 0 h 116"/>
                <a:gd name="T26" fmla="*/ 3 w 382"/>
                <a:gd name="T27" fmla="*/ 30 h 116"/>
                <a:gd name="T28" fmla="*/ 3 w 382"/>
                <a:gd name="T29" fmla="*/ 30 h 116"/>
                <a:gd name="T30" fmla="*/ 3 w 382"/>
                <a:gd name="T31" fmla="*/ 30 h 116"/>
                <a:gd name="T32" fmla="*/ 2 w 382"/>
                <a:gd name="T33" fmla="*/ 30 h 116"/>
                <a:gd name="T34" fmla="*/ 2 w 382"/>
                <a:gd name="T35" fmla="*/ 30 h 116"/>
                <a:gd name="T36" fmla="*/ 2 w 382"/>
                <a:gd name="T37" fmla="*/ 30 h 116"/>
                <a:gd name="T38" fmla="*/ 2 w 382"/>
                <a:gd name="T39" fmla="*/ 30 h 116"/>
                <a:gd name="T40" fmla="*/ 1 w 382"/>
                <a:gd name="T41" fmla="*/ 31 h 116"/>
                <a:gd name="T42" fmla="*/ 1 w 382"/>
                <a:gd name="T43" fmla="*/ 31 h 116"/>
                <a:gd name="T44" fmla="*/ 1 w 382"/>
                <a:gd name="T45" fmla="*/ 31 h 116"/>
                <a:gd name="T46" fmla="*/ 1 w 382"/>
                <a:gd name="T47" fmla="*/ 31 h 116"/>
                <a:gd name="T48" fmla="*/ 1 w 382"/>
                <a:gd name="T49" fmla="*/ 32 h 116"/>
                <a:gd name="T50" fmla="*/ 1 w 382"/>
                <a:gd name="T51" fmla="*/ 32 h 116"/>
                <a:gd name="T52" fmla="*/ 1 w 382"/>
                <a:gd name="T53" fmla="*/ 32 h 116"/>
                <a:gd name="T54" fmla="*/ 0 w 382"/>
                <a:gd name="T55" fmla="*/ 32 h 116"/>
                <a:gd name="T56" fmla="*/ 0 w 382"/>
                <a:gd name="T57" fmla="*/ 33 h 116"/>
                <a:gd name="T58" fmla="*/ 0 w 382"/>
                <a:gd name="T59" fmla="*/ 33 h 116"/>
                <a:gd name="T60" fmla="*/ 0 w 382"/>
                <a:gd name="T61" fmla="*/ 33 h 116"/>
                <a:gd name="T62" fmla="*/ 0 w 382"/>
                <a:gd name="T63" fmla="*/ 83 h 116"/>
                <a:gd name="T64" fmla="*/ 3 w 382"/>
                <a:gd name="T65" fmla="*/ 86 h 116"/>
                <a:gd name="T66" fmla="*/ 158 w 382"/>
                <a:gd name="T67" fmla="*/ 116 h 116"/>
                <a:gd name="T68" fmla="*/ 158 w 382"/>
                <a:gd name="T69" fmla="*/ 116 h 116"/>
                <a:gd name="T70" fmla="*/ 159 w 382"/>
                <a:gd name="T71" fmla="*/ 116 h 116"/>
                <a:gd name="T72" fmla="*/ 379 w 382"/>
                <a:gd name="T73" fmla="*/ 77 h 116"/>
                <a:gd name="T74" fmla="*/ 382 w 382"/>
                <a:gd name="T75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6">
                  <a:moveTo>
                    <a:pt x="382" y="73"/>
                  </a:moveTo>
                  <a:cubicBezTo>
                    <a:pt x="382" y="71"/>
                    <a:pt x="380" y="70"/>
                    <a:pt x="378" y="7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81" y="26"/>
                    <a:pt x="382" y="25"/>
                    <a:pt x="382" y="23"/>
                  </a:cubicBezTo>
                  <a:cubicBezTo>
                    <a:pt x="382" y="22"/>
                    <a:pt x="381" y="21"/>
                    <a:pt x="379" y="2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2" y="86"/>
                    <a:pt x="3" y="8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81" y="76"/>
                    <a:pt x="382" y="75"/>
                    <a:pt x="382" y="73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í$1ídê">
              <a:extLst>
                <a:ext uri="{FF2B5EF4-FFF2-40B4-BE49-F238E27FC236}">
                  <a16:creationId xmlns:a16="http://schemas.microsoft.com/office/drawing/2014/main" id="{DC6970AB-2579-450E-B2A1-1BCE71DD90C0}"/>
                </a:ext>
              </a:extLst>
            </p:cNvPr>
            <p:cNvSpPr/>
            <p:nvPr/>
          </p:nvSpPr>
          <p:spPr bwMode="auto">
            <a:xfrm>
              <a:off x="4179094" y="4427537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iŝḷîdê">
              <a:extLst>
                <a:ext uri="{FF2B5EF4-FFF2-40B4-BE49-F238E27FC236}">
                  <a16:creationId xmlns:a16="http://schemas.microsoft.com/office/drawing/2014/main" id="{05FA6995-B3AA-42DE-B7A7-4EE40ED6F70B}"/>
                </a:ext>
              </a:extLst>
            </p:cNvPr>
            <p:cNvSpPr/>
            <p:nvPr/>
          </p:nvSpPr>
          <p:spPr bwMode="auto">
            <a:xfrm>
              <a:off x="4179094" y="4325937"/>
              <a:ext cx="1577975" cy="293688"/>
            </a:xfrm>
            <a:custGeom>
              <a:avLst/>
              <a:gdLst>
                <a:gd name="T0" fmla="*/ 140 w 140"/>
                <a:gd name="T1" fmla="*/ 26 h 26"/>
                <a:gd name="T2" fmla="*/ 70 w 140"/>
                <a:gd name="T3" fmla="*/ 12 h 26"/>
                <a:gd name="T4" fmla="*/ 0 w 140"/>
                <a:gd name="T5" fmla="*/ 0 h 26"/>
                <a:gd name="T6" fmla="*/ 70 w 140"/>
                <a:gd name="T7" fmla="*/ 14 h 26"/>
                <a:gd name="T8" fmla="*/ 140 w 14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6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0"/>
                  </a:cubicBezTo>
                  <a:cubicBezTo>
                    <a:pt x="0" y="1"/>
                    <a:pt x="31" y="7"/>
                    <a:pt x="70" y="14"/>
                  </a:cubicBezTo>
                  <a:cubicBezTo>
                    <a:pt x="109" y="21"/>
                    <a:pt x="140" y="26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îṩḻíḑe">
              <a:extLst>
                <a:ext uri="{FF2B5EF4-FFF2-40B4-BE49-F238E27FC236}">
                  <a16:creationId xmlns:a16="http://schemas.microsoft.com/office/drawing/2014/main" id="{1F21B18F-95D3-42E9-B793-0B1947F3B4B4}"/>
                </a:ext>
              </a:extLst>
            </p:cNvPr>
            <p:cNvSpPr/>
            <p:nvPr/>
          </p:nvSpPr>
          <p:spPr bwMode="auto">
            <a:xfrm>
              <a:off x="4179094" y="42132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6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ïṣļiḋê">
              <a:extLst>
                <a:ext uri="{FF2B5EF4-FFF2-40B4-BE49-F238E27FC236}">
                  <a16:creationId xmlns:a16="http://schemas.microsoft.com/office/drawing/2014/main" id="{6D4057F3-63B1-4CD2-B9D2-B18686669401}"/>
                </a:ext>
              </a:extLst>
            </p:cNvPr>
            <p:cNvSpPr/>
            <p:nvPr/>
          </p:nvSpPr>
          <p:spPr bwMode="auto">
            <a:xfrm>
              <a:off x="4179094" y="41116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1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ṩ1ïďé">
              <a:extLst>
                <a:ext uri="{FF2B5EF4-FFF2-40B4-BE49-F238E27FC236}">
                  <a16:creationId xmlns:a16="http://schemas.microsoft.com/office/drawing/2014/main" id="{E3DAA0E4-9D3F-4137-9F8D-7197C4C451FE}"/>
                </a:ext>
              </a:extLst>
            </p:cNvPr>
            <p:cNvSpPr/>
            <p:nvPr/>
          </p:nvSpPr>
          <p:spPr bwMode="auto">
            <a:xfrm>
              <a:off x="5903119" y="4325937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iṡļîḋé">
              <a:extLst>
                <a:ext uri="{FF2B5EF4-FFF2-40B4-BE49-F238E27FC236}">
                  <a16:creationId xmlns:a16="http://schemas.microsoft.com/office/drawing/2014/main" id="{D3A40B18-0BCA-473B-BAEB-A7443D4021DC}"/>
                </a:ext>
              </a:extLst>
            </p:cNvPr>
            <p:cNvSpPr/>
            <p:nvPr/>
          </p:nvSpPr>
          <p:spPr bwMode="auto">
            <a:xfrm>
              <a:off x="5903119" y="4224337"/>
              <a:ext cx="2232025" cy="417513"/>
            </a:xfrm>
            <a:custGeom>
              <a:avLst/>
              <a:gdLst>
                <a:gd name="T0" fmla="*/ 198 w 198"/>
                <a:gd name="T1" fmla="*/ 0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19 h 37"/>
                <a:gd name="T8" fmla="*/ 198 w 19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0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6"/>
                    <a:pt x="0" y="35"/>
                    <a:pt x="0" y="36"/>
                  </a:cubicBezTo>
                  <a:cubicBezTo>
                    <a:pt x="0" y="37"/>
                    <a:pt x="44" y="29"/>
                    <a:pt x="99" y="19"/>
                  </a:cubicBezTo>
                  <a:cubicBezTo>
                    <a:pt x="154" y="10"/>
                    <a:pt x="198" y="1"/>
                    <a:pt x="198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îšļîḋè">
              <a:extLst>
                <a:ext uri="{FF2B5EF4-FFF2-40B4-BE49-F238E27FC236}">
                  <a16:creationId xmlns:a16="http://schemas.microsoft.com/office/drawing/2014/main" id="{2C0ECEF5-D9B2-4050-AFB6-42F162BD6969}"/>
                </a:ext>
              </a:extLst>
            </p:cNvPr>
            <p:cNvSpPr/>
            <p:nvPr/>
          </p:nvSpPr>
          <p:spPr bwMode="auto">
            <a:xfrm>
              <a:off x="5903119" y="41116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6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2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íṣḷiḋê">
              <a:extLst>
                <a:ext uri="{FF2B5EF4-FFF2-40B4-BE49-F238E27FC236}">
                  <a16:creationId xmlns:a16="http://schemas.microsoft.com/office/drawing/2014/main" id="{E6F8DE3C-CE23-4978-898C-EBE2D5241A91}"/>
                </a:ext>
              </a:extLst>
            </p:cNvPr>
            <p:cNvSpPr/>
            <p:nvPr/>
          </p:nvSpPr>
          <p:spPr bwMode="auto">
            <a:xfrm>
              <a:off x="5903119" y="40100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29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íṧļiďé">
              <a:extLst>
                <a:ext uri="{FF2B5EF4-FFF2-40B4-BE49-F238E27FC236}">
                  <a16:creationId xmlns:a16="http://schemas.microsoft.com/office/drawing/2014/main" id="{A02FAB7B-C7A8-484E-859B-CC9A3B71294B}"/>
                </a:ext>
              </a:extLst>
            </p:cNvPr>
            <p:cNvSpPr/>
            <p:nvPr/>
          </p:nvSpPr>
          <p:spPr bwMode="auto">
            <a:xfrm>
              <a:off x="4428332" y="4168775"/>
              <a:ext cx="123825" cy="327025"/>
            </a:xfrm>
            <a:custGeom>
              <a:avLst/>
              <a:gdLst>
                <a:gd name="T0" fmla="*/ 49 w 78"/>
                <a:gd name="T1" fmla="*/ 206 h 206"/>
                <a:gd name="T2" fmla="*/ 0 w 78"/>
                <a:gd name="T3" fmla="*/ 192 h 206"/>
                <a:gd name="T4" fmla="*/ 28 w 78"/>
                <a:gd name="T5" fmla="*/ 0 h 206"/>
                <a:gd name="T6" fmla="*/ 78 w 78"/>
                <a:gd name="T7" fmla="*/ 7 h 206"/>
                <a:gd name="T8" fmla="*/ 49 w 78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6">
                  <a:moveTo>
                    <a:pt x="49" y="206"/>
                  </a:moveTo>
                  <a:lnTo>
                    <a:pt x="0" y="192"/>
                  </a:lnTo>
                  <a:lnTo>
                    <a:pt x="28" y="0"/>
                  </a:lnTo>
                  <a:lnTo>
                    <a:pt x="78" y="7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$ḻíḍé">
              <a:extLst>
                <a:ext uri="{FF2B5EF4-FFF2-40B4-BE49-F238E27FC236}">
                  <a16:creationId xmlns:a16="http://schemas.microsoft.com/office/drawing/2014/main" id="{F21B9FB2-6E1C-4EF7-8968-ECF55353F996}"/>
                </a:ext>
              </a:extLst>
            </p:cNvPr>
            <p:cNvSpPr/>
            <p:nvPr/>
          </p:nvSpPr>
          <p:spPr bwMode="auto">
            <a:xfrm>
              <a:off x="4291807" y="4438650"/>
              <a:ext cx="304800" cy="463550"/>
            </a:xfrm>
            <a:custGeom>
              <a:avLst/>
              <a:gdLst>
                <a:gd name="T0" fmla="*/ 25 w 27"/>
                <a:gd name="T1" fmla="*/ 24 h 41"/>
                <a:gd name="T2" fmla="*/ 11 w 27"/>
                <a:gd name="T3" fmla="*/ 39 h 41"/>
                <a:gd name="T4" fmla="*/ 2 w 27"/>
                <a:gd name="T5" fmla="*/ 17 h 41"/>
                <a:gd name="T6" fmla="*/ 16 w 27"/>
                <a:gd name="T7" fmla="*/ 2 h 41"/>
                <a:gd name="T8" fmla="*/ 25 w 27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25" y="24"/>
                  </a:moveTo>
                  <a:cubicBezTo>
                    <a:pt x="24" y="34"/>
                    <a:pt x="18" y="41"/>
                    <a:pt x="11" y="39"/>
                  </a:cubicBezTo>
                  <a:cubicBezTo>
                    <a:pt x="5" y="37"/>
                    <a:pt x="0" y="27"/>
                    <a:pt x="2" y="17"/>
                  </a:cubicBezTo>
                  <a:cubicBezTo>
                    <a:pt x="3" y="7"/>
                    <a:pt x="9" y="0"/>
                    <a:pt x="16" y="2"/>
                  </a:cubicBezTo>
                  <a:cubicBezTo>
                    <a:pt x="22" y="3"/>
                    <a:pt x="27" y="13"/>
                    <a:pt x="25" y="24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ï$ḷiḍé">
              <a:extLst>
                <a:ext uri="{FF2B5EF4-FFF2-40B4-BE49-F238E27FC236}">
                  <a16:creationId xmlns:a16="http://schemas.microsoft.com/office/drawing/2014/main" id="{30ADA79D-1FEF-42B3-B8BE-3C3BB48A8920}"/>
                </a:ext>
              </a:extLst>
            </p:cNvPr>
            <p:cNvSpPr/>
            <p:nvPr/>
          </p:nvSpPr>
          <p:spPr bwMode="auto">
            <a:xfrm>
              <a:off x="4348957" y="4630737"/>
              <a:ext cx="180975" cy="147638"/>
            </a:xfrm>
            <a:custGeom>
              <a:avLst/>
              <a:gdLst>
                <a:gd name="T0" fmla="*/ 14 w 16"/>
                <a:gd name="T1" fmla="*/ 4 h 13"/>
                <a:gd name="T2" fmla="*/ 8 w 16"/>
                <a:gd name="T3" fmla="*/ 5 h 13"/>
                <a:gd name="T4" fmla="*/ 3 w 16"/>
                <a:gd name="T5" fmla="*/ 1 h 13"/>
                <a:gd name="T6" fmla="*/ 3 w 16"/>
                <a:gd name="T7" fmla="*/ 8 h 13"/>
                <a:gd name="T8" fmla="*/ 7 w 16"/>
                <a:gd name="T9" fmla="*/ 13 h 13"/>
                <a:gd name="T10" fmla="*/ 12 w 16"/>
                <a:gd name="T11" fmla="*/ 11 h 13"/>
                <a:gd name="T12" fmla="*/ 14 w 16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14" y="4"/>
                  </a:moveTo>
                  <a:cubicBezTo>
                    <a:pt x="11" y="1"/>
                    <a:pt x="8" y="4"/>
                    <a:pt x="8" y="5"/>
                  </a:cubicBezTo>
                  <a:cubicBezTo>
                    <a:pt x="8" y="4"/>
                    <a:pt x="6" y="0"/>
                    <a:pt x="3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4" y="9"/>
                    <a:pt x="7" y="13"/>
                    <a:pt x="7" y="13"/>
                  </a:cubicBezTo>
                  <a:cubicBezTo>
                    <a:pt x="7" y="13"/>
                    <a:pt x="11" y="11"/>
                    <a:pt x="12" y="11"/>
                  </a:cubicBezTo>
                  <a:cubicBezTo>
                    <a:pt x="14" y="10"/>
                    <a:pt x="16" y="7"/>
                    <a:pt x="14" y="4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iSliḓê">
              <a:extLst>
                <a:ext uri="{FF2B5EF4-FFF2-40B4-BE49-F238E27FC236}">
                  <a16:creationId xmlns:a16="http://schemas.microsoft.com/office/drawing/2014/main" id="{34308513-F749-4CC3-9FDD-DCB759B48C30}"/>
                </a:ext>
              </a:extLst>
            </p:cNvPr>
            <p:cNvSpPr/>
            <p:nvPr/>
          </p:nvSpPr>
          <p:spPr bwMode="auto">
            <a:xfrm>
              <a:off x="4044157" y="3435350"/>
              <a:ext cx="1476375" cy="755650"/>
            </a:xfrm>
            <a:custGeom>
              <a:avLst/>
              <a:gdLst>
                <a:gd name="T0" fmla="*/ 930 w 930"/>
                <a:gd name="T1" fmla="*/ 476 h 476"/>
                <a:gd name="T2" fmla="*/ 0 w 930"/>
                <a:gd name="T3" fmla="*/ 298 h 476"/>
                <a:gd name="T4" fmla="*/ 0 w 930"/>
                <a:gd name="T5" fmla="*/ 0 h 476"/>
                <a:gd name="T6" fmla="*/ 930 w 930"/>
                <a:gd name="T7" fmla="*/ 177 h 476"/>
                <a:gd name="T8" fmla="*/ 930 w 930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476">
                  <a:moveTo>
                    <a:pt x="930" y="476"/>
                  </a:moveTo>
                  <a:lnTo>
                    <a:pt x="0" y="298"/>
                  </a:lnTo>
                  <a:lnTo>
                    <a:pt x="0" y="0"/>
                  </a:lnTo>
                  <a:lnTo>
                    <a:pt x="930" y="177"/>
                  </a:lnTo>
                  <a:lnTo>
                    <a:pt x="930" y="476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î$ľiḓé">
              <a:extLst>
                <a:ext uri="{FF2B5EF4-FFF2-40B4-BE49-F238E27FC236}">
                  <a16:creationId xmlns:a16="http://schemas.microsoft.com/office/drawing/2014/main" id="{7C2499DF-F43A-4639-B890-08D2C39D97FC}"/>
                </a:ext>
              </a:extLst>
            </p:cNvPr>
            <p:cNvSpPr/>
            <p:nvPr/>
          </p:nvSpPr>
          <p:spPr bwMode="auto">
            <a:xfrm>
              <a:off x="5520532" y="3355975"/>
              <a:ext cx="2095500" cy="835025"/>
            </a:xfrm>
            <a:custGeom>
              <a:avLst/>
              <a:gdLst>
                <a:gd name="T0" fmla="*/ 0 w 1320"/>
                <a:gd name="T1" fmla="*/ 526 h 526"/>
                <a:gd name="T2" fmla="*/ 1320 w 1320"/>
                <a:gd name="T3" fmla="*/ 306 h 526"/>
                <a:gd name="T4" fmla="*/ 1320 w 1320"/>
                <a:gd name="T5" fmla="*/ 0 h 526"/>
                <a:gd name="T6" fmla="*/ 0 w 1320"/>
                <a:gd name="T7" fmla="*/ 227 h 526"/>
                <a:gd name="T8" fmla="*/ 0 w 1320"/>
                <a:gd name="T9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526">
                  <a:moveTo>
                    <a:pt x="0" y="526"/>
                  </a:moveTo>
                  <a:lnTo>
                    <a:pt x="1320" y="306"/>
                  </a:lnTo>
                  <a:lnTo>
                    <a:pt x="1320" y="0"/>
                  </a:lnTo>
                  <a:lnTo>
                    <a:pt x="0" y="227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işliḑe">
              <a:extLst>
                <a:ext uri="{FF2B5EF4-FFF2-40B4-BE49-F238E27FC236}">
                  <a16:creationId xmlns:a16="http://schemas.microsoft.com/office/drawing/2014/main" id="{2B104E08-7CD9-43E0-8283-EC2D36A75EB4}"/>
                </a:ext>
              </a:extLst>
            </p:cNvPr>
            <p:cNvSpPr/>
            <p:nvPr/>
          </p:nvSpPr>
          <p:spPr bwMode="auto">
            <a:xfrm>
              <a:off x="4010819" y="3119437"/>
              <a:ext cx="3640138" cy="1104900"/>
            </a:xfrm>
            <a:custGeom>
              <a:avLst/>
              <a:gdLst>
                <a:gd name="T0" fmla="*/ 323 w 323"/>
                <a:gd name="T1" fmla="*/ 61 h 98"/>
                <a:gd name="T2" fmla="*/ 320 w 323"/>
                <a:gd name="T3" fmla="*/ 59 h 98"/>
                <a:gd name="T4" fmla="*/ 134 w 323"/>
                <a:gd name="T5" fmla="*/ 92 h 98"/>
                <a:gd name="T6" fmla="*/ 5 w 323"/>
                <a:gd name="T7" fmla="*/ 68 h 98"/>
                <a:gd name="T8" fmla="*/ 5 w 323"/>
                <a:gd name="T9" fmla="*/ 31 h 98"/>
                <a:gd name="T10" fmla="*/ 133 w 323"/>
                <a:gd name="T11" fmla="*/ 55 h 98"/>
                <a:gd name="T12" fmla="*/ 134 w 323"/>
                <a:gd name="T13" fmla="*/ 55 h 98"/>
                <a:gd name="T14" fmla="*/ 134 w 323"/>
                <a:gd name="T15" fmla="*/ 55 h 98"/>
                <a:gd name="T16" fmla="*/ 321 w 323"/>
                <a:gd name="T17" fmla="*/ 22 h 98"/>
                <a:gd name="T18" fmla="*/ 323 w 323"/>
                <a:gd name="T19" fmla="*/ 19 h 98"/>
                <a:gd name="T20" fmla="*/ 321 w 323"/>
                <a:gd name="T21" fmla="*/ 17 h 98"/>
                <a:gd name="T22" fmla="*/ 162 w 323"/>
                <a:gd name="T23" fmla="*/ 0 h 98"/>
                <a:gd name="T24" fmla="*/ 161 w 323"/>
                <a:gd name="T25" fmla="*/ 0 h 98"/>
                <a:gd name="T26" fmla="*/ 2 w 323"/>
                <a:gd name="T27" fmla="*/ 25 h 98"/>
                <a:gd name="T28" fmla="*/ 2 w 323"/>
                <a:gd name="T29" fmla="*/ 25 h 98"/>
                <a:gd name="T30" fmla="*/ 2 w 323"/>
                <a:gd name="T31" fmla="*/ 25 h 98"/>
                <a:gd name="T32" fmla="*/ 2 w 323"/>
                <a:gd name="T33" fmla="*/ 25 h 98"/>
                <a:gd name="T34" fmla="*/ 1 w 323"/>
                <a:gd name="T35" fmla="*/ 25 h 98"/>
                <a:gd name="T36" fmla="*/ 1 w 323"/>
                <a:gd name="T37" fmla="*/ 25 h 98"/>
                <a:gd name="T38" fmla="*/ 1 w 323"/>
                <a:gd name="T39" fmla="*/ 25 h 98"/>
                <a:gd name="T40" fmla="*/ 1 w 323"/>
                <a:gd name="T41" fmla="*/ 26 h 98"/>
                <a:gd name="T42" fmla="*/ 1 w 323"/>
                <a:gd name="T43" fmla="*/ 26 h 98"/>
                <a:gd name="T44" fmla="*/ 0 w 323"/>
                <a:gd name="T45" fmla="*/ 26 h 98"/>
                <a:gd name="T46" fmla="*/ 0 w 323"/>
                <a:gd name="T47" fmla="*/ 26 h 98"/>
                <a:gd name="T48" fmla="*/ 0 w 323"/>
                <a:gd name="T49" fmla="*/ 26 h 98"/>
                <a:gd name="T50" fmla="*/ 0 w 323"/>
                <a:gd name="T51" fmla="*/ 27 h 98"/>
                <a:gd name="T52" fmla="*/ 0 w 323"/>
                <a:gd name="T53" fmla="*/ 27 h 98"/>
                <a:gd name="T54" fmla="*/ 0 w 323"/>
                <a:gd name="T55" fmla="*/ 27 h 98"/>
                <a:gd name="T56" fmla="*/ 0 w 323"/>
                <a:gd name="T57" fmla="*/ 28 h 98"/>
                <a:gd name="T58" fmla="*/ 0 w 323"/>
                <a:gd name="T59" fmla="*/ 28 h 98"/>
                <a:gd name="T60" fmla="*/ 0 w 323"/>
                <a:gd name="T61" fmla="*/ 28 h 98"/>
                <a:gd name="T62" fmla="*/ 0 w 323"/>
                <a:gd name="T63" fmla="*/ 70 h 98"/>
                <a:gd name="T64" fmla="*/ 2 w 323"/>
                <a:gd name="T65" fmla="*/ 73 h 98"/>
                <a:gd name="T66" fmla="*/ 133 w 323"/>
                <a:gd name="T67" fmla="*/ 98 h 98"/>
                <a:gd name="T68" fmla="*/ 134 w 323"/>
                <a:gd name="T69" fmla="*/ 98 h 98"/>
                <a:gd name="T70" fmla="*/ 134 w 323"/>
                <a:gd name="T71" fmla="*/ 98 h 98"/>
                <a:gd name="T72" fmla="*/ 321 w 323"/>
                <a:gd name="T73" fmla="*/ 65 h 98"/>
                <a:gd name="T74" fmla="*/ 323 w 323"/>
                <a:gd name="T75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98">
                  <a:moveTo>
                    <a:pt x="323" y="61"/>
                  </a:moveTo>
                  <a:cubicBezTo>
                    <a:pt x="323" y="60"/>
                    <a:pt x="321" y="59"/>
                    <a:pt x="320" y="59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3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3" y="21"/>
                    <a:pt x="323" y="19"/>
                  </a:cubicBezTo>
                  <a:cubicBezTo>
                    <a:pt x="323" y="18"/>
                    <a:pt x="322" y="17"/>
                    <a:pt x="321" y="17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1" y="0"/>
                    <a:pt x="161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2" y="73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2" y="64"/>
                    <a:pt x="323" y="63"/>
                    <a:pt x="323" y="61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iSľïde">
              <a:extLst>
                <a:ext uri="{FF2B5EF4-FFF2-40B4-BE49-F238E27FC236}">
                  <a16:creationId xmlns:a16="http://schemas.microsoft.com/office/drawing/2014/main" id="{01453EB7-BF94-49C9-B839-9687951F460C}"/>
                </a:ext>
              </a:extLst>
            </p:cNvPr>
            <p:cNvSpPr/>
            <p:nvPr/>
          </p:nvSpPr>
          <p:spPr bwMode="auto">
            <a:xfrm>
              <a:off x="4123532" y="3817937"/>
              <a:ext cx="1341438" cy="260350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6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îṡľïḑê">
              <a:extLst>
                <a:ext uri="{FF2B5EF4-FFF2-40B4-BE49-F238E27FC236}">
                  <a16:creationId xmlns:a16="http://schemas.microsoft.com/office/drawing/2014/main" id="{3AD2652A-43D2-4991-A1B0-479F8AD10A4E}"/>
                </a:ext>
              </a:extLst>
            </p:cNvPr>
            <p:cNvSpPr/>
            <p:nvPr/>
          </p:nvSpPr>
          <p:spPr bwMode="auto">
            <a:xfrm>
              <a:off x="4123532" y="3729037"/>
              <a:ext cx="1341438" cy="258763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îṡlïḓe">
              <a:extLst>
                <a:ext uri="{FF2B5EF4-FFF2-40B4-BE49-F238E27FC236}">
                  <a16:creationId xmlns:a16="http://schemas.microsoft.com/office/drawing/2014/main" id="{4E48138E-92EC-40EF-B38E-E76E4571512F}"/>
                </a:ext>
              </a:extLst>
            </p:cNvPr>
            <p:cNvSpPr/>
            <p:nvPr/>
          </p:nvSpPr>
          <p:spPr bwMode="auto">
            <a:xfrm>
              <a:off x="4123532" y="3638550"/>
              <a:ext cx="1341438" cy="258763"/>
            </a:xfrm>
            <a:custGeom>
              <a:avLst/>
              <a:gdLst>
                <a:gd name="T0" fmla="*/ 119 w 119"/>
                <a:gd name="T1" fmla="*/ 23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3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ïS1ïḍé">
              <a:extLst>
                <a:ext uri="{FF2B5EF4-FFF2-40B4-BE49-F238E27FC236}">
                  <a16:creationId xmlns:a16="http://schemas.microsoft.com/office/drawing/2014/main" id="{B66D1A72-8C56-4B30-A32F-8050F0B20589}"/>
                </a:ext>
              </a:extLst>
            </p:cNvPr>
            <p:cNvSpPr/>
            <p:nvPr/>
          </p:nvSpPr>
          <p:spPr bwMode="auto">
            <a:xfrm>
              <a:off x="4123532" y="3559175"/>
              <a:ext cx="1341438" cy="247650"/>
            </a:xfrm>
            <a:custGeom>
              <a:avLst/>
              <a:gdLst>
                <a:gd name="T0" fmla="*/ 119 w 119"/>
                <a:gd name="T1" fmla="*/ 22 h 22"/>
                <a:gd name="T2" fmla="*/ 59 w 119"/>
                <a:gd name="T3" fmla="*/ 10 h 22"/>
                <a:gd name="T4" fmla="*/ 0 w 119"/>
                <a:gd name="T5" fmla="*/ 0 h 22"/>
                <a:gd name="T6" fmla="*/ 59 w 119"/>
                <a:gd name="T7" fmla="*/ 12 h 22"/>
                <a:gd name="T8" fmla="*/ 119 w 11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">
                  <a:moveTo>
                    <a:pt x="119" y="22"/>
                  </a:moveTo>
                  <a:cubicBezTo>
                    <a:pt x="119" y="21"/>
                    <a:pt x="92" y="16"/>
                    <a:pt x="59" y="10"/>
                  </a:cubicBezTo>
                  <a:cubicBezTo>
                    <a:pt x="26" y="4"/>
                    <a:pt x="0" y="0"/>
                    <a:pt x="0" y="0"/>
                  </a:cubicBezTo>
                  <a:cubicBezTo>
                    <a:pt x="0" y="1"/>
                    <a:pt x="26" y="6"/>
                    <a:pt x="59" y="12"/>
                  </a:cubicBezTo>
                  <a:cubicBezTo>
                    <a:pt x="92" y="18"/>
                    <a:pt x="119" y="22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iṥľíḋé">
              <a:extLst>
                <a:ext uri="{FF2B5EF4-FFF2-40B4-BE49-F238E27FC236}">
                  <a16:creationId xmlns:a16="http://schemas.microsoft.com/office/drawing/2014/main" id="{CDE313A0-73AF-432D-8C8C-8EDA0F6E0EBD}"/>
                </a:ext>
              </a:extLst>
            </p:cNvPr>
            <p:cNvSpPr/>
            <p:nvPr/>
          </p:nvSpPr>
          <p:spPr bwMode="auto">
            <a:xfrm>
              <a:off x="5577682" y="3705225"/>
              <a:ext cx="2005013" cy="384175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ṧļîdè">
              <a:extLst>
                <a:ext uri="{FF2B5EF4-FFF2-40B4-BE49-F238E27FC236}">
                  <a16:creationId xmlns:a16="http://schemas.microsoft.com/office/drawing/2014/main" id="{551AD6CF-193E-47D0-BDF9-F480BC679388}"/>
                </a:ext>
              </a:extLst>
            </p:cNvPr>
            <p:cNvSpPr/>
            <p:nvPr/>
          </p:nvSpPr>
          <p:spPr bwMode="auto">
            <a:xfrm>
              <a:off x="5577682" y="3616325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íś1iḑè">
              <a:extLst>
                <a:ext uri="{FF2B5EF4-FFF2-40B4-BE49-F238E27FC236}">
                  <a16:creationId xmlns:a16="http://schemas.microsoft.com/office/drawing/2014/main" id="{739EF9F8-BE96-467D-9C79-4B096F308E01}"/>
                </a:ext>
              </a:extLst>
            </p:cNvPr>
            <p:cNvSpPr/>
            <p:nvPr/>
          </p:nvSpPr>
          <p:spPr bwMode="auto">
            <a:xfrm>
              <a:off x="5577682" y="3525837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íšļíḍè">
              <a:extLst>
                <a:ext uri="{FF2B5EF4-FFF2-40B4-BE49-F238E27FC236}">
                  <a16:creationId xmlns:a16="http://schemas.microsoft.com/office/drawing/2014/main" id="{2092C886-897F-4010-B4EE-8B07328281AC}"/>
                </a:ext>
              </a:extLst>
            </p:cNvPr>
            <p:cNvSpPr/>
            <p:nvPr/>
          </p:nvSpPr>
          <p:spPr bwMode="auto">
            <a:xfrm>
              <a:off x="5577682" y="3435350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4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4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2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ís1iḋé">
              <a:extLst>
                <a:ext uri="{FF2B5EF4-FFF2-40B4-BE49-F238E27FC236}">
                  <a16:creationId xmlns:a16="http://schemas.microsoft.com/office/drawing/2014/main" id="{C2EC9217-7E49-4D65-9AA2-B8F1A9E3A941}"/>
                </a:ext>
              </a:extLst>
            </p:cNvPr>
            <p:cNvSpPr/>
            <p:nvPr/>
          </p:nvSpPr>
          <p:spPr bwMode="auto">
            <a:xfrm>
              <a:off x="4956969" y="1968500"/>
              <a:ext cx="1420813" cy="1354138"/>
            </a:xfrm>
            <a:custGeom>
              <a:avLst/>
              <a:gdLst>
                <a:gd name="T0" fmla="*/ 126 w 126"/>
                <a:gd name="T1" fmla="*/ 62 h 120"/>
                <a:gd name="T2" fmla="*/ 63 w 126"/>
                <a:gd name="T3" fmla="*/ 120 h 120"/>
                <a:gd name="T4" fmla="*/ 0 w 126"/>
                <a:gd name="T5" fmla="*/ 62 h 120"/>
                <a:gd name="T6" fmla="*/ 63 w 126"/>
                <a:gd name="T7" fmla="*/ 0 h 120"/>
                <a:gd name="T8" fmla="*/ 126 w 126"/>
                <a:gd name="T9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0">
                  <a:moveTo>
                    <a:pt x="126" y="62"/>
                  </a:moveTo>
                  <a:cubicBezTo>
                    <a:pt x="126" y="94"/>
                    <a:pt x="98" y="120"/>
                    <a:pt x="63" y="120"/>
                  </a:cubicBezTo>
                  <a:cubicBezTo>
                    <a:pt x="28" y="120"/>
                    <a:pt x="0" y="94"/>
                    <a:pt x="0" y="62"/>
                  </a:cubicBezTo>
                  <a:cubicBezTo>
                    <a:pt x="0" y="30"/>
                    <a:pt x="23" y="0"/>
                    <a:pt x="63" y="0"/>
                  </a:cubicBezTo>
                  <a:cubicBezTo>
                    <a:pt x="103" y="0"/>
                    <a:pt x="126" y="30"/>
                    <a:pt x="126" y="62"/>
                  </a:cubicBezTo>
                  <a:close/>
                </a:path>
              </a:pathLst>
            </a:custGeom>
            <a:solidFill>
              <a:srgbClr val="FFD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i$ḷïḓè">
              <a:extLst>
                <a:ext uri="{FF2B5EF4-FFF2-40B4-BE49-F238E27FC236}">
                  <a16:creationId xmlns:a16="http://schemas.microsoft.com/office/drawing/2014/main" id="{3432415B-5542-4A3C-AA9E-553BB90C217E}"/>
                </a:ext>
              </a:extLst>
            </p:cNvPr>
            <p:cNvSpPr/>
            <p:nvPr/>
          </p:nvSpPr>
          <p:spPr bwMode="auto">
            <a:xfrm>
              <a:off x="6050757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îṡlïḑê">
              <a:extLst>
                <a:ext uri="{FF2B5EF4-FFF2-40B4-BE49-F238E27FC236}">
                  <a16:creationId xmlns:a16="http://schemas.microsoft.com/office/drawing/2014/main" id="{563452CE-9659-43B7-9FA8-846C954A051E}"/>
                </a:ext>
              </a:extLst>
            </p:cNvPr>
            <p:cNvSpPr/>
            <p:nvPr/>
          </p:nvSpPr>
          <p:spPr bwMode="auto">
            <a:xfrm>
              <a:off x="5080794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ísľïḓé">
              <a:extLst>
                <a:ext uri="{FF2B5EF4-FFF2-40B4-BE49-F238E27FC236}">
                  <a16:creationId xmlns:a16="http://schemas.microsoft.com/office/drawing/2014/main" id="{C7350047-85F0-4900-BBC7-DF6ED6C5E863}"/>
                </a:ext>
              </a:extLst>
            </p:cNvPr>
            <p:cNvSpPr/>
            <p:nvPr/>
          </p:nvSpPr>
          <p:spPr bwMode="auto">
            <a:xfrm>
              <a:off x="5644357" y="1855787"/>
              <a:ext cx="46038" cy="13493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iṥľîḍé">
              <a:extLst>
                <a:ext uri="{FF2B5EF4-FFF2-40B4-BE49-F238E27FC236}">
                  <a16:creationId xmlns:a16="http://schemas.microsoft.com/office/drawing/2014/main" id="{3427570D-A4E6-49A8-A18C-C19594E7F5AE}"/>
                </a:ext>
              </a:extLst>
            </p:cNvPr>
            <p:cNvSpPr/>
            <p:nvPr/>
          </p:nvSpPr>
          <p:spPr bwMode="auto">
            <a:xfrm>
              <a:off x="5599907" y="1833562"/>
              <a:ext cx="134938" cy="55563"/>
            </a:xfrm>
            <a:custGeom>
              <a:avLst/>
              <a:gdLst>
                <a:gd name="T0" fmla="*/ 12 w 12"/>
                <a:gd name="T1" fmla="*/ 2 h 5"/>
                <a:gd name="T2" fmla="*/ 10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10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iŝ1iďe">
              <a:extLst>
                <a:ext uri="{FF2B5EF4-FFF2-40B4-BE49-F238E27FC236}">
                  <a16:creationId xmlns:a16="http://schemas.microsoft.com/office/drawing/2014/main" id="{4A80ED10-80DA-4C78-BEFB-3EB044D06737}"/>
                </a:ext>
              </a:extLst>
            </p:cNvPr>
            <p:cNvSpPr/>
            <p:nvPr/>
          </p:nvSpPr>
          <p:spPr bwMode="auto">
            <a:xfrm>
              <a:off x="5250657" y="1957387"/>
              <a:ext cx="101600" cy="134938"/>
            </a:xfrm>
            <a:custGeom>
              <a:avLst/>
              <a:gdLst>
                <a:gd name="T0" fmla="*/ 35 w 64"/>
                <a:gd name="T1" fmla="*/ 85 h 85"/>
                <a:gd name="T2" fmla="*/ 0 w 64"/>
                <a:gd name="T3" fmla="*/ 14 h 85"/>
                <a:gd name="T4" fmla="*/ 35 w 64"/>
                <a:gd name="T5" fmla="*/ 0 h 85"/>
                <a:gd name="T6" fmla="*/ 64 w 64"/>
                <a:gd name="T7" fmla="*/ 64 h 85"/>
                <a:gd name="T8" fmla="*/ 35 w 6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35" y="85"/>
                  </a:moveTo>
                  <a:lnTo>
                    <a:pt x="0" y="14"/>
                  </a:lnTo>
                  <a:lnTo>
                    <a:pt x="35" y="0"/>
                  </a:lnTo>
                  <a:lnTo>
                    <a:pt x="64" y="64"/>
                  </a:lnTo>
                  <a:lnTo>
                    <a:pt x="35" y="85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íśļiḍê">
              <a:extLst>
                <a:ext uri="{FF2B5EF4-FFF2-40B4-BE49-F238E27FC236}">
                  <a16:creationId xmlns:a16="http://schemas.microsoft.com/office/drawing/2014/main" id="{87DAAB14-04E6-4813-8C6F-09D8165DF72C}"/>
                </a:ext>
              </a:extLst>
            </p:cNvPr>
            <p:cNvSpPr/>
            <p:nvPr/>
          </p:nvSpPr>
          <p:spPr bwMode="auto">
            <a:xfrm>
              <a:off x="5982494" y="1957387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14 h 78"/>
                <a:gd name="T4" fmla="*/ 29 w 64"/>
                <a:gd name="T5" fmla="*/ 0 h 78"/>
                <a:gd name="T6" fmla="*/ 0 w 64"/>
                <a:gd name="T7" fmla="*/ 64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14"/>
                  </a:lnTo>
                  <a:lnTo>
                    <a:pt x="29" y="0"/>
                  </a:lnTo>
                  <a:lnTo>
                    <a:pt x="0" y="64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îṩļîḑe">
              <a:extLst>
                <a:ext uri="{FF2B5EF4-FFF2-40B4-BE49-F238E27FC236}">
                  <a16:creationId xmlns:a16="http://schemas.microsoft.com/office/drawing/2014/main" id="{A50E5F39-B697-44E1-9336-139B960B5E37}"/>
                </a:ext>
              </a:extLst>
            </p:cNvPr>
            <p:cNvSpPr/>
            <p:nvPr/>
          </p:nvSpPr>
          <p:spPr bwMode="auto">
            <a:xfrm>
              <a:off x="4956969" y="2012950"/>
              <a:ext cx="1420813" cy="1309688"/>
            </a:xfrm>
            <a:prstGeom prst="ellipse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íṣlïde">
              <a:extLst>
                <a:ext uri="{FF2B5EF4-FFF2-40B4-BE49-F238E27FC236}">
                  <a16:creationId xmlns:a16="http://schemas.microsoft.com/office/drawing/2014/main" id="{CFD40A57-E7AA-462C-8166-61BFE6878538}"/>
                </a:ext>
              </a:extLst>
            </p:cNvPr>
            <p:cNvSpPr/>
            <p:nvPr/>
          </p:nvSpPr>
          <p:spPr bwMode="auto">
            <a:xfrm>
              <a:off x="5025232" y="2070100"/>
              <a:ext cx="1284288" cy="1195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iṥľîďé">
              <a:extLst>
                <a:ext uri="{FF2B5EF4-FFF2-40B4-BE49-F238E27FC236}">
                  <a16:creationId xmlns:a16="http://schemas.microsoft.com/office/drawing/2014/main" id="{42125FB4-DF1A-4DDB-B128-EDC948539010}"/>
                </a:ext>
              </a:extLst>
            </p:cNvPr>
            <p:cNvSpPr/>
            <p:nvPr/>
          </p:nvSpPr>
          <p:spPr bwMode="auto">
            <a:xfrm>
              <a:off x="4979194" y="1731962"/>
              <a:ext cx="587375" cy="404813"/>
            </a:xfrm>
            <a:custGeom>
              <a:avLst/>
              <a:gdLst>
                <a:gd name="T0" fmla="*/ 28 w 52"/>
                <a:gd name="T1" fmla="*/ 28 h 36"/>
                <a:gd name="T2" fmla="*/ 52 w 52"/>
                <a:gd name="T3" fmla="*/ 17 h 36"/>
                <a:gd name="T4" fmla="*/ 19 w 52"/>
                <a:gd name="T5" fmla="*/ 6 h 36"/>
                <a:gd name="T6" fmla="*/ 3 w 52"/>
                <a:gd name="T7" fmla="*/ 36 h 36"/>
                <a:gd name="T8" fmla="*/ 28 w 52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28" y="28"/>
                  </a:moveTo>
                  <a:cubicBezTo>
                    <a:pt x="37" y="25"/>
                    <a:pt x="45" y="21"/>
                    <a:pt x="52" y="17"/>
                  </a:cubicBezTo>
                  <a:cubicBezTo>
                    <a:pt x="47" y="5"/>
                    <a:pt x="32" y="0"/>
                    <a:pt x="19" y="6"/>
                  </a:cubicBezTo>
                  <a:cubicBezTo>
                    <a:pt x="6" y="11"/>
                    <a:pt x="0" y="24"/>
                    <a:pt x="3" y="36"/>
                  </a:cubicBezTo>
                  <a:cubicBezTo>
                    <a:pt x="11" y="34"/>
                    <a:pt x="20" y="31"/>
                    <a:pt x="28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iṥḷiḓe">
              <a:extLst>
                <a:ext uri="{FF2B5EF4-FFF2-40B4-BE49-F238E27FC236}">
                  <a16:creationId xmlns:a16="http://schemas.microsoft.com/office/drawing/2014/main" id="{5BD68D83-ED0F-413F-8A1C-2CA10E2E8224}"/>
                </a:ext>
              </a:extLst>
            </p:cNvPr>
            <p:cNvSpPr/>
            <p:nvPr/>
          </p:nvSpPr>
          <p:spPr bwMode="auto">
            <a:xfrm>
              <a:off x="5768182" y="1731962"/>
              <a:ext cx="598488" cy="404813"/>
            </a:xfrm>
            <a:custGeom>
              <a:avLst/>
              <a:gdLst>
                <a:gd name="T0" fmla="*/ 24 w 53"/>
                <a:gd name="T1" fmla="*/ 28 h 36"/>
                <a:gd name="T2" fmla="*/ 0 w 53"/>
                <a:gd name="T3" fmla="*/ 17 h 36"/>
                <a:gd name="T4" fmla="*/ 33 w 53"/>
                <a:gd name="T5" fmla="*/ 6 h 36"/>
                <a:gd name="T6" fmla="*/ 49 w 53"/>
                <a:gd name="T7" fmla="*/ 36 h 36"/>
                <a:gd name="T8" fmla="*/ 24 w 53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24" y="28"/>
                  </a:moveTo>
                  <a:cubicBezTo>
                    <a:pt x="15" y="25"/>
                    <a:pt x="7" y="21"/>
                    <a:pt x="0" y="17"/>
                  </a:cubicBezTo>
                  <a:cubicBezTo>
                    <a:pt x="5" y="5"/>
                    <a:pt x="20" y="0"/>
                    <a:pt x="33" y="6"/>
                  </a:cubicBezTo>
                  <a:cubicBezTo>
                    <a:pt x="46" y="11"/>
                    <a:pt x="53" y="24"/>
                    <a:pt x="49" y="36"/>
                  </a:cubicBezTo>
                  <a:cubicBezTo>
                    <a:pt x="41" y="34"/>
                    <a:pt x="32" y="31"/>
                    <a:pt x="24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íṥľiḋe">
              <a:extLst>
                <a:ext uri="{FF2B5EF4-FFF2-40B4-BE49-F238E27FC236}">
                  <a16:creationId xmlns:a16="http://schemas.microsoft.com/office/drawing/2014/main" id="{59C449D4-3739-4796-85AE-4D9142C246BD}"/>
                </a:ext>
              </a:extLst>
            </p:cNvPr>
            <p:cNvSpPr/>
            <p:nvPr/>
          </p:nvSpPr>
          <p:spPr bwMode="auto">
            <a:xfrm>
              <a:off x="5644357" y="2103437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2 h 17"/>
                <a:gd name="T6" fmla="*/ 2 w 4"/>
                <a:gd name="T7" fmla="*/ 0 h 17"/>
                <a:gd name="T8" fmla="*/ 4 w 4"/>
                <a:gd name="T9" fmla="*/ 2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íśḷíḋe">
              <a:extLst>
                <a:ext uri="{FF2B5EF4-FFF2-40B4-BE49-F238E27FC236}">
                  <a16:creationId xmlns:a16="http://schemas.microsoft.com/office/drawing/2014/main" id="{AC07FA0A-6D22-4F4C-AFA8-5FD9281259FC}"/>
                </a:ext>
              </a:extLst>
            </p:cNvPr>
            <p:cNvSpPr/>
            <p:nvPr/>
          </p:nvSpPr>
          <p:spPr bwMode="auto">
            <a:xfrm>
              <a:off x="5644357" y="3051175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 h 17"/>
                <a:gd name="T6" fmla="*/ 2 w 4"/>
                <a:gd name="T7" fmla="*/ 0 h 17"/>
                <a:gd name="T8" fmla="*/ 4 w 4"/>
                <a:gd name="T9" fmla="*/ 1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ṣḻíḋê">
              <a:extLst>
                <a:ext uri="{FF2B5EF4-FFF2-40B4-BE49-F238E27FC236}">
                  <a16:creationId xmlns:a16="http://schemas.microsoft.com/office/drawing/2014/main" id="{580A6D7A-F003-411A-A7B2-E7326421AB52}"/>
                </a:ext>
              </a:extLst>
            </p:cNvPr>
            <p:cNvSpPr/>
            <p:nvPr/>
          </p:nvSpPr>
          <p:spPr bwMode="auto">
            <a:xfrm>
              <a:off x="6039644" y="2655887"/>
              <a:ext cx="190500" cy="34925"/>
            </a:xfrm>
            <a:custGeom>
              <a:avLst/>
              <a:gdLst>
                <a:gd name="T0" fmla="*/ 16 w 17"/>
                <a:gd name="T1" fmla="*/ 3 h 3"/>
                <a:gd name="T2" fmla="*/ 2 w 17"/>
                <a:gd name="T3" fmla="*/ 3 h 3"/>
                <a:gd name="T4" fmla="*/ 0 w 17"/>
                <a:gd name="T5" fmla="*/ 1 h 3"/>
                <a:gd name="T6" fmla="*/ 2 w 17"/>
                <a:gd name="T7" fmla="*/ 0 h 3"/>
                <a:gd name="T8" fmla="*/ 16 w 17"/>
                <a:gd name="T9" fmla="*/ 0 h 3"/>
                <a:gd name="T10" fmla="*/ 17 w 17"/>
                <a:gd name="T11" fmla="*/ 1 h 3"/>
                <a:gd name="T12" fmla="*/ 16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iṡļïdè">
              <a:extLst>
                <a:ext uri="{FF2B5EF4-FFF2-40B4-BE49-F238E27FC236}">
                  <a16:creationId xmlns:a16="http://schemas.microsoft.com/office/drawing/2014/main" id="{747F099B-6AB9-4351-8E44-8BC37A938D5B}"/>
                </a:ext>
              </a:extLst>
            </p:cNvPr>
            <p:cNvSpPr/>
            <p:nvPr/>
          </p:nvSpPr>
          <p:spPr bwMode="auto">
            <a:xfrm>
              <a:off x="5104607" y="2655887"/>
              <a:ext cx="190500" cy="34925"/>
            </a:xfrm>
            <a:custGeom>
              <a:avLst/>
              <a:gdLst>
                <a:gd name="T0" fmla="*/ 15 w 17"/>
                <a:gd name="T1" fmla="*/ 3 h 3"/>
                <a:gd name="T2" fmla="*/ 1 w 17"/>
                <a:gd name="T3" fmla="*/ 3 h 3"/>
                <a:gd name="T4" fmla="*/ 0 w 17"/>
                <a:gd name="T5" fmla="*/ 1 h 3"/>
                <a:gd name="T6" fmla="*/ 1 w 17"/>
                <a:gd name="T7" fmla="*/ 0 h 3"/>
                <a:gd name="T8" fmla="*/ 15 w 17"/>
                <a:gd name="T9" fmla="*/ 0 h 3"/>
                <a:gd name="T10" fmla="*/ 17 w 17"/>
                <a:gd name="T11" fmla="*/ 1 h 3"/>
                <a:gd name="T12" fmla="*/ 15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îšľïďê">
              <a:extLst>
                <a:ext uri="{FF2B5EF4-FFF2-40B4-BE49-F238E27FC236}">
                  <a16:creationId xmlns:a16="http://schemas.microsoft.com/office/drawing/2014/main" id="{81F189F6-7AD6-49F0-9CED-B4E7A09B6E2B}"/>
                </a:ext>
              </a:extLst>
            </p:cNvPr>
            <p:cNvSpPr/>
            <p:nvPr/>
          </p:nvSpPr>
          <p:spPr bwMode="auto">
            <a:xfrm>
              <a:off x="5892007" y="3051175"/>
              <a:ext cx="90488" cy="101600"/>
            </a:xfrm>
            <a:custGeom>
              <a:avLst/>
              <a:gdLst>
                <a:gd name="T0" fmla="*/ 6 w 8"/>
                <a:gd name="T1" fmla="*/ 9 h 9"/>
                <a:gd name="T2" fmla="*/ 5 w 8"/>
                <a:gd name="T3" fmla="*/ 8 h 9"/>
                <a:gd name="T4" fmla="*/ 1 w 8"/>
                <a:gd name="T5" fmla="*/ 3 h 9"/>
                <a:gd name="T6" fmla="*/ 1 w 8"/>
                <a:gd name="T7" fmla="*/ 0 h 9"/>
                <a:gd name="T8" fmla="*/ 4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8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iṩḷíḋe">
              <a:extLst>
                <a:ext uri="{FF2B5EF4-FFF2-40B4-BE49-F238E27FC236}">
                  <a16:creationId xmlns:a16="http://schemas.microsoft.com/office/drawing/2014/main" id="{A346ECC6-6F4C-4269-B4EB-B3D66DD3A279}"/>
                </a:ext>
              </a:extLst>
            </p:cNvPr>
            <p:cNvSpPr/>
            <p:nvPr/>
          </p:nvSpPr>
          <p:spPr bwMode="auto">
            <a:xfrm>
              <a:off x="5352257" y="2182812"/>
              <a:ext cx="88900" cy="101600"/>
            </a:xfrm>
            <a:custGeom>
              <a:avLst/>
              <a:gdLst>
                <a:gd name="T0" fmla="*/ 6 w 8"/>
                <a:gd name="T1" fmla="*/ 9 h 9"/>
                <a:gd name="T2" fmla="*/ 4 w 8"/>
                <a:gd name="T3" fmla="*/ 9 h 9"/>
                <a:gd name="T4" fmla="*/ 1 w 8"/>
                <a:gd name="T5" fmla="*/ 3 h 9"/>
                <a:gd name="T6" fmla="*/ 1 w 8"/>
                <a:gd name="T7" fmla="*/ 1 h 9"/>
                <a:gd name="T8" fmla="*/ 3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ïsliḍê">
              <a:extLst>
                <a:ext uri="{FF2B5EF4-FFF2-40B4-BE49-F238E27FC236}">
                  <a16:creationId xmlns:a16="http://schemas.microsoft.com/office/drawing/2014/main" id="{E43E99B2-CD26-4EB9-91FC-9233D6154856}"/>
                </a:ext>
              </a:extLst>
            </p:cNvPr>
            <p:cNvSpPr/>
            <p:nvPr/>
          </p:nvSpPr>
          <p:spPr bwMode="auto">
            <a:xfrm>
              <a:off x="6061869" y="2882900"/>
              <a:ext cx="101600" cy="77788"/>
            </a:xfrm>
            <a:custGeom>
              <a:avLst/>
              <a:gdLst>
                <a:gd name="T0" fmla="*/ 8 w 9"/>
                <a:gd name="T1" fmla="*/ 7 h 7"/>
                <a:gd name="T2" fmla="*/ 7 w 9"/>
                <a:gd name="T3" fmla="*/ 7 h 7"/>
                <a:gd name="T4" fmla="*/ 1 w 9"/>
                <a:gd name="T5" fmla="*/ 3 h 7"/>
                <a:gd name="T6" fmla="*/ 0 w 9"/>
                <a:gd name="T7" fmla="*/ 1 h 7"/>
                <a:gd name="T8" fmla="*/ 2 w 9"/>
                <a:gd name="T9" fmla="*/ 0 h 7"/>
                <a:gd name="T10" fmla="*/ 8 w 9"/>
                <a:gd name="T11" fmla="*/ 4 h 7"/>
                <a:gd name="T12" fmla="*/ 9 w 9"/>
                <a:gd name="T13" fmla="*/ 6 h 7"/>
                <a:gd name="T14" fmla="*/ 8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íṥliḑè">
              <a:extLst>
                <a:ext uri="{FF2B5EF4-FFF2-40B4-BE49-F238E27FC236}">
                  <a16:creationId xmlns:a16="http://schemas.microsoft.com/office/drawing/2014/main" id="{31E9FE69-54F7-43CE-973C-7D374F948940}"/>
                </a:ext>
              </a:extLst>
            </p:cNvPr>
            <p:cNvSpPr/>
            <p:nvPr/>
          </p:nvSpPr>
          <p:spPr bwMode="auto">
            <a:xfrm>
              <a:off x="5171282" y="2386012"/>
              <a:ext cx="101600" cy="66675"/>
            </a:xfrm>
            <a:custGeom>
              <a:avLst/>
              <a:gdLst>
                <a:gd name="T0" fmla="*/ 8 w 9"/>
                <a:gd name="T1" fmla="*/ 6 h 6"/>
                <a:gd name="T2" fmla="*/ 7 w 9"/>
                <a:gd name="T3" fmla="*/ 6 h 6"/>
                <a:gd name="T4" fmla="*/ 1 w 9"/>
                <a:gd name="T5" fmla="*/ 3 h 6"/>
                <a:gd name="T6" fmla="*/ 0 w 9"/>
                <a:gd name="T7" fmla="*/ 1 h 6"/>
                <a:gd name="T8" fmla="*/ 2 w 9"/>
                <a:gd name="T9" fmla="*/ 0 h 6"/>
                <a:gd name="T10" fmla="*/ 8 w 9"/>
                <a:gd name="T11" fmla="*/ 3 h 6"/>
                <a:gd name="T12" fmla="*/ 9 w 9"/>
                <a:gd name="T13" fmla="*/ 6 h 6"/>
                <a:gd name="T14" fmla="*/ 8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ïṧlïďè">
              <a:extLst>
                <a:ext uri="{FF2B5EF4-FFF2-40B4-BE49-F238E27FC236}">
                  <a16:creationId xmlns:a16="http://schemas.microsoft.com/office/drawing/2014/main" id="{5057E6EA-738F-46B4-A39E-710ECDFDFA5F}"/>
                </a:ext>
              </a:extLst>
            </p:cNvPr>
            <p:cNvSpPr/>
            <p:nvPr/>
          </p:nvSpPr>
          <p:spPr bwMode="auto">
            <a:xfrm>
              <a:off x="5352257" y="3051175"/>
              <a:ext cx="88900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4 w 8"/>
                <a:gd name="T7" fmla="*/ 1 h 9"/>
                <a:gd name="T8" fmla="*/ 7 w 8"/>
                <a:gd name="T9" fmla="*/ 0 h 9"/>
                <a:gd name="T10" fmla="*/ 7 w 8"/>
                <a:gd name="T11" fmla="*/ 3 h 9"/>
                <a:gd name="T12" fmla="*/ 3 w 8"/>
                <a:gd name="T13" fmla="*/ 8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1"/>
                    <a:pt x="8" y="2"/>
                    <a:pt x="7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îṡļïḑè">
              <a:extLst>
                <a:ext uri="{FF2B5EF4-FFF2-40B4-BE49-F238E27FC236}">
                  <a16:creationId xmlns:a16="http://schemas.microsoft.com/office/drawing/2014/main" id="{ADAA4C36-B2DC-41C4-8478-C9821C99E62D}"/>
                </a:ext>
              </a:extLst>
            </p:cNvPr>
            <p:cNvSpPr/>
            <p:nvPr/>
          </p:nvSpPr>
          <p:spPr bwMode="auto">
            <a:xfrm>
              <a:off x="5892007" y="2182812"/>
              <a:ext cx="90488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5 w 8"/>
                <a:gd name="T7" fmla="*/ 1 h 9"/>
                <a:gd name="T8" fmla="*/ 7 w 8"/>
                <a:gd name="T9" fmla="*/ 1 h 9"/>
                <a:gd name="T10" fmla="*/ 7 w 8"/>
                <a:gd name="T11" fmla="*/ 3 h 9"/>
                <a:gd name="T12" fmla="*/ 4 w 8"/>
                <a:gd name="T13" fmla="*/ 9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ïṩľïḍê">
              <a:extLst>
                <a:ext uri="{FF2B5EF4-FFF2-40B4-BE49-F238E27FC236}">
                  <a16:creationId xmlns:a16="http://schemas.microsoft.com/office/drawing/2014/main" id="{D1993D3D-9913-46B4-831F-EED5157ED2F0}"/>
                </a:ext>
              </a:extLst>
            </p:cNvPr>
            <p:cNvSpPr/>
            <p:nvPr/>
          </p:nvSpPr>
          <p:spPr bwMode="auto">
            <a:xfrm>
              <a:off x="5171282" y="2882900"/>
              <a:ext cx="101600" cy="77788"/>
            </a:xfrm>
            <a:custGeom>
              <a:avLst/>
              <a:gdLst>
                <a:gd name="T0" fmla="*/ 2 w 9"/>
                <a:gd name="T1" fmla="*/ 7 h 7"/>
                <a:gd name="T2" fmla="*/ 0 w 9"/>
                <a:gd name="T3" fmla="*/ 6 h 7"/>
                <a:gd name="T4" fmla="*/ 1 w 9"/>
                <a:gd name="T5" fmla="*/ 4 h 7"/>
                <a:gd name="T6" fmla="*/ 7 w 9"/>
                <a:gd name="T7" fmla="*/ 0 h 7"/>
                <a:gd name="T8" fmla="*/ 9 w 9"/>
                <a:gd name="T9" fmla="*/ 1 h 7"/>
                <a:gd name="T10" fmla="*/ 8 w 9"/>
                <a:gd name="T11" fmla="*/ 3 h 7"/>
                <a:gd name="T12" fmla="*/ 2 w 9"/>
                <a:gd name="T13" fmla="*/ 7 h 7"/>
                <a:gd name="T14" fmla="*/ 2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íṥľïḑe">
              <a:extLst>
                <a:ext uri="{FF2B5EF4-FFF2-40B4-BE49-F238E27FC236}">
                  <a16:creationId xmlns:a16="http://schemas.microsoft.com/office/drawing/2014/main" id="{D2CA965D-831E-45D6-91A8-45CE1D98A8E7}"/>
                </a:ext>
              </a:extLst>
            </p:cNvPr>
            <p:cNvSpPr/>
            <p:nvPr/>
          </p:nvSpPr>
          <p:spPr bwMode="auto">
            <a:xfrm>
              <a:off x="6061869" y="2386012"/>
              <a:ext cx="101600" cy="66675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6 h 6"/>
                <a:gd name="T4" fmla="*/ 1 w 9"/>
                <a:gd name="T5" fmla="*/ 3 h 6"/>
                <a:gd name="T6" fmla="*/ 7 w 9"/>
                <a:gd name="T7" fmla="*/ 0 h 6"/>
                <a:gd name="T8" fmla="*/ 9 w 9"/>
                <a:gd name="T9" fmla="*/ 1 h 6"/>
                <a:gd name="T10" fmla="*/ 8 w 9"/>
                <a:gd name="T11" fmla="*/ 3 h 6"/>
                <a:gd name="T12" fmla="*/ 2 w 9"/>
                <a:gd name="T13" fmla="*/ 6 h 6"/>
                <a:gd name="T14" fmla="*/ 2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îSḻîḍè">
              <a:extLst>
                <a:ext uri="{FF2B5EF4-FFF2-40B4-BE49-F238E27FC236}">
                  <a16:creationId xmlns:a16="http://schemas.microsoft.com/office/drawing/2014/main" id="{7107321D-CABE-43A6-B5F0-0DB06398B820}"/>
                </a:ext>
              </a:extLst>
            </p:cNvPr>
            <p:cNvSpPr/>
            <p:nvPr/>
          </p:nvSpPr>
          <p:spPr bwMode="auto">
            <a:xfrm>
              <a:off x="5633244" y="2216150"/>
              <a:ext cx="68263" cy="450850"/>
            </a:xfrm>
            <a:custGeom>
              <a:avLst/>
              <a:gdLst>
                <a:gd name="T0" fmla="*/ 0 w 43"/>
                <a:gd name="T1" fmla="*/ 284 h 284"/>
                <a:gd name="T2" fmla="*/ 21 w 43"/>
                <a:gd name="T3" fmla="*/ 0 h 284"/>
                <a:gd name="T4" fmla="*/ 43 w 43"/>
                <a:gd name="T5" fmla="*/ 284 h 284"/>
                <a:gd name="T6" fmla="*/ 0 w 43"/>
                <a:gd name="T7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84">
                  <a:moveTo>
                    <a:pt x="0" y="284"/>
                  </a:moveTo>
                  <a:lnTo>
                    <a:pt x="21" y="0"/>
                  </a:lnTo>
                  <a:lnTo>
                    <a:pt x="43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iṡľide">
              <a:extLst>
                <a:ext uri="{FF2B5EF4-FFF2-40B4-BE49-F238E27FC236}">
                  <a16:creationId xmlns:a16="http://schemas.microsoft.com/office/drawing/2014/main" id="{7C71ED1C-93D6-4622-A3AE-EDCEF62B195C}"/>
                </a:ext>
              </a:extLst>
            </p:cNvPr>
            <p:cNvSpPr/>
            <p:nvPr/>
          </p:nvSpPr>
          <p:spPr bwMode="auto">
            <a:xfrm>
              <a:off x="5666582" y="2679700"/>
              <a:ext cx="192088" cy="203200"/>
            </a:xfrm>
            <a:custGeom>
              <a:avLst/>
              <a:gdLst>
                <a:gd name="T0" fmla="*/ 29 w 121"/>
                <a:gd name="T1" fmla="*/ 0 h 128"/>
                <a:gd name="T2" fmla="*/ 121 w 121"/>
                <a:gd name="T3" fmla="*/ 128 h 128"/>
                <a:gd name="T4" fmla="*/ 0 w 121"/>
                <a:gd name="T5" fmla="*/ 28 h 128"/>
                <a:gd name="T6" fmla="*/ 29 w 12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8">
                  <a:moveTo>
                    <a:pt x="29" y="0"/>
                  </a:moveTo>
                  <a:lnTo>
                    <a:pt x="121" y="128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î$ľíďê">
              <a:extLst>
                <a:ext uri="{FF2B5EF4-FFF2-40B4-BE49-F238E27FC236}">
                  <a16:creationId xmlns:a16="http://schemas.microsoft.com/office/drawing/2014/main" id="{926018C5-F3E2-4C53-940B-5DF087EDC451}"/>
                </a:ext>
              </a:extLst>
            </p:cNvPr>
            <p:cNvSpPr/>
            <p:nvPr/>
          </p:nvSpPr>
          <p:spPr bwMode="auto">
            <a:xfrm>
              <a:off x="5611019" y="2611437"/>
              <a:ext cx="112713" cy="123825"/>
            </a:xfrm>
            <a:prstGeom prst="ellipse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2ED03AD5-4C54-4E95-85D7-06DC38ED7110}"/>
              </a:ext>
            </a:extLst>
          </p:cNvPr>
          <p:cNvGrpSpPr/>
          <p:nvPr/>
        </p:nvGrpSpPr>
        <p:grpSpPr>
          <a:xfrm>
            <a:off x="2744505" y="5140185"/>
            <a:ext cx="2270072" cy="1323644"/>
            <a:chOff x="2744505" y="5140185"/>
            <a:chExt cx="2270072" cy="1323644"/>
          </a:xfrm>
        </p:grpSpPr>
        <p:grpSp>
          <p:nvGrpSpPr>
            <p:cNvPr id="475" name="1449a2d3-68c2-4ff3-84b2-46e8c40bba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799DB854-6D4A-431E-BB7E-558A1223F9EE}"/>
                </a:ext>
              </a:extLst>
            </p:cNvPr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3466826" y="5140185"/>
              <a:ext cx="1547751" cy="1308294"/>
              <a:chOff x="3771900" y="1678485"/>
              <a:chExt cx="4648201" cy="3929063"/>
            </a:xfrm>
          </p:grpSpPr>
          <p:sp>
            <p:nvSpPr>
              <p:cNvPr id="476" name="îṧḻíḋê">
                <a:extLst>
                  <a:ext uri="{FF2B5EF4-FFF2-40B4-BE49-F238E27FC236}">
                    <a16:creationId xmlns:a16="http://schemas.microsoft.com/office/drawing/2014/main" id="{3DE341F7-6BA5-43D2-8479-A6A386DCBA1A}"/>
                  </a:ext>
                </a:extLst>
              </p:cNvPr>
              <p:cNvSpPr/>
              <p:nvPr/>
            </p:nvSpPr>
            <p:spPr bwMode="auto">
              <a:xfrm>
                <a:off x="3771900" y="2169023"/>
                <a:ext cx="947738" cy="3438525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íŝḷíḓé">
                <a:extLst>
                  <a:ext uri="{FF2B5EF4-FFF2-40B4-BE49-F238E27FC236}">
                    <a16:creationId xmlns:a16="http://schemas.microsoft.com/office/drawing/2014/main" id="{AFE4C39A-DE91-4F02-979B-04F6F655758D}"/>
                  </a:ext>
                </a:extLst>
              </p:cNvPr>
              <p:cNvSpPr/>
              <p:nvPr/>
            </p:nvSpPr>
            <p:spPr bwMode="auto">
              <a:xfrm>
                <a:off x="3771900" y="2648448"/>
                <a:ext cx="947738" cy="755650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iṡḷîḍè">
                <a:extLst>
                  <a:ext uri="{FF2B5EF4-FFF2-40B4-BE49-F238E27FC236}">
                    <a16:creationId xmlns:a16="http://schemas.microsoft.com/office/drawing/2014/main" id="{7E44553D-DCDC-401F-91EE-B13A74CFBB75}"/>
                  </a:ext>
                </a:extLst>
              </p:cNvPr>
              <p:cNvSpPr/>
              <p:nvPr/>
            </p:nvSpPr>
            <p:spPr bwMode="auto">
              <a:xfrm>
                <a:off x="3956050" y="4893173"/>
                <a:ext cx="581025" cy="327025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ïş1ïḑé">
                <a:extLst>
                  <a:ext uri="{FF2B5EF4-FFF2-40B4-BE49-F238E27FC236}">
                    <a16:creationId xmlns:a16="http://schemas.microsoft.com/office/drawing/2014/main" id="{3FA02C1C-C3D3-4478-A3C0-F8627C3EFA02}"/>
                  </a:ext>
                </a:extLst>
              </p:cNvPr>
              <p:cNvSpPr/>
              <p:nvPr/>
            </p:nvSpPr>
            <p:spPr bwMode="auto">
              <a:xfrm>
                <a:off x="3771900" y="3443785"/>
                <a:ext cx="947738" cy="61913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ïṣľidè">
                <a:extLst>
                  <a:ext uri="{FF2B5EF4-FFF2-40B4-BE49-F238E27FC236}">
                    <a16:creationId xmlns:a16="http://schemas.microsoft.com/office/drawing/2014/main" id="{DF3FFBAA-9FB2-4085-85B3-A5E996DC3418}"/>
                  </a:ext>
                </a:extLst>
              </p:cNvPr>
              <p:cNvSpPr/>
              <p:nvPr/>
            </p:nvSpPr>
            <p:spPr bwMode="auto">
              <a:xfrm>
                <a:off x="3771900" y="2535735"/>
                <a:ext cx="947738" cy="61913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íSlïḍé">
                <a:extLst>
                  <a:ext uri="{FF2B5EF4-FFF2-40B4-BE49-F238E27FC236}">
                    <a16:creationId xmlns:a16="http://schemas.microsoft.com/office/drawing/2014/main" id="{FD2B6FA7-1A55-47A2-9FE8-4B607B2BC04B}"/>
                  </a:ext>
                </a:extLst>
              </p:cNvPr>
              <p:cNvSpPr/>
              <p:nvPr/>
            </p:nvSpPr>
            <p:spPr bwMode="auto">
              <a:xfrm>
                <a:off x="3995738" y="2811960"/>
                <a:ext cx="500063" cy="377825"/>
              </a:xfrm>
              <a:custGeom>
                <a:avLst/>
                <a:gdLst>
                  <a:gd name="T0" fmla="*/ 40 w 49"/>
                  <a:gd name="T1" fmla="*/ 6 h 37"/>
                  <a:gd name="T2" fmla="*/ 24 w 49"/>
                  <a:gd name="T3" fmla="*/ 13 h 37"/>
                  <a:gd name="T4" fmla="*/ 8 w 49"/>
                  <a:gd name="T5" fmla="*/ 6 h 37"/>
                  <a:gd name="T6" fmla="*/ 11 w 49"/>
                  <a:gd name="T7" fmla="*/ 27 h 37"/>
                  <a:gd name="T8" fmla="*/ 24 w 49"/>
                  <a:gd name="T9" fmla="*/ 37 h 37"/>
                  <a:gd name="T10" fmla="*/ 37 w 49"/>
                  <a:gd name="T11" fmla="*/ 27 h 37"/>
                  <a:gd name="T12" fmla="*/ 40 w 49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7">
                    <a:moveTo>
                      <a:pt x="40" y="6"/>
                    </a:moveTo>
                    <a:cubicBezTo>
                      <a:pt x="32" y="0"/>
                      <a:pt x="24" y="11"/>
                      <a:pt x="24" y="13"/>
                    </a:cubicBezTo>
                    <a:cubicBezTo>
                      <a:pt x="24" y="11"/>
                      <a:pt x="16" y="0"/>
                      <a:pt x="8" y="6"/>
                    </a:cubicBezTo>
                    <a:cubicBezTo>
                      <a:pt x="0" y="13"/>
                      <a:pt x="6" y="23"/>
                      <a:pt x="11" y="27"/>
                    </a:cubicBezTo>
                    <a:cubicBezTo>
                      <a:pt x="14" y="29"/>
                      <a:pt x="24" y="37"/>
                      <a:pt x="24" y="37"/>
                    </a:cubicBezTo>
                    <a:cubicBezTo>
                      <a:pt x="24" y="37"/>
                      <a:pt x="35" y="29"/>
                      <a:pt x="37" y="27"/>
                    </a:cubicBezTo>
                    <a:cubicBezTo>
                      <a:pt x="42" y="23"/>
                      <a:pt x="49" y="13"/>
                      <a:pt x="4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îṣļiḓê">
                <a:extLst>
                  <a:ext uri="{FF2B5EF4-FFF2-40B4-BE49-F238E27FC236}">
                    <a16:creationId xmlns:a16="http://schemas.microsoft.com/office/drawing/2014/main" id="{C46718BF-A6A1-4F77-B09B-0B3CBA506CB1}"/>
                  </a:ext>
                </a:extLst>
              </p:cNvPr>
              <p:cNvSpPr/>
              <p:nvPr/>
            </p:nvSpPr>
            <p:spPr bwMode="auto">
              <a:xfrm>
                <a:off x="4760913" y="1678485"/>
                <a:ext cx="509588" cy="3929063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íšḷïḋê">
                <a:extLst>
                  <a:ext uri="{FF2B5EF4-FFF2-40B4-BE49-F238E27FC236}">
                    <a16:creationId xmlns:a16="http://schemas.microsoft.com/office/drawing/2014/main" id="{06853336-5CD0-4B13-893A-BB46A6A187A2}"/>
                  </a:ext>
                </a:extLst>
              </p:cNvPr>
              <p:cNvSpPr/>
              <p:nvPr/>
            </p:nvSpPr>
            <p:spPr bwMode="auto">
              <a:xfrm>
                <a:off x="4883150" y="1883273"/>
                <a:ext cx="265113" cy="2000250"/>
              </a:xfrm>
              <a:custGeom>
                <a:avLst/>
                <a:gdLst>
                  <a:gd name="T0" fmla="*/ 26 w 26"/>
                  <a:gd name="T1" fmla="*/ 193 h 196"/>
                  <a:gd name="T2" fmla="*/ 24 w 26"/>
                  <a:gd name="T3" fmla="*/ 196 h 196"/>
                  <a:gd name="T4" fmla="*/ 3 w 26"/>
                  <a:gd name="T5" fmla="*/ 196 h 196"/>
                  <a:gd name="T6" fmla="*/ 0 w 26"/>
                  <a:gd name="T7" fmla="*/ 193 h 196"/>
                  <a:gd name="T8" fmla="*/ 0 w 26"/>
                  <a:gd name="T9" fmla="*/ 3 h 196"/>
                  <a:gd name="T10" fmla="*/ 3 w 26"/>
                  <a:gd name="T11" fmla="*/ 0 h 196"/>
                  <a:gd name="T12" fmla="*/ 24 w 26"/>
                  <a:gd name="T13" fmla="*/ 0 h 196"/>
                  <a:gd name="T14" fmla="*/ 26 w 26"/>
                  <a:gd name="T15" fmla="*/ 3 h 196"/>
                  <a:gd name="T16" fmla="*/ 26 w 26"/>
                  <a:gd name="T17" fmla="*/ 19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96">
                    <a:moveTo>
                      <a:pt x="26" y="193"/>
                    </a:moveTo>
                    <a:cubicBezTo>
                      <a:pt x="26" y="195"/>
                      <a:pt x="25" y="196"/>
                      <a:pt x="24" y="196"/>
                    </a:cubicBezTo>
                    <a:cubicBezTo>
                      <a:pt x="3" y="196"/>
                      <a:pt x="3" y="196"/>
                      <a:pt x="3" y="196"/>
                    </a:cubicBezTo>
                    <a:cubicBezTo>
                      <a:pt x="2" y="196"/>
                      <a:pt x="0" y="195"/>
                      <a:pt x="0" y="19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3"/>
                    </a:cubicBezTo>
                    <a:lnTo>
                      <a:pt x="26" y="193"/>
                    </a:lnTo>
                    <a:close/>
                  </a:path>
                </a:pathLst>
              </a:cu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iś1ïdê">
                <a:extLst>
                  <a:ext uri="{FF2B5EF4-FFF2-40B4-BE49-F238E27FC236}">
                    <a16:creationId xmlns:a16="http://schemas.microsoft.com/office/drawing/2014/main" id="{C51DE1B4-C38B-4392-9351-B055B5D3248E}"/>
                  </a:ext>
                </a:extLst>
              </p:cNvPr>
              <p:cNvSpPr/>
              <p:nvPr/>
            </p:nvSpPr>
            <p:spPr bwMode="auto">
              <a:xfrm>
                <a:off x="4883150" y="5056685"/>
                <a:ext cx="265113" cy="357188"/>
              </a:xfrm>
              <a:prstGeom prst="ellipse">
                <a:avLst/>
              </a:pr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iṣlíḍé">
                <a:extLst>
                  <a:ext uri="{FF2B5EF4-FFF2-40B4-BE49-F238E27FC236}">
                    <a16:creationId xmlns:a16="http://schemas.microsoft.com/office/drawing/2014/main" id="{090DCCF9-34ED-41D8-9BF3-80E91BF60B2C}"/>
                  </a:ext>
                </a:extLst>
              </p:cNvPr>
              <p:cNvSpPr/>
              <p:nvPr/>
            </p:nvSpPr>
            <p:spPr bwMode="auto">
              <a:xfrm>
                <a:off x="6697663" y="2300785"/>
                <a:ext cx="712788" cy="2755900"/>
              </a:xfrm>
              <a:custGeom>
                <a:avLst/>
                <a:gdLst>
                  <a:gd name="T0" fmla="*/ 449 w 449"/>
                  <a:gd name="T1" fmla="*/ 1704 h 1736"/>
                  <a:gd name="T2" fmla="*/ 250 w 449"/>
                  <a:gd name="T3" fmla="*/ 1736 h 1736"/>
                  <a:gd name="T4" fmla="*/ 0 w 449"/>
                  <a:gd name="T5" fmla="*/ 26 h 1736"/>
                  <a:gd name="T6" fmla="*/ 199 w 449"/>
                  <a:gd name="T7" fmla="*/ 0 h 1736"/>
                  <a:gd name="T8" fmla="*/ 449 w 449"/>
                  <a:gd name="T9" fmla="*/ 1704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1736">
                    <a:moveTo>
                      <a:pt x="449" y="1704"/>
                    </a:moveTo>
                    <a:lnTo>
                      <a:pt x="250" y="1736"/>
                    </a:lnTo>
                    <a:lnTo>
                      <a:pt x="0" y="26"/>
                    </a:lnTo>
                    <a:lnTo>
                      <a:pt x="199" y="0"/>
                    </a:lnTo>
                    <a:lnTo>
                      <a:pt x="449" y="1704"/>
                    </a:lnTo>
                    <a:close/>
                  </a:path>
                </a:pathLst>
              </a:cu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îṩļíďé">
                <a:extLst>
                  <a:ext uri="{FF2B5EF4-FFF2-40B4-BE49-F238E27FC236}">
                    <a16:creationId xmlns:a16="http://schemas.microsoft.com/office/drawing/2014/main" id="{F32C4421-327D-4EA6-9452-2894657A3D5A}"/>
                  </a:ext>
                </a:extLst>
              </p:cNvPr>
              <p:cNvSpPr/>
              <p:nvPr/>
            </p:nvSpPr>
            <p:spPr bwMode="auto">
              <a:xfrm>
                <a:off x="6718300" y="2413498"/>
                <a:ext cx="447675" cy="969963"/>
              </a:xfrm>
              <a:custGeom>
                <a:avLst/>
                <a:gdLst>
                  <a:gd name="T0" fmla="*/ 282 w 282"/>
                  <a:gd name="T1" fmla="*/ 579 h 611"/>
                  <a:gd name="T2" fmla="*/ 83 w 282"/>
                  <a:gd name="T3" fmla="*/ 611 h 611"/>
                  <a:gd name="T4" fmla="*/ 0 w 282"/>
                  <a:gd name="T5" fmla="*/ 26 h 611"/>
                  <a:gd name="T6" fmla="*/ 199 w 282"/>
                  <a:gd name="T7" fmla="*/ 0 h 611"/>
                  <a:gd name="T8" fmla="*/ 282 w 282"/>
                  <a:gd name="T9" fmla="*/ 579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611">
                    <a:moveTo>
                      <a:pt x="282" y="579"/>
                    </a:moveTo>
                    <a:lnTo>
                      <a:pt x="83" y="611"/>
                    </a:lnTo>
                    <a:lnTo>
                      <a:pt x="0" y="26"/>
                    </a:lnTo>
                    <a:lnTo>
                      <a:pt x="199" y="0"/>
                    </a:lnTo>
                    <a:lnTo>
                      <a:pt x="282" y="579"/>
                    </a:lnTo>
                    <a:close/>
                  </a:path>
                </a:pathLst>
              </a:cu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í$1idé">
                <a:extLst>
                  <a:ext uri="{FF2B5EF4-FFF2-40B4-BE49-F238E27FC236}">
                    <a16:creationId xmlns:a16="http://schemas.microsoft.com/office/drawing/2014/main" id="{F1C0D220-6E73-445B-A394-FAAACE6A1363}"/>
                  </a:ext>
                </a:extLst>
              </p:cNvPr>
              <p:cNvSpPr/>
              <p:nvPr/>
            </p:nvSpPr>
            <p:spPr bwMode="auto">
              <a:xfrm>
                <a:off x="6799263" y="3015160"/>
                <a:ext cx="336550" cy="163513"/>
              </a:xfrm>
              <a:custGeom>
                <a:avLst/>
                <a:gdLst>
                  <a:gd name="T0" fmla="*/ 13 w 212"/>
                  <a:gd name="T1" fmla="*/ 103 h 103"/>
                  <a:gd name="T2" fmla="*/ 212 w 212"/>
                  <a:gd name="T3" fmla="*/ 71 h 103"/>
                  <a:gd name="T4" fmla="*/ 206 w 212"/>
                  <a:gd name="T5" fmla="*/ 0 h 103"/>
                  <a:gd name="T6" fmla="*/ 0 w 212"/>
                  <a:gd name="T7" fmla="*/ 26 h 103"/>
                  <a:gd name="T8" fmla="*/ 13 w 212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03">
                    <a:moveTo>
                      <a:pt x="13" y="103"/>
                    </a:moveTo>
                    <a:lnTo>
                      <a:pt x="212" y="71"/>
                    </a:lnTo>
                    <a:lnTo>
                      <a:pt x="206" y="0"/>
                    </a:lnTo>
                    <a:lnTo>
                      <a:pt x="0" y="26"/>
                    </a:lnTo>
                    <a:lnTo>
                      <a:pt x="13" y="103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ïṣliḑé">
                <a:extLst>
                  <a:ext uri="{FF2B5EF4-FFF2-40B4-BE49-F238E27FC236}">
                    <a16:creationId xmlns:a16="http://schemas.microsoft.com/office/drawing/2014/main" id="{305C7E8B-4029-4576-A0E3-A2DEF89A423D}"/>
                  </a:ext>
                </a:extLst>
              </p:cNvPr>
              <p:cNvSpPr/>
              <p:nvPr/>
            </p:nvSpPr>
            <p:spPr bwMode="auto">
              <a:xfrm>
                <a:off x="6748463" y="2627810"/>
                <a:ext cx="357188" cy="347663"/>
              </a:xfrm>
              <a:custGeom>
                <a:avLst/>
                <a:gdLst>
                  <a:gd name="T0" fmla="*/ 26 w 225"/>
                  <a:gd name="T1" fmla="*/ 219 h 219"/>
                  <a:gd name="T2" fmla="*/ 225 w 225"/>
                  <a:gd name="T3" fmla="*/ 186 h 219"/>
                  <a:gd name="T4" fmla="*/ 199 w 225"/>
                  <a:gd name="T5" fmla="*/ 0 h 219"/>
                  <a:gd name="T6" fmla="*/ 0 w 225"/>
                  <a:gd name="T7" fmla="*/ 26 h 219"/>
                  <a:gd name="T8" fmla="*/ 26 w 225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19">
                    <a:moveTo>
                      <a:pt x="26" y="219"/>
                    </a:moveTo>
                    <a:lnTo>
                      <a:pt x="225" y="186"/>
                    </a:lnTo>
                    <a:lnTo>
                      <a:pt x="199" y="0"/>
                    </a:lnTo>
                    <a:lnTo>
                      <a:pt x="0" y="26"/>
                    </a:lnTo>
                    <a:lnTo>
                      <a:pt x="26" y="219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iSľíďê">
                <a:extLst>
                  <a:ext uri="{FF2B5EF4-FFF2-40B4-BE49-F238E27FC236}">
                    <a16:creationId xmlns:a16="http://schemas.microsoft.com/office/drawing/2014/main" id="{DAFFB0D7-212A-4681-93F8-027EFD4CB071}"/>
                  </a:ext>
                </a:extLst>
              </p:cNvPr>
              <p:cNvSpPr/>
              <p:nvPr/>
            </p:nvSpPr>
            <p:spPr bwMode="auto">
              <a:xfrm>
                <a:off x="7075488" y="2443660"/>
                <a:ext cx="1120775" cy="2592388"/>
              </a:xfrm>
              <a:custGeom>
                <a:avLst/>
                <a:gdLst>
                  <a:gd name="T0" fmla="*/ 706 w 706"/>
                  <a:gd name="T1" fmla="*/ 1556 h 1633"/>
                  <a:gd name="T2" fmla="*/ 449 w 706"/>
                  <a:gd name="T3" fmla="*/ 1633 h 1633"/>
                  <a:gd name="T4" fmla="*/ 0 w 706"/>
                  <a:gd name="T5" fmla="*/ 78 h 1633"/>
                  <a:gd name="T6" fmla="*/ 256 w 706"/>
                  <a:gd name="T7" fmla="*/ 0 h 1633"/>
                  <a:gd name="T8" fmla="*/ 706 w 706"/>
                  <a:gd name="T9" fmla="*/ 1556 h 1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6" h="1633">
                    <a:moveTo>
                      <a:pt x="706" y="1556"/>
                    </a:moveTo>
                    <a:lnTo>
                      <a:pt x="449" y="1633"/>
                    </a:lnTo>
                    <a:lnTo>
                      <a:pt x="0" y="78"/>
                    </a:lnTo>
                    <a:lnTo>
                      <a:pt x="256" y="0"/>
                    </a:lnTo>
                    <a:lnTo>
                      <a:pt x="706" y="1556"/>
                    </a:lnTo>
                    <a:close/>
                  </a:path>
                </a:pathLst>
              </a:cu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íṣḻíḓê">
                <a:extLst>
                  <a:ext uri="{FF2B5EF4-FFF2-40B4-BE49-F238E27FC236}">
                    <a16:creationId xmlns:a16="http://schemas.microsoft.com/office/drawing/2014/main" id="{A5633D96-A820-4914-9835-C472D9EA3F67}"/>
                  </a:ext>
                </a:extLst>
              </p:cNvPr>
              <p:cNvSpPr/>
              <p:nvPr/>
            </p:nvSpPr>
            <p:spPr bwMode="auto">
              <a:xfrm>
                <a:off x="7543800" y="4077198"/>
                <a:ext cx="652463" cy="958850"/>
              </a:xfrm>
              <a:custGeom>
                <a:avLst/>
                <a:gdLst>
                  <a:gd name="T0" fmla="*/ 411 w 411"/>
                  <a:gd name="T1" fmla="*/ 527 h 604"/>
                  <a:gd name="T2" fmla="*/ 154 w 411"/>
                  <a:gd name="T3" fmla="*/ 604 h 604"/>
                  <a:gd name="T4" fmla="*/ 0 w 411"/>
                  <a:gd name="T5" fmla="*/ 70 h 604"/>
                  <a:gd name="T6" fmla="*/ 257 w 411"/>
                  <a:gd name="T7" fmla="*/ 0 h 604"/>
                  <a:gd name="T8" fmla="*/ 411 w 411"/>
                  <a:gd name="T9" fmla="*/ 527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604">
                    <a:moveTo>
                      <a:pt x="411" y="527"/>
                    </a:moveTo>
                    <a:lnTo>
                      <a:pt x="154" y="604"/>
                    </a:lnTo>
                    <a:lnTo>
                      <a:pt x="0" y="70"/>
                    </a:lnTo>
                    <a:lnTo>
                      <a:pt x="257" y="0"/>
                    </a:lnTo>
                    <a:lnTo>
                      <a:pt x="411" y="527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í$1ïḑè">
                <a:extLst>
                  <a:ext uri="{FF2B5EF4-FFF2-40B4-BE49-F238E27FC236}">
                    <a16:creationId xmlns:a16="http://schemas.microsoft.com/office/drawing/2014/main" id="{C755A2B1-D85D-4E28-916C-4A7DD5A28DA0}"/>
                  </a:ext>
                </a:extLst>
              </p:cNvPr>
              <p:cNvSpPr/>
              <p:nvPr/>
            </p:nvSpPr>
            <p:spPr bwMode="auto">
              <a:xfrm>
                <a:off x="7258050" y="3097710"/>
                <a:ext cx="438150" cy="223838"/>
              </a:xfrm>
              <a:custGeom>
                <a:avLst/>
                <a:gdLst>
                  <a:gd name="T0" fmla="*/ 19 w 276"/>
                  <a:gd name="T1" fmla="*/ 141 h 141"/>
                  <a:gd name="T2" fmla="*/ 276 w 276"/>
                  <a:gd name="T3" fmla="*/ 64 h 141"/>
                  <a:gd name="T4" fmla="*/ 257 w 276"/>
                  <a:gd name="T5" fmla="*/ 0 h 141"/>
                  <a:gd name="T6" fmla="*/ 0 w 276"/>
                  <a:gd name="T7" fmla="*/ 70 h 141"/>
                  <a:gd name="T8" fmla="*/ 19 w 276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1">
                    <a:moveTo>
                      <a:pt x="19" y="141"/>
                    </a:moveTo>
                    <a:lnTo>
                      <a:pt x="276" y="64"/>
                    </a:lnTo>
                    <a:lnTo>
                      <a:pt x="257" y="0"/>
                    </a:lnTo>
                    <a:lnTo>
                      <a:pt x="0" y="70"/>
                    </a:lnTo>
                    <a:lnTo>
                      <a:pt x="19" y="141"/>
                    </a:ln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ísḻïḍe">
                <a:extLst>
                  <a:ext uri="{FF2B5EF4-FFF2-40B4-BE49-F238E27FC236}">
                    <a16:creationId xmlns:a16="http://schemas.microsoft.com/office/drawing/2014/main" id="{44E8D501-4C21-4555-984A-9965E12DEA99}"/>
                  </a:ext>
                </a:extLst>
              </p:cNvPr>
              <p:cNvSpPr/>
              <p:nvPr/>
            </p:nvSpPr>
            <p:spPr bwMode="auto">
              <a:xfrm>
                <a:off x="7156450" y="2740523"/>
                <a:ext cx="488950" cy="396875"/>
              </a:xfrm>
              <a:custGeom>
                <a:avLst/>
                <a:gdLst>
                  <a:gd name="T0" fmla="*/ 51 w 308"/>
                  <a:gd name="T1" fmla="*/ 250 h 250"/>
                  <a:gd name="T2" fmla="*/ 308 w 308"/>
                  <a:gd name="T3" fmla="*/ 173 h 250"/>
                  <a:gd name="T4" fmla="*/ 257 w 308"/>
                  <a:gd name="T5" fmla="*/ 0 h 250"/>
                  <a:gd name="T6" fmla="*/ 0 w 308"/>
                  <a:gd name="T7" fmla="*/ 77 h 250"/>
                  <a:gd name="T8" fmla="*/ 51 w 3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50">
                    <a:moveTo>
                      <a:pt x="51" y="250"/>
                    </a:moveTo>
                    <a:lnTo>
                      <a:pt x="308" y="173"/>
                    </a:lnTo>
                    <a:lnTo>
                      <a:pt x="257" y="0"/>
                    </a:lnTo>
                    <a:lnTo>
                      <a:pt x="0" y="77"/>
                    </a:lnTo>
                    <a:lnTo>
                      <a:pt x="51" y="250"/>
                    </a:ln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ïSlíḓè">
                <a:extLst>
                  <a:ext uri="{FF2B5EF4-FFF2-40B4-BE49-F238E27FC236}">
                    <a16:creationId xmlns:a16="http://schemas.microsoft.com/office/drawing/2014/main" id="{FE69C56C-E882-4299-9F31-3FCA65C7E613}"/>
                  </a:ext>
                </a:extLst>
              </p:cNvPr>
              <p:cNvSpPr/>
              <p:nvPr/>
            </p:nvSpPr>
            <p:spPr bwMode="auto">
              <a:xfrm>
                <a:off x="7758113" y="4515348"/>
                <a:ext cx="304800" cy="315913"/>
              </a:xfrm>
              <a:custGeom>
                <a:avLst/>
                <a:gdLst>
                  <a:gd name="T0" fmla="*/ 26 w 30"/>
                  <a:gd name="T1" fmla="*/ 6 h 31"/>
                  <a:gd name="T2" fmla="*/ 17 w 30"/>
                  <a:gd name="T3" fmla="*/ 10 h 31"/>
                  <a:gd name="T4" fmla="*/ 11 w 30"/>
                  <a:gd name="T5" fmla="*/ 2 h 31"/>
                  <a:gd name="T6" fmla="*/ 11 w 30"/>
                  <a:gd name="T7" fmla="*/ 12 h 31"/>
                  <a:gd name="T8" fmla="*/ 0 w 30"/>
                  <a:gd name="T9" fmla="*/ 14 h 31"/>
                  <a:gd name="T10" fmla="*/ 10 w 30"/>
                  <a:gd name="T11" fmla="*/ 18 h 31"/>
                  <a:gd name="T12" fmla="*/ 8 w 30"/>
                  <a:gd name="T13" fmla="*/ 28 h 31"/>
                  <a:gd name="T14" fmla="*/ 16 w 30"/>
                  <a:gd name="T15" fmla="*/ 19 h 31"/>
                  <a:gd name="T16" fmla="*/ 27 w 30"/>
                  <a:gd name="T17" fmla="*/ 22 h 31"/>
                  <a:gd name="T18" fmla="*/ 20 w 30"/>
                  <a:gd name="T19" fmla="*/ 15 h 31"/>
                  <a:gd name="T20" fmla="*/ 26 w 30"/>
                  <a:gd name="T2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1">
                    <a:moveTo>
                      <a:pt x="26" y="6"/>
                    </a:moveTo>
                    <a:cubicBezTo>
                      <a:pt x="23" y="2"/>
                      <a:pt x="19" y="6"/>
                      <a:pt x="17" y="10"/>
                    </a:cubicBezTo>
                    <a:cubicBezTo>
                      <a:pt x="17" y="5"/>
                      <a:pt x="16" y="0"/>
                      <a:pt x="11" y="2"/>
                    </a:cubicBezTo>
                    <a:cubicBezTo>
                      <a:pt x="6" y="3"/>
                      <a:pt x="8" y="8"/>
                      <a:pt x="11" y="12"/>
                    </a:cubicBezTo>
                    <a:cubicBezTo>
                      <a:pt x="6" y="10"/>
                      <a:pt x="1" y="8"/>
                      <a:pt x="0" y="14"/>
                    </a:cubicBezTo>
                    <a:cubicBezTo>
                      <a:pt x="0" y="19"/>
                      <a:pt x="5" y="19"/>
                      <a:pt x="10" y="18"/>
                    </a:cubicBezTo>
                    <a:cubicBezTo>
                      <a:pt x="7" y="21"/>
                      <a:pt x="3" y="25"/>
                      <a:pt x="8" y="28"/>
                    </a:cubicBezTo>
                    <a:cubicBezTo>
                      <a:pt x="14" y="31"/>
                      <a:pt x="15" y="24"/>
                      <a:pt x="16" y="19"/>
                    </a:cubicBezTo>
                    <a:cubicBezTo>
                      <a:pt x="19" y="23"/>
                      <a:pt x="24" y="28"/>
                      <a:pt x="27" y="22"/>
                    </a:cubicBezTo>
                    <a:cubicBezTo>
                      <a:pt x="30" y="17"/>
                      <a:pt x="25" y="16"/>
                      <a:pt x="20" y="15"/>
                    </a:cubicBezTo>
                    <a:cubicBezTo>
                      <a:pt x="25" y="13"/>
                      <a:pt x="29" y="10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îS1îḋè">
                <a:extLst>
                  <a:ext uri="{FF2B5EF4-FFF2-40B4-BE49-F238E27FC236}">
                    <a16:creationId xmlns:a16="http://schemas.microsoft.com/office/drawing/2014/main" id="{4810CD73-E28C-417E-966D-D423E797F8D8}"/>
                  </a:ext>
                </a:extLst>
              </p:cNvPr>
              <p:cNvSpPr/>
              <p:nvPr/>
            </p:nvSpPr>
            <p:spPr bwMode="auto">
              <a:xfrm>
                <a:off x="7859713" y="4616948"/>
                <a:ext cx="92075" cy="92075"/>
              </a:xfrm>
              <a:custGeom>
                <a:avLst/>
                <a:gdLst>
                  <a:gd name="T0" fmla="*/ 8 w 9"/>
                  <a:gd name="T1" fmla="*/ 4 h 9"/>
                  <a:gd name="T2" fmla="*/ 6 w 9"/>
                  <a:gd name="T3" fmla="*/ 9 h 9"/>
                  <a:gd name="T4" fmla="*/ 1 w 9"/>
                  <a:gd name="T5" fmla="*/ 6 h 9"/>
                  <a:gd name="T6" fmla="*/ 4 w 9"/>
                  <a:gd name="T7" fmla="*/ 1 h 9"/>
                  <a:gd name="T8" fmla="*/ 8 w 9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4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1" y="2"/>
                      <a:pt x="4" y="1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isļïďè">
                <a:extLst>
                  <a:ext uri="{FF2B5EF4-FFF2-40B4-BE49-F238E27FC236}">
                    <a16:creationId xmlns:a16="http://schemas.microsoft.com/office/drawing/2014/main" id="{4329E5FD-61BA-4BDE-8B97-034317B72D7C}"/>
                  </a:ext>
                </a:extLst>
              </p:cNvPr>
              <p:cNvSpPr/>
              <p:nvPr/>
            </p:nvSpPr>
            <p:spPr bwMode="auto">
              <a:xfrm>
                <a:off x="5851525" y="2597648"/>
                <a:ext cx="846138" cy="3009900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ïsľíḓê">
                <a:extLst>
                  <a:ext uri="{FF2B5EF4-FFF2-40B4-BE49-F238E27FC236}">
                    <a16:creationId xmlns:a16="http://schemas.microsoft.com/office/drawing/2014/main" id="{891C1504-F8B6-4699-84F2-401AB9F45DAC}"/>
                  </a:ext>
                </a:extLst>
              </p:cNvPr>
              <p:cNvSpPr/>
              <p:nvPr/>
            </p:nvSpPr>
            <p:spPr bwMode="auto">
              <a:xfrm>
                <a:off x="5851525" y="4729660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îS1ïďè">
                <a:extLst>
                  <a:ext uri="{FF2B5EF4-FFF2-40B4-BE49-F238E27FC236}">
                    <a16:creationId xmlns:a16="http://schemas.microsoft.com/office/drawing/2014/main" id="{50A939C9-82F3-4564-8E7D-834576276421}"/>
                  </a:ext>
                </a:extLst>
              </p:cNvPr>
              <p:cNvSpPr/>
              <p:nvPr/>
            </p:nvSpPr>
            <p:spPr bwMode="auto">
              <a:xfrm>
                <a:off x="5851525" y="4831260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îsļíḍê">
                <a:extLst>
                  <a:ext uri="{FF2B5EF4-FFF2-40B4-BE49-F238E27FC236}">
                    <a16:creationId xmlns:a16="http://schemas.microsoft.com/office/drawing/2014/main" id="{F1A63713-036F-479F-8217-033969FE4FEC}"/>
                  </a:ext>
                </a:extLst>
              </p:cNvPr>
              <p:cNvSpPr/>
              <p:nvPr/>
            </p:nvSpPr>
            <p:spPr bwMode="auto">
              <a:xfrm>
                <a:off x="5851525" y="4934448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îsḷîḑé">
                <a:extLst>
                  <a:ext uri="{FF2B5EF4-FFF2-40B4-BE49-F238E27FC236}">
                    <a16:creationId xmlns:a16="http://schemas.microsoft.com/office/drawing/2014/main" id="{02C7A3D0-BE06-4F54-BA77-24E63ED8C8C0}"/>
                  </a:ext>
                </a:extLst>
              </p:cNvPr>
              <p:cNvSpPr/>
              <p:nvPr/>
            </p:nvSpPr>
            <p:spPr bwMode="auto">
              <a:xfrm>
                <a:off x="5851525" y="3208835"/>
                <a:ext cx="846138" cy="61913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îṧḻîḓè">
                <a:extLst>
                  <a:ext uri="{FF2B5EF4-FFF2-40B4-BE49-F238E27FC236}">
                    <a16:creationId xmlns:a16="http://schemas.microsoft.com/office/drawing/2014/main" id="{CB5D6FD3-1565-4484-8936-DA24BACCEC53}"/>
                  </a:ext>
                </a:extLst>
              </p:cNvPr>
              <p:cNvSpPr/>
              <p:nvPr/>
            </p:nvSpPr>
            <p:spPr bwMode="auto">
              <a:xfrm>
                <a:off x="5851525" y="3312023"/>
                <a:ext cx="846138" cy="60325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îṩlîdè">
                <a:extLst>
                  <a:ext uri="{FF2B5EF4-FFF2-40B4-BE49-F238E27FC236}">
                    <a16:creationId xmlns:a16="http://schemas.microsoft.com/office/drawing/2014/main" id="{DA0A33A0-EC22-466B-90D5-A2A3004F45BD}"/>
                  </a:ext>
                </a:extLst>
              </p:cNvPr>
              <p:cNvSpPr/>
              <p:nvPr/>
            </p:nvSpPr>
            <p:spPr bwMode="auto">
              <a:xfrm>
                <a:off x="5851525" y="3413623"/>
                <a:ext cx="846138" cy="61913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îṣlíḓê">
                <a:extLst>
                  <a:ext uri="{FF2B5EF4-FFF2-40B4-BE49-F238E27FC236}">
                    <a16:creationId xmlns:a16="http://schemas.microsoft.com/office/drawing/2014/main" id="{544E21D3-8A15-4910-B3C0-A2229A8E2323}"/>
                  </a:ext>
                </a:extLst>
              </p:cNvPr>
              <p:cNvSpPr/>
              <p:nvPr/>
            </p:nvSpPr>
            <p:spPr bwMode="auto">
              <a:xfrm>
                <a:off x="5851525" y="3994648"/>
                <a:ext cx="846138" cy="2349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íŝ1îďe">
                <a:extLst>
                  <a:ext uri="{FF2B5EF4-FFF2-40B4-BE49-F238E27FC236}">
                    <a16:creationId xmlns:a16="http://schemas.microsoft.com/office/drawing/2014/main" id="{0F913807-82FC-4CEB-94C1-499F8277FC8A}"/>
                  </a:ext>
                </a:extLst>
              </p:cNvPr>
              <p:cNvSpPr/>
              <p:nvPr/>
            </p:nvSpPr>
            <p:spPr bwMode="auto">
              <a:xfrm>
                <a:off x="6003925" y="3831135"/>
                <a:ext cx="541338" cy="541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ïṧļîḋé">
                <a:extLst>
                  <a:ext uri="{FF2B5EF4-FFF2-40B4-BE49-F238E27FC236}">
                    <a16:creationId xmlns:a16="http://schemas.microsoft.com/office/drawing/2014/main" id="{202C7CA1-4B1A-4B97-9F82-8FDD6247FC84}"/>
                  </a:ext>
                </a:extLst>
              </p:cNvPr>
              <p:cNvSpPr/>
              <p:nvPr/>
            </p:nvSpPr>
            <p:spPr bwMode="auto">
              <a:xfrm>
                <a:off x="6054725" y="3883523"/>
                <a:ext cx="439738" cy="438150"/>
              </a:xfrm>
              <a:prstGeom prst="ellipse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í$ľîḑê">
                <a:extLst>
                  <a:ext uri="{FF2B5EF4-FFF2-40B4-BE49-F238E27FC236}">
                    <a16:creationId xmlns:a16="http://schemas.microsoft.com/office/drawing/2014/main" id="{39F7B26B-7BC6-4412-8A5E-01CCD7C551BF}"/>
                  </a:ext>
                </a:extLst>
              </p:cNvPr>
              <p:cNvSpPr/>
              <p:nvPr/>
            </p:nvSpPr>
            <p:spPr bwMode="auto">
              <a:xfrm>
                <a:off x="6126163" y="3974010"/>
                <a:ext cx="306388" cy="234950"/>
              </a:xfrm>
              <a:custGeom>
                <a:avLst/>
                <a:gdLst>
                  <a:gd name="T0" fmla="*/ 25 w 30"/>
                  <a:gd name="T1" fmla="*/ 4 h 23"/>
                  <a:gd name="T2" fmla="*/ 15 w 30"/>
                  <a:gd name="T3" fmla="*/ 8 h 23"/>
                  <a:gd name="T4" fmla="*/ 5 w 30"/>
                  <a:gd name="T5" fmla="*/ 4 h 23"/>
                  <a:gd name="T6" fmla="*/ 7 w 30"/>
                  <a:gd name="T7" fmla="*/ 17 h 23"/>
                  <a:gd name="T8" fmla="*/ 15 w 30"/>
                  <a:gd name="T9" fmla="*/ 23 h 23"/>
                  <a:gd name="T10" fmla="*/ 23 w 30"/>
                  <a:gd name="T11" fmla="*/ 17 h 23"/>
                  <a:gd name="T12" fmla="*/ 25 w 30"/>
                  <a:gd name="T13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25" y="4"/>
                    </a:moveTo>
                    <a:cubicBezTo>
                      <a:pt x="20" y="0"/>
                      <a:pt x="15" y="7"/>
                      <a:pt x="15" y="8"/>
                    </a:cubicBezTo>
                    <a:cubicBezTo>
                      <a:pt x="15" y="7"/>
                      <a:pt x="10" y="0"/>
                      <a:pt x="5" y="4"/>
                    </a:cubicBezTo>
                    <a:cubicBezTo>
                      <a:pt x="0" y="8"/>
                      <a:pt x="4" y="14"/>
                      <a:pt x="7" y="17"/>
                    </a:cubicBezTo>
                    <a:cubicBezTo>
                      <a:pt x="8" y="18"/>
                      <a:pt x="15" y="23"/>
                      <a:pt x="15" y="23"/>
                    </a:cubicBezTo>
                    <a:cubicBezTo>
                      <a:pt x="15" y="23"/>
                      <a:pt x="21" y="18"/>
                      <a:pt x="23" y="17"/>
                    </a:cubicBezTo>
                    <a:cubicBezTo>
                      <a:pt x="26" y="14"/>
                      <a:pt x="30" y="8"/>
                      <a:pt x="25" y="4"/>
                    </a:cubicBez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ïšlîḋè">
                <a:extLst>
                  <a:ext uri="{FF2B5EF4-FFF2-40B4-BE49-F238E27FC236}">
                    <a16:creationId xmlns:a16="http://schemas.microsoft.com/office/drawing/2014/main" id="{CA515D90-A6EF-4E60-A313-E01715E37D62}"/>
                  </a:ext>
                </a:extLst>
              </p:cNvPr>
              <p:cNvSpPr/>
              <p:nvPr/>
            </p:nvSpPr>
            <p:spPr bwMode="auto">
              <a:xfrm>
                <a:off x="5321300" y="1934073"/>
                <a:ext cx="223838" cy="3673475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iSḻíḓê">
                <a:extLst>
                  <a:ext uri="{FF2B5EF4-FFF2-40B4-BE49-F238E27FC236}">
                    <a16:creationId xmlns:a16="http://schemas.microsoft.com/office/drawing/2014/main" id="{A616507F-F188-4719-B0C3-0FB511B40E6E}"/>
                  </a:ext>
                </a:extLst>
              </p:cNvPr>
              <p:cNvSpPr/>
              <p:nvPr/>
            </p:nvSpPr>
            <p:spPr bwMode="auto">
              <a:xfrm>
                <a:off x="5372100" y="2026148"/>
                <a:ext cx="122238" cy="173038"/>
              </a:xfrm>
              <a:prstGeom prst="ellipse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î$ľïḋê">
                <a:extLst>
                  <a:ext uri="{FF2B5EF4-FFF2-40B4-BE49-F238E27FC236}">
                    <a16:creationId xmlns:a16="http://schemas.microsoft.com/office/drawing/2014/main" id="{433564B3-785D-46DD-B86F-578EE29A70B9}"/>
                  </a:ext>
                </a:extLst>
              </p:cNvPr>
              <p:cNvSpPr/>
              <p:nvPr/>
            </p:nvSpPr>
            <p:spPr bwMode="auto">
              <a:xfrm>
                <a:off x="5586413" y="1934073"/>
                <a:ext cx="223838" cy="3673475"/>
              </a:xfrm>
              <a:prstGeom prst="rect">
                <a:avLst/>
              </a:pr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îSḻïďe">
                <a:extLst>
                  <a:ext uri="{FF2B5EF4-FFF2-40B4-BE49-F238E27FC236}">
                    <a16:creationId xmlns:a16="http://schemas.microsoft.com/office/drawing/2014/main" id="{A0A645EB-1671-4422-9A45-1B349E318A88}"/>
                  </a:ext>
                </a:extLst>
              </p:cNvPr>
              <p:cNvSpPr/>
              <p:nvPr/>
            </p:nvSpPr>
            <p:spPr bwMode="auto">
              <a:xfrm>
                <a:off x="5637213" y="2026148"/>
                <a:ext cx="122238" cy="173038"/>
              </a:xfrm>
              <a:prstGeom prst="ellipse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ïslîḋê">
                <a:extLst>
                  <a:ext uri="{FF2B5EF4-FFF2-40B4-BE49-F238E27FC236}">
                    <a16:creationId xmlns:a16="http://schemas.microsoft.com/office/drawing/2014/main" id="{6A3FB357-5299-4237-9B27-4E0E530BFB71}"/>
                  </a:ext>
                </a:extLst>
              </p:cNvPr>
              <p:cNvSpPr/>
              <p:nvPr/>
            </p:nvSpPr>
            <p:spPr bwMode="auto">
              <a:xfrm>
                <a:off x="6738938" y="5066210"/>
                <a:ext cx="1681163" cy="541338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ïṧ1íḑê">
                <a:extLst>
                  <a:ext uri="{FF2B5EF4-FFF2-40B4-BE49-F238E27FC236}">
                    <a16:creationId xmlns:a16="http://schemas.microsoft.com/office/drawing/2014/main" id="{F8829E13-D65D-4F95-B249-155C15D97BC2}"/>
                  </a:ext>
                </a:extLst>
              </p:cNvPr>
              <p:cNvSpPr/>
              <p:nvPr/>
            </p:nvSpPr>
            <p:spPr bwMode="auto">
              <a:xfrm>
                <a:off x="7808913" y="5066210"/>
                <a:ext cx="438150" cy="541338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îšľîḍê">
                <a:extLst>
                  <a:ext uri="{FF2B5EF4-FFF2-40B4-BE49-F238E27FC236}">
                    <a16:creationId xmlns:a16="http://schemas.microsoft.com/office/drawing/2014/main" id="{784CF7B9-AC4A-4960-BC6B-C27CAC7BD094}"/>
                  </a:ext>
                </a:extLst>
              </p:cNvPr>
              <p:cNvSpPr/>
              <p:nvPr/>
            </p:nvSpPr>
            <p:spPr bwMode="auto">
              <a:xfrm>
                <a:off x="7656513" y="5066210"/>
                <a:ext cx="71438" cy="541338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iṩḻïďê">
                <a:extLst>
                  <a:ext uri="{FF2B5EF4-FFF2-40B4-BE49-F238E27FC236}">
                    <a16:creationId xmlns:a16="http://schemas.microsoft.com/office/drawing/2014/main" id="{380F3125-C302-4860-BF85-0AF2705BD465}"/>
                  </a:ext>
                </a:extLst>
              </p:cNvPr>
              <p:cNvSpPr/>
              <p:nvPr/>
            </p:nvSpPr>
            <p:spPr bwMode="auto">
              <a:xfrm>
                <a:off x="7972425" y="5107485"/>
                <a:ext cx="111125" cy="469900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íṩ1îdé">
                <a:extLst>
                  <a:ext uri="{FF2B5EF4-FFF2-40B4-BE49-F238E27FC236}">
                    <a16:creationId xmlns:a16="http://schemas.microsoft.com/office/drawing/2014/main" id="{A69CBA75-500A-4F3E-9B65-E9248DC02689}"/>
                  </a:ext>
                </a:extLst>
              </p:cNvPr>
              <p:cNvSpPr/>
              <p:nvPr/>
            </p:nvSpPr>
            <p:spPr bwMode="auto">
              <a:xfrm>
                <a:off x="7889875" y="5209085"/>
                <a:ext cx="276225" cy="265113"/>
              </a:xfrm>
              <a:prstGeom prst="ellipse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ïSḻiḓe">
                <a:extLst>
                  <a:ext uri="{FF2B5EF4-FFF2-40B4-BE49-F238E27FC236}">
                    <a16:creationId xmlns:a16="http://schemas.microsoft.com/office/drawing/2014/main" id="{187FAA1B-3342-4896-AAFF-9908DA3BC709}"/>
                  </a:ext>
                </a:extLst>
              </p:cNvPr>
              <p:cNvSpPr/>
              <p:nvPr/>
            </p:nvSpPr>
            <p:spPr bwMode="auto">
              <a:xfrm>
                <a:off x="7931150" y="5250360"/>
                <a:ext cx="193675" cy="1841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17" name="îṣļiḓê">
              <a:extLst>
                <a:ext uri="{FF2B5EF4-FFF2-40B4-BE49-F238E27FC236}">
                  <a16:creationId xmlns:a16="http://schemas.microsoft.com/office/drawing/2014/main" id="{708E6438-B2A7-4BFD-83BB-7087A6ABA3D8}"/>
                </a:ext>
              </a:extLst>
            </p:cNvPr>
            <p:cNvSpPr/>
            <p:nvPr/>
          </p:nvSpPr>
          <p:spPr bwMode="auto">
            <a:xfrm>
              <a:off x="3268072" y="5146560"/>
              <a:ext cx="169682" cy="1308294"/>
            </a:xfrm>
            <a:prstGeom prst="rect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íšḷïḋê">
              <a:extLst>
                <a:ext uri="{FF2B5EF4-FFF2-40B4-BE49-F238E27FC236}">
                  <a16:creationId xmlns:a16="http://schemas.microsoft.com/office/drawing/2014/main" id="{1CF6E239-C3C5-4831-92CF-51D39DCA2AE2}"/>
                </a:ext>
              </a:extLst>
            </p:cNvPr>
            <p:cNvSpPr/>
            <p:nvPr/>
          </p:nvSpPr>
          <p:spPr bwMode="auto">
            <a:xfrm>
              <a:off x="3308774" y="5214750"/>
              <a:ext cx="88277" cy="666040"/>
            </a:xfrm>
            <a:custGeom>
              <a:avLst/>
              <a:gdLst>
                <a:gd name="T0" fmla="*/ 26 w 26"/>
                <a:gd name="T1" fmla="*/ 193 h 196"/>
                <a:gd name="T2" fmla="*/ 24 w 26"/>
                <a:gd name="T3" fmla="*/ 196 h 196"/>
                <a:gd name="T4" fmla="*/ 3 w 26"/>
                <a:gd name="T5" fmla="*/ 196 h 196"/>
                <a:gd name="T6" fmla="*/ 0 w 26"/>
                <a:gd name="T7" fmla="*/ 193 h 196"/>
                <a:gd name="T8" fmla="*/ 0 w 26"/>
                <a:gd name="T9" fmla="*/ 3 h 196"/>
                <a:gd name="T10" fmla="*/ 3 w 26"/>
                <a:gd name="T11" fmla="*/ 0 h 196"/>
                <a:gd name="T12" fmla="*/ 24 w 26"/>
                <a:gd name="T13" fmla="*/ 0 h 196"/>
                <a:gd name="T14" fmla="*/ 26 w 26"/>
                <a:gd name="T15" fmla="*/ 3 h 196"/>
                <a:gd name="T16" fmla="*/ 26 w 26"/>
                <a:gd name="T17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6">
                  <a:moveTo>
                    <a:pt x="26" y="193"/>
                  </a:moveTo>
                  <a:cubicBezTo>
                    <a:pt x="26" y="195"/>
                    <a:pt x="25" y="196"/>
                    <a:pt x="24" y="196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" y="196"/>
                    <a:pt x="0" y="195"/>
                    <a:pt x="0" y="19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3"/>
                  </a:cubicBezTo>
                  <a:lnTo>
                    <a:pt x="26" y="193"/>
                  </a:lnTo>
                  <a:close/>
                </a:path>
              </a:pathLst>
            </a:custGeom>
            <a:solidFill>
              <a:srgbClr val="9DB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iś1ïdê">
              <a:extLst>
                <a:ext uri="{FF2B5EF4-FFF2-40B4-BE49-F238E27FC236}">
                  <a16:creationId xmlns:a16="http://schemas.microsoft.com/office/drawing/2014/main" id="{30ABD681-059D-41A4-8308-6DD1D56D921E}"/>
                </a:ext>
              </a:extLst>
            </p:cNvPr>
            <p:cNvSpPr/>
            <p:nvPr/>
          </p:nvSpPr>
          <p:spPr bwMode="auto">
            <a:xfrm>
              <a:off x="3308774" y="6271428"/>
              <a:ext cx="88277" cy="118936"/>
            </a:xfrm>
            <a:prstGeom prst="ellipse">
              <a:avLst/>
            </a:pr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îṧḻíḋê">
              <a:extLst>
                <a:ext uri="{FF2B5EF4-FFF2-40B4-BE49-F238E27FC236}">
                  <a16:creationId xmlns:a16="http://schemas.microsoft.com/office/drawing/2014/main" id="{4D54CACE-707B-47B6-99D0-66C54D0DAB8B}"/>
                </a:ext>
              </a:extLst>
            </p:cNvPr>
            <p:cNvSpPr/>
            <p:nvPr/>
          </p:nvSpPr>
          <p:spPr bwMode="auto">
            <a:xfrm>
              <a:off x="2937167" y="5318874"/>
              <a:ext cx="315576" cy="1144955"/>
            </a:xfrm>
            <a:prstGeom prst="rect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iṡḷîḍè">
              <a:extLst>
                <a:ext uri="{FF2B5EF4-FFF2-40B4-BE49-F238E27FC236}">
                  <a16:creationId xmlns:a16="http://schemas.microsoft.com/office/drawing/2014/main" id="{EDA68243-51ED-4661-83B1-C123FFE8BEE7}"/>
                </a:ext>
              </a:extLst>
            </p:cNvPr>
            <p:cNvSpPr/>
            <p:nvPr/>
          </p:nvSpPr>
          <p:spPr bwMode="auto">
            <a:xfrm>
              <a:off x="2998485" y="6225957"/>
              <a:ext cx="193469" cy="108892"/>
            </a:xfrm>
            <a:prstGeom prst="rect">
              <a:avLst/>
            </a:prstGeom>
            <a:solidFill>
              <a:srgbClr val="9DB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ïṣľidè">
              <a:extLst>
                <a:ext uri="{FF2B5EF4-FFF2-40B4-BE49-F238E27FC236}">
                  <a16:creationId xmlns:a16="http://schemas.microsoft.com/office/drawing/2014/main" id="{58403D06-EE20-44D9-AE36-15E32323B28E}"/>
                </a:ext>
              </a:extLst>
            </p:cNvPr>
            <p:cNvSpPr/>
            <p:nvPr/>
          </p:nvSpPr>
          <p:spPr bwMode="auto">
            <a:xfrm>
              <a:off x="2937167" y="5440981"/>
              <a:ext cx="315576" cy="20616"/>
            </a:xfrm>
            <a:prstGeom prst="rect">
              <a:avLst/>
            </a:pr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ïšlîḋè">
              <a:extLst>
                <a:ext uri="{FF2B5EF4-FFF2-40B4-BE49-F238E27FC236}">
                  <a16:creationId xmlns:a16="http://schemas.microsoft.com/office/drawing/2014/main" id="{9E2B51E6-A982-4D1C-9F92-3D4579D1825E}"/>
                </a:ext>
              </a:extLst>
            </p:cNvPr>
            <p:cNvSpPr/>
            <p:nvPr/>
          </p:nvSpPr>
          <p:spPr bwMode="auto">
            <a:xfrm>
              <a:off x="2744505" y="5221899"/>
              <a:ext cx="74533" cy="1223189"/>
            </a:xfrm>
            <a:prstGeom prst="rect">
              <a:avLst/>
            </a:pr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î$ľïḋê">
              <a:extLst>
                <a:ext uri="{FF2B5EF4-FFF2-40B4-BE49-F238E27FC236}">
                  <a16:creationId xmlns:a16="http://schemas.microsoft.com/office/drawing/2014/main" id="{C78B5089-DE8A-426D-8196-4415330FDDCF}"/>
                </a:ext>
              </a:extLst>
            </p:cNvPr>
            <p:cNvSpPr/>
            <p:nvPr/>
          </p:nvSpPr>
          <p:spPr bwMode="auto">
            <a:xfrm>
              <a:off x="2832782" y="5221899"/>
              <a:ext cx="74533" cy="1223189"/>
            </a:xfrm>
            <a:prstGeom prst="rect">
              <a:avLst/>
            </a:pr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4303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20FF017-BE1A-4214-A71A-062464E03C83}"/>
              </a:ext>
            </a:extLst>
          </p:cNvPr>
          <p:cNvSpPr/>
          <p:nvPr/>
        </p:nvSpPr>
        <p:spPr>
          <a:xfrm>
            <a:off x="460443" y="1121028"/>
            <a:ext cx="6096000" cy="4615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亲爱的孩子们：  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今天是一个值得祝贺并永远记住的日子，因为你成为了一名中学生。从今天开始，你将开始人生旅途中一段重要的旅程。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你会有许多崭新的憧憬：憧憬着新鲜而紧张的初中学习生活；憧憬着建桥学校丰富多彩的文体活动；憧憬着四年之后自己的成熟与收获！其实老师与你怀着同样的心情，也在憧憬着美好的未来，憧憬着和你一起创造完整而幸福的教育生活；憧憬着与你一起度过充实快乐的每一天。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今天我给你带来一份“见面礼”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送给你一句话：“让大家因我的存在而感到幸福！” </a:t>
            </a:r>
          </a:p>
        </p:txBody>
      </p:sp>
      <p:grpSp>
        <p:nvGrpSpPr>
          <p:cNvPr id="5781" name="组合 5780">
            <a:extLst>
              <a:ext uri="{FF2B5EF4-FFF2-40B4-BE49-F238E27FC236}">
                <a16:creationId xmlns:a16="http://schemas.microsoft.com/office/drawing/2014/main" id="{882B7174-5B98-488D-AA31-EB337A2195B8}"/>
              </a:ext>
            </a:extLst>
          </p:cNvPr>
          <p:cNvGrpSpPr/>
          <p:nvPr/>
        </p:nvGrpSpPr>
        <p:grpSpPr>
          <a:xfrm>
            <a:off x="6937443" y="848360"/>
            <a:ext cx="4952297" cy="4873372"/>
            <a:chOff x="7064916" y="1739503"/>
            <a:chExt cx="2905860" cy="2859549"/>
          </a:xfrm>
        </p:grpSpPr>
        <p:grpSp>
          <p:nvGrpSpPr>
            <p:cNvPr id="6" name="îSlîdé">
              <a:extLst>
                <a:ext uri="{FF2B5EF4-FFF2-40B4-BE49-F238E27FC236}">
                  <a16:creationId xmlns:a16="http://schemas.microsoft.com/office/drawing/2014/main" id="{872D9CD9-C1DB-4A6B-B5DD-DA317EE8D34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4916" y="1739503"/>
              <a:ext cx="2905860" cy="2859549"/>
              <a:chOff x="1113" y="2622"/>
              <a:chExt cx="1696" cy="1669"/>
            </a:xfrm>
            <a:solidFill>
              <a:schemeClr val="bg1">
                <a:lumMod val="85000"/>
              </a:schemeClr>
            </a:solidFill>
          </p:grpSpPr>
          <p:sp>
            <p:nvSpPr>
              <p:cNvPr id="5581" name="iṣḷiḍê">
                <a:extLst>
                  <a:ext uri="{FF2B5EF4-FFF2-40B4-BE49-F238E27FC236}">
                    <a16:creationId xmlns:a16="http://schemas.microsoft.com/office/drawing/2014/main" id="{B338E1BE-0BEC-4E5C-B0D1-8A47E0F68C15}"/>
                  </a:ext>
                </a:extLst>
              </p:cNvPr>
              <p:cNvSpPr/>
              <p:nvPr/>
            </p:nvSpPr>
            <p:spPr bwMode="auto">
              <a:xfrm>
                <a:off x="1346" y="3678"/>
                <a:ext cx="4" cy="5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1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2" name="î$ļîḍè">
                <a:extLst>
                  <a:ext uri="{FF2B5EF4-FFF2-40B4-BE49-F238E27FC236}">
                    <a16:creationId xmlns:a16="http://schemas.microsoft.com/office/drawing/2014/main" id="{BE792CA4-A7DB-4A89-B42C-06F006C76FC1}"/>
                  </a:ext>
                </a:extLst>
              </p:cNvPr>
              <p:cNvSpPr/>
              <p:nvPr/>
            </p:nvSpPr>
            <p:spPr bwMode="auto">
              <a:xfrm>
                <a:off x="1711" y="2996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3 w 4"/>
                  <a:gd name="T3" fmla="*/ 4 h 5"/>
                  <a:gd name="T4" fmla="*/ 4 w 4"/>
                  <a:gd name="T5" fmla="*/ 2 h 5"/>
                  <a:gd name="T6" fmla="*/ 1 w 4"/>
                  <a:gd name="T7" fmla="*/ 1 h 5"/>
                  <a:gd name="T8" fmla="*/ 0 w 4"/>
                  <a:gd name="T9" fmla="*/ 3 h 5"/>
                  <a:gd name="T10" fmla="*/ 2 w 4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3" y="5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3" name="íšļiḑé">
                <a:extLst>
                  <a:ext uri="{FF2B5EF4-FFF2-40B4-BE49-F238E27FC236}">
                    <a16:creationId xmlns:a16="http://schemas.microsoft.com/office/drawing/2014/main" id="{1F51C5E9-C64F-446B-8D7E-A24E72918B9C}"/>
                  </a:ext>
                </a:extLst>
              </p:cNvPr>
              <p:cNvSpPr/>
              <p:nvPr/>
            </p:nvSpPr>
            <p:spPr bwMode="auto">
              <a:xfrm>
                <a:off x="1378" y="3343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2 w 5"/>
                  <a:gd name="T3" fmla="*/ 4 h 4"/>
                  <a:gd name="T4" fmla="*/ 3 w 5"/>
                  <a:gd name="T5" fmla="*/ 4 h 4"/>
                  <a:gd name="T6" fmla="*/ 4 w 5"/>
                  <a:gd name="T7" fmla="*/ 3 h 4"/>
                  <a:gd name="T8" fmla="*/ 3 w 5"/>
                  <a:gd name="T9" fmla="*/ 0 h 4"/>
                  <a:gd name="T10" fmla="*/ 1 w 5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2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4" name="iSlíḋê">
                <a:extLst>
                  <a:ext uri="{FF2B5EF4-FFF2-40B4-BE49-F238E27FC236}">
                    <a16:creationId xmlns:a16="http://schemas.microsoft.com/office/drawing/2014/main" id="{26973960-CF80-47E9-AD0A-D239FBA74FED}"/>
                  </a:ext>
                </a:extLst>
              </p:cNvPr>
              <p:cNvSpPr/>
              <p:nvPr/>
            </p:nvSpPr>
            <p:spPr bwMode="auto">
              <a:xfrm>
                <a:off x="1354" y="3715"/>
                <a:ext cx="4" cy="5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1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5" name="ïśḷîḍé">
                <a:extLst>
                  <a:ext uri="{FF2B5EF4-FFF2-40B4-BE49-F238E27FC236}">
                    <a16:creationId xmlns:a16="http://schemas.microsoft.com/office/drawing/2014/main" id="{20B5309D-7957-4ABC-9189-CA5D74978E0B}"/>
                  </a:ext>
                </a:extLst>
              </p:cNvPr>
              <p:cNvSpPr/>
              <p:nvPr/>
            </p:nvSpPr>
            <p:spPr bwMode="auto">
              <a:xfrm>
                <a:off x="1356" y="3415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0 w 4"/>
                  <a:gd name="T5" fmla="*/ 2 h 4"/>
                  <a:gd name="T6" fmla="*/ 1 w 4"/>
                  <a:gd name="T7" fmla="*/ 4 h 4"/>
                  <a:gd name="T8" fmla="*/ 2 w 4"/>
                  <a:gd name="T9" fmla="*/ 4 h 4"/>
                  <a:gd name="T10" fmla="*/ 4 w 4"/>
                  <a:gd name="T11" fmla="*/ 3 h 4"/>
                  <a:gd name="T12" fmla="*/ 2 w 4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6" name="ïṩlíḑê">
                <a:extLst>
                  <a:ext uri="{FF2B5EF4-FFF2-40B4-BE49-F238E27FC236}">
                    <a16:creationId xmlns:a16="http://schemas.microsoft.com/office/drawing/2014/main" id="{0E0E88E4-25C6-4EAA-ACEA-7E4FD307203A}"/>
                  </a:ext>
                </a:extLst>
              </p:cNvPr>
              <p:cNvSpPr/>
              <p:nvPr/>
            </p:nvSpPr>
            <p:spPr bwMode="auto">
              <a:xfrm>
                <a:off x="1347" y="3452"/>
                <a:ext cx="5" cy="4"/>
              </a:xfrm>
              <a:custGeom>
                <a:avLst/>
                <a:gdLst>
                  <a:gd name="T0" fmla="*/ 4 w 4"/>
                  <a:gd name="T1" fmla="*/ 3 h 4"/>
                  <a:gd name="T2" fmla="*/ 3 w 4"/>
                  <a:gd name="T3" fmla="*/ 0 h 4"/>
                  <a:gd name="T4" fmla="*/ 0 w 4"/>
                  <a:gd name="T5" fmla="*/ 2 h 4"/>
                  <a:gd name="T6" fmla="*/ 2 w 4"/>
                  <a:gd name="T7" fmla="*/ 4 h 4"/>
                  <a:gd name="T8" fmla="*/ 2 w 4"/>
                  <a:gd name="T9" fmla="*/ 4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1"/>
                      <a:pt x="4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7" name="i$ḻïdé">
                <a:extLst>
                  <a:ext uri="{FF2B5EF4-FFF2-40B4-BE49-F238E27FC236}">
                    <a16:creationId xmlns:a16="http://schemas.microsoft.com/office/drawing/2014/main" id="{8459148C-D9B6-4EC8-97C5-B174D8AB9BF8}"/>
                  </a:ext>
                </a:extLst>
              </p:cNvPr>
              <p:cNvSpPr/>
              <p:nvPr/>
            </p:nvSpPr>
            <p:spPr bwMode="auto">
              <a:xfrm>
                <a:off x="1676" y="3013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4 w 5"/>
                  <a:gd name="T3" fmla="*/ 4 h 4"/>
                  <a:gd name="T4" fmla="*/ 4 w 5"/>
                  <a:gd name="T5" fmla="*/ 1 h 4"/>
                  <a:gd name="T6" fmla="*/ 2 w 5"/>
                  <a:gd name="T7" fmla="*/ 0 h 4"/>
                  <a:gd name="T8" fmla="*/ 1 w 5"/>
                  <a:gd name="T9" fmla="*/ 3 h 4"/>
                  <a:gd name="T10" fmla="*/ 3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3" y="4"/>
                      <a:pt x="3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8" name="íŝ1îdè">
                <a:extLst>
                  <a:ext uri="{FF2B5EF4-FFF2-40B4-BE49-F238E27FC236}">
                    <a16:creationId xmlns:a16="http://schemas.microsoft.com/office/drawing/2014/main" id="{0796CAE8-6255-46EE-8D6E-2336DF7CF3D6}"/>
                  </a:ext>
                </a:extLst>
              </p:cNvPr>
              <p:cNvSpPr/>
              <p:nvPr/>
            </p:nvSpPr>
            <p:spPr bwMode="auto">
              <a:xfrm>
                <a:off x="1365" y="3379"/>
                <a:ext cx="6" cy="4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0 h 4"/>
                  <a:gd name="T4" fmla="*/ 1 w 5"/>
                  <a:gd name="T5" fmla="*/ 1 h 4"/>
                  <a:gd name="T6" fmla="*/ 2 w 5"/>
                  <a:gd name="T7" fmla="*/ 4 h 4"/>
                  <a:gd name="T8" fmla="*/ 3 w 5"/>
                  <a:gd name="T9" fmla="*/ 4 h 4"/>
                  <a:gd name="T10" fmla="*/ 5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4" y="4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9" name="ïšľídé">
                <a:extLst>
                  <a:ext uri="{FF2B5EF4-FFF2-40B4-BE49-F238E27FC236}">
                    <a16:creationId xmlns:a16="http://schemas.microsoft.com/office/drawing/2014/main" id="{E090ACE7-4A34-494E-AEE5-B5ED615DAA09}"/>
                  </a:ext>
                </a:extLst>
              </p:cNvPr>
              <p:cNvSpPr/>
              <p:nvPr/>
            </p:nvSpPr>
            <p:spPr bwMode="auto">
              <a:xfrm>
                <a:off x="1337" y="3565"/>
                <a:ext cx="4" cy="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0" name="ïṧľïde">
                <a:extLst>
                  <a:ext uri="{FF2B5EF4-FFF2-40B4-BE49-F238E27FC236}">
                    <a16:creationId xmlns:a16="http://schemas.microsoft.com/office/drawing/2014/main" id="{FAB75DF6-01C7-42E7-9BEF-B0ACE6763107}"/>
                  </a:ext>
                </a:extLst>
              </p:cNvPr>
              <p:cNvSpPr/>
              <p:nvPr/>
            </p:nvSpPr>
            <p:spPr bwMode="auto">
              <a:xfrm>
                <a:off x="1341" y="3640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1" name="í$ḷiḑê">
                <a:extLst>
                  <a:ext uri="{FF2B5EF4-FFF2-40B4-BE49-F238E27FC236}">
                    <a16:creationId xmlns:a16="http://schemas.microsoft.com/office/drawing/2014/main" id="{B68C8F89-1359-4A76-B9D1-510A1D8FDEF7}"/>
                  </a:ext>
                </a:extLst>
              </p:cNvPr>
              <p:cNvSpPr/>
              <p:nvPr/>
            </p:nvSpPr>
            <p:spPr bwMode="auto">
              <a:xfrm>
                <a:off x="1338" y="3527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2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2" name="islïdè">
                <a:extLst>
                  <a:ext uri="{FF2B5EF4-FFF2-40B4-BE49-F238E27FC236}">
                    <a16:creationId xmlns:a16="http://schemas.microsoft.com/office/drawing/2014/main" id="{720975D3-7833-4884-AF48-6C2E7ECD3895}"/>
                  </a:ext>
                </a:extLst>
              </p:cNvPr>
              <p:cNvSpPr/>
              <p:nvPr/>
            </p:nvSpPr>
            <p:spPr bwMode="auto">
              <a:xfrm>
                <a:off x="1338" y="3603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3" name="îsḻíďè">
                <a:extLst>
                  <a:ext uri="{FF2B5EF4-FFF2-40B4-BE49-F238E27FC236}">
                    <a16:creationId xmlns:a16="http://schemas.microsoft.com/office/drawing/2014/main" id="{FBB86070-8AAB-47F9-98DF-FAA533EF6494}"/>
                  </a:ext>
                </a:extLst>
              </p:cNvPr>
              <p:cNvSpPr/>
              <p:nvPr/>
            </p:nvSpPr>
            <p:spPr bwMode="auto">
              <a:xfrm>
                <a:off x="1341" y="3489"/>
                <a:ext cx="5" cy="5"/>
              </a:xfrm>
              <a:custGeom>
                <a:avLst/>
                <a:gdLst>
                  <a:gd name="T0" fmla="*/ 5 w 5"/>
                  <a:gd name="T1" fmla="*/ 3 h 5"/>
                  <a:gd name="T2" fmla="*/ 3 w 5"/>
                  <a:gd name="T3" fmla="*/ 1 h 5"/>
                  <a:gd name="T4" fmla="*/ 1 w 5"/>
                  <a:gd name="T5" fmla="*/ 2 h 5"/>
                  <a:gd name="T6" fmla="*/ 2 w 5"/>
                  <a:gd name="T7" fmla="*/ 5 h 5"/>
                  <a:gd name="T8" fmla="*/ 3 w 5"/>
                  <a:gd name="T9" fmla="*/ 5 h 5"/>
                  <a:gd name="T10" fmla="*/ 5 w 5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4" name="îślíḑé">
                <a:extLst>
                  <a:ext uri="{FF2B5EF4-FFF2-40B4-BE49-F238E27FC236}">
                    <a16:creationId xmlns:a16="http://schemas.microsoft.com/office/drawing/2014/main" id="{74A7BBC1-58C9-4192-8B6F-DECCB23C621C}"/>
                  </a:ext>
                </a:extLst>
              </p:cNvPr>
              <p:cNvSpPr/>
              <p:nvPr/>
            </p:nvSpPr>
            <p:spPr bwMode="auto">
              <a:xfrm>
                <a:off x="1643" y="3031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4 w 5"/>
                  <a:gd name="T3" fmla="*/ 1 h 4"/>
                  <a:gd name="T4" fmla="*/ 1 w 5"/>
                  <a:gd name="T5" fmla="*/ 1 h 4"/>
                  <a:gd name="T6" fmla="*/ 1 w 5"/>
                  <a:gd name="T7" fmla="*/ 3 h 4"/>
                  <a:gd name="T8" fmla="*/ 2 w 5"/>
                  <a:gd name="T9" fmla="*/ 4 h 4"/>
                  <a:gd name="T10" fmla="*/ 3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4" y="3"/>
                      <a:pt x="5" y="2"/>
                      <a:pt x="4" y="1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5" name="iṥľîḍê">
                <a:extLst>
                  <a:ext uri="{FF2B5EF4-FFF2-40B4-BE49-F238E27FC236}">
                    <a16:creationId xmlns:a16="http://schemas.microsoft.com/office/drawing/2014/main" id="{E00F394E-9434-4DD7-AD81-BB8E97B0DBC4}"/>
                  </a:ext>
                </a:extLst>
              </p:cNvPr>
              <p:cNvSpPr/>
              <p:nvPr/>
            </p:nvSpPr>
            <p:spPr bwMode="auto">
              <a:xfrm>
                <a:off x="1580" y="3073"/>
                <a:ext cx="5" cy="4"/>
              </a:xfrm>
              <a:custGeom>
                <a:avLst/>
                <a:gdLst>
                  <a:gd name="T0" fmla="*/ 1 w 4"/>
                  <a:gd name="T1" fmla="*/ 1 h 4"/>
                  <a:gd name="T2" fmla="*/ 1 w 4"/>
                  <a:gd name="T3" fmla="*/ 4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1 h 4"/>
                  <a:gd name="T10" fmla="*/ 1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0" y="1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6" name="ís1ïḓê">
                <a:extLst>
                  <a:ext uri="{FF2B5EF4-FFF2-40B4-BE49-F238E27FC236}">
                    <a16:creationId xmlns:a16="http://schemas.microsoft.com/office/drawing/2014/main" id="{1D10F070-F865-405F-9566-DE96B8DD05A1}"/>
                  </a:ext>
                </a:extLst>
              </p:cNvPr>
              <p:cNvSpPr/>
              <p:nvPr/>
            </p:nvSpPr>
            <p:spPr bwMode="auto">
              <a:xfrm>
                <a:off x="1551" y="3097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1 w 5"/>
                  <a:gd name="T3" fmla="*/ 3 h 4"/>
                  <a:gd name="T4" fmla="*/ 3 w 5"/>
                  <a:gd name="T5" fmla="*/ 4 h 4"/>
                  <a:gd name="T6" fmla="*/ 4 w 5"/>
                  <a:gd name="T7" fmla="*/ 4 h 4"/>
                  <a:gd name="T8" fmla="*/ 4 w 5"/>
                  <a:gd name="T9" fmla="*/ 1 h 4"/>
                  <a:gd name="T10" fmla="*/ 1 w 5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1"/>
                      <a:pt x="0" y="3"/>
                      <a:pt x="1" y="3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7" name="ï$1iḑê">
                <a:extLst>
                  <a:ext uri="{FF2B5EF4-FFF2-40B4-BE49-F238E27FC236}">
                    <a16:creationId xmlns:a16="http://schemas.microsoft.com/office/drawing/2014/main" id="{3FF130AB-9C5F-4D6F-815F-3ACC1DF221EA}"/>
                  </a:ext>
                </a:extLst>
              </p:cNvPr>
              <p:cNvSpPr/>
              <p:nvPr/>
            </p:nvSpPr>
            <p:spPr bwMode="auto">
              <a:xfrm>
                <a:off x="1637" y="4102"/>
                <a:ext cx="5" cy="5"/>
              </a:xfrm>
              <a:custGeom>
                <a:avLst/>
                <a:gdLst>
                  <a:gd name="T0" fmla="*/ 4 w 5"/>
                  <a:gd name="T1" fmla="*/ 1 h 5"/>
                  <a:gd name="T2" fmla="*/ 1 w 5"/>
                  <a:gd name="T3" fmla="*/ 2 h 5"/>
                  <a:gd name="T4" fmla="*/ 2 w 5"/>
                  <a:gd name="T5" fmla="*/ 4 h 5"/>
                  <a:gd name="T6" fmla="*/ 3 w 5"/>
                  <a:gd name="T7" fmla="*/ 5 h 5"/>
                  <a:gd name="T8" fmla="*/ 4 w 5"/>
                  <a:gd name="T9" fmla="*/ 4 h 5"/>
                  <a:gd name="T10" fmla="*/ 4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4" y="1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8" name="isḻïďê">
                <a:extLst>
                  <a:ext uri="{FF2B5EF4-FFF2-40B4-BE49-F238E27FC236}">
                    <a16:creationId xmlns:a16="http://schemas.microsoft.com/office/drawing/2014/main" id="{B71A28C8-E5A8-4BEC-A071-3FD8D97AB3B4}"/>
                  </a:ext>
                </a:extLst>
              </p:cNvPr>
              <p:cNvSpPr/>
              <p:nvPr/>
            </p:nvSpPr>
            <p:spPr bwMode="auto">
              <a:xfrm>
                <a:off x="1363" y="3751"/>
                <a:ext cx="5" cy="5"/>
              </a:xfrm>
              <a:custGeom>
                <a:avLst/>
                <a:gdLst>
                  <a:gd name="T0" fmla="*/ 2 w 5"/>
                  <a:gd name="T1" fmla="*/ 0 h 4"/>
                  <a:gd name="T2" fmla="*/ 1 w 5"/>
                  <a:gd name="T3" fmla="*/ 3 h 4"/>
                  <a:gd name="T4" fmla="*/ 3 w 5"/>
                  <a:gd name="T5" fmla="*/ 4 h 4"/>
                  <a:gd name="T6" fmla="*/ 3 w 5"/>
                  <a:gd name="T7" fmla="*/ 4 h 4"/>
                  <a:gd name="T8" fmla="*/ 5 w 5"/>
                  <a:gd name="T9" fmla="*/ 2 h 4"/>
                  <a:gd name="T10" fmla="*/ 2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1" y="1"/>
                      <a:pt x="0" y="2"/>
                      <a:pt x="1" y="3"/>
                    </a:cubicBezTo>
                    <a:cubicBezTo>
                      <a:pt x="1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9" name="ïṩḻïḋê">
                <a:extLst>
                  <a:ext uri="{FF2B5EF4-FFF2-40B4-BE49-F238E27FC236}">
                    <a16:creationId xmlns:a16="http://schemas.microsoft.com/office/drawing/2014/main" id="{FA818766-A61C-4365-A08B-C38F169AF9EC}"/>
                  </a:ext>
                </a:extLst>
              </p:cNvPr>
              <p:cNvSpPr/>
              <p:nvPr/>
            </p:nvSpPr>
            <p:spPr bwMode="auto">
              <a:xfrm>
                <a:off x="1605" y="4082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2 w 5"/>
                  <a:gd name="T3" fmla="*/ 4 h 4"/>
                  <a:gd name="T4" fmla="*/ 3 w 5"/>
                  <a:gd name="T5" fmla="*/ 4 h 4"/>
                  <a:gd name="T6" fmla="*/ 4 w 5"/>
                  <a:gd name="T7" fmla="*/ 3 h 4"/>
                  <a:gd name="T8" fmla="*/ 4 w 5"/>
                  <a:gd name="T9" fmla="*/ 0 h 4"/>
                  <a:gd name="T10" fmla="*/ 1 w 5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2"/>
                      <a:pt x="1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0" name="ïšļiďe">
                <a:extLst>
                  <a:ext uri="{FF2B5EF4-FFF2-40B4-BE49-F238E27FC236}">
                    <a16:creationId xmlns:a16="http://schemas.microsoft.com/office/drawing/2014/main" id="{0621A6E5-15E6-44EC-B519-5F9626940F37}"/>
                  </a:ext>
                </a:extLst>
              </p:cNvPr>
              <p:cNvSpPr/>
              <p:nvPr/>
            </p:nvSpPr>
            <p:spPr bwMode="auto">
              <a:xfrm>
                <a:off x="1523" y="3123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1 w 4"/>
                  <a:gd name="T3" fmla="*/ 4 h 4"/>
                  <a:gd name="T4" fmla="*/ 2 w 4"/>
                  <a:gd name="T5" fmla="*/ 4 h 4"/>
                  <a:gd name="T6" fmla="*/ 4 w 4"/>
                  <a:gd name="T7" fmla="*/ 4 h 4"/>
                  <a:gd name="T8" fmla="*/ 4 w 4"/>
                  <a:gd name="T9" fmla="*/ 1 h 4"/>
                  <a:gd name="T10" fmla="*/ 1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1" name="íṥḷíḍê">
                <a:extLst>
                  <a:ext uri="{FF2B5EF4-FFF2-40B4-BE49-F238E27FC236}">
                    <a16:creationId xmlns:a16="http://schemas.microsoft.com/office/drawing/2014/main" id="{F79BFDCC-8918-4537-AF71-BCE2B142DD79}"/>
                  </a:ext>
                </a:extLst>
              </p:cNvPr>
              <p:cNvSpPr/>
              <p:nvPr/>
            </p:nvSpPr>
            <p:spPr bwMode="auto">
              <a:xfrm>
                <a:off x="1611" y="3051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1 w 4"/>
                  <a:gd name="T3" fmla="*/ 4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1 h 4"/>
                  <a:gd name="T10" fmla="*/ 1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0" y="1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2" name="íṧľïḑê">
                <a:extLst>
                  <a:ext uri="{FF2B5EF4-FFF2-40B4-BE49-F238E27FC236}">
                    <a16:creationId xmlns:a16="http://schemas.microsoft.com/office/drawing/2014/main" id="{C5C6DACD-4477-46A1-A7D3-926095DC6D72}"/>
                  </a:ext>
                </a:extLst>
              </p:cNvPr>
              <p:cNvSpPr/>
              <p:nvPr/>
            </p:nvSpPr>
            <p:spPr bwMode="auto">
              <a:xfrm>
                <a:off x="1472" y="3179"/>
                <a:ext cx="6" cy="5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4 h 5"/>
                  <a:gd name="T4" fmla="*/ 2 w 5"/>
                  <a:gd name="T5" fmla="*/ 5 h 5"/>
                  <a:gd name="T6" fmla="*/ 4 w 5"/>
                  <a:gd name="T7" fmla="*/ 4 h 5"/>
                  <a:gd name="T8" fmla="*/ 4 w 5"/>
                  <a:gd name="T9" fmla="*/ 1 h 5"/>
                  <a:gd name="T10" fmla="*/ 1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3" name="íṩḷíḋè">
                <a:extLst>
                  <a:ext uri="{FF2B5EF4-FFF2-40B4-BE49-F238E27FC236}">
                    <a16:creationId xmlns:a16="http://schemas.microsoft.com/office/drawing/2014/main" id="{EDBD355E-5881-446C-9975-A07D84EDEA25}"/>
                  </a:ext>
                </a:extLst>
              </p:cNvPr>
              <p:cNvSpPr/>
              <p:nvPr/>
            </p:nvSpPr>
            <p:spPr bwMode="auto">
              <a:xfrm>
                <a:off x="1393" y="3308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4 w 5"/>
                  <a:gd name="T5" fmla="*/ 3 h 4"/>
                  <a:gd name="T6" fmla="*/ 4 w 5"/>
                  <a:gd name="T7" fmla="*/ 3 h 4"/>
                  <a:gd name="T8" fmla="*/ 3 w 5"/>
                  <a:gd name="T9" fmla="*/ 0 h 4"/>
                  <a:gd name="T10" fmla="*/ 1 w 5"/>
                  <a:gd name="T11" fmla="*/ 1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4" name="î$ļîḓe">
                <a:extLst>
                  <a:ext uri="{FF2B5EF4-FFF2-40B4-BE49-F238E27FC236}">
                    <a16:creationId xmlns:a16="http://schemas.microsoft.com/office/drawing/2014/main" id="{41C25DA9-057C-4496-B38F-1E9DCDF1AA53}"/>
                  </a:ext>
                </a:extLst>
              </p:cNvPr>
              <p:cNvSpPr/>
              <p:nvPr/>
            </p:nvSpPr>
            <p:spPr bwMode="auto">
              <a:xfrm>
                <a:off x="1497" y="3150"/>
                <a:ext cx="5" cy="4"/>
              </a:xfrm>
              <a:custGeom>
                <a:avLst/>
                <a:gdLst>
                  <a:gd name="T0" fmla="*/ 1 w 5"/>
                  <a:gd name="T1" fmla="*/ 1 h 4"/>
                  <a:gd name="T2" fmla="*/ 1 w 5"/>
                  <a:gd name="T3" fmla="*/ 4 h 4"/>
                  <a:gd name="T4" fmla="*/ 3 w 5"/>
                  <a:gd name="T5" fmla="*/ 4 h 4"/>
                  <a:gd name="T6" fmla="*/ 4 w 5"/>
                  <a:gd name="T7" fmla="*/ 4 h 4"/>
                  <a:gd name="T8" fmla="*/ 4 w 5"/>
                  <a:gd name="T9" fmla="*/ 1 h 4"/>
                  <a:gd name="T10" fmla="*/ 1 w 5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0" y="2"/>
                      <a:pt x="0" y="3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4"/>
                    </a:cubicBezTo>
                    <a:cubicBezTo>
                      <a:pt x="5" y="3"/>
                      <a:pt x="5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5" name="ïṡḻíḓê">
                <a:extLst>
                  <a:ext uri="{FF2B5EF4-FFF2-40B4-BE49-F238E27FC236}">
                    <a16:creationId xmlns:a16="http://schemas.microsoft.com/office/drawing/2014/main" id="{8AB78A0B-2CB4-4132-817F-CACCB5360083}"/>
                  </a:ext>
                </a:extLst>
              </p:cNvPr>
              <p:cNvSpPr/>
              <p:nvPr/>
            </p:nvSpPr>
            <p:spPr bwMode="auto">
              <a:xfrm>
                <a:off x="1826" y="2959"/>
                <a:ext cx="5" cy="4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2 w 4"/>
                  <a:gd name="T7" fmla="*/ 0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6" name="íŝlïḓê">
                <a:extLst>
                  <a:ext uri="{FF2B5EF4-FFF2-40B4-BE49-F238E27FC236}">
                    <a16:creationId xmlns:a16="http://schemas.microsoft.com/office/drawing/2014/main" id="{5F76B72C-84BF-42A3-9949-60B149D2F87B}"/>
                  </a:ext>
                </a:extLst>
              </p:cNvPr>
              <p:cNvSpPr/>
              <p:nvPr/>
            </p:nvSpPr>
            <p:spPr bwMode="auto">
              <a:xfrm>
                <a:off x="2087" y="2956"/>
                <a:ext cx="4" cy="5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2 h 4"/>
                  <a:gd name="T6" fmla="*/ 3 w 4"/>
                  <a:gd name="T7" fmla="*/ 0 h 4"/>
                  <a:gd name="T8" fmla="*/ 0 w 4"/>
                  <a:gd name="T9" fmla="*/ 1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7" name="íŝḷïḑe">
                <a:extLst>
                  <a:ext uri="{FF2B5EF4-FFF2-40B4-BE49-F238E27FC236}">
                    <a16:creationId xmlns:a16="http://schemas.microsoft.com/office/drawing/2014/main" id="{676E9B30-567B-4DA2-B10D-4E2C1DF3202A}"/>
                  </a:ext>
                </a:extLst>
              </p:cNvPr>
              <p:cNvSpPr/>
              <p:nvPr/>
            </p:nvSpPr>
            <p:spPr bwMode="auto">
              <a:xfrm>
                <a:off x="2230" y="3004"/>
                <a:ext cx="5" cy="4"/>
              </a:xfrm>
              <a:custGeom>
                <a:avLst/>
                <a:gdLst>
                  <a:gd name="T0" fmla="*/ 1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3 w 4"/>
                  <a:gd name="T7" fmla="*/ 0 h 4"/>
                  <a:gd name="T8" fmla="*/ 0 w 4"/>
                  <a:gd name="T9" fmla="*/ 1 h 4"/>
                  <a:gd name="T10" fmla="*/ 1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4"/>
                    </a:move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8" name="íṧḻiḑê">
                <a:extLst>
                  <a:ext uri="{FF2B5EF4-FFF2-40B4-BE49-F238E27FC236}">
                    <a16:creationId xmlns:a16="http://schemas.microsoft.com/office/drawing/2014/main" id="{B8D622AA-425C-43A9-9979-57FB7A7ACD98}"/>
                  </a:ext>
                </a:extLst>
              </p:cNvPr>
              <p:cNvSpPr/>
              <p:nvPr/>
            </p:nvSpPr>
            <p:spPr bwMode="auto">
              <a:xfrm>
                <a:off x="2195" y="2988"/>
                <a:ext cx="6" cy="5"/>
              </a:xfrm>
              <a:custGeom>
                <a:avLst/>
                <a:gdLst>
                  <a:gd name="T0" fmla="*/ 2 w 5"/>
                  <a:gd name="T1" fmla="*/ 4 h 5"/>
                  <a:gd name="T2" fmla="*/ 2 w 5"/>
                  <a:gd name="T3" fmla="*/ 5 h 5"/>
                  <a:gd name="T4" fmla="*/ 4 w 5"/>
                  <a:gd name="T5" fmla="*/ 3 h 5"/>
                  <a:gd name="T6" fmla="*/ 3 w 5"/>
                  <a:gd name="T7" fmla="*/ 1 h 5"/>
                  <a:gd name="T8" fmla="*/ 1 w 5"/>
                  <a:gd name="T9" fmla="*/ 2 h 5"/>
                  <a:gd name="T10" fmla="*/ 2 w 5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2" y="4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9" name="iŝļiḑé">
                <a:extLst>
                  <a:ext uri="{FF2B5EF4-FFF2-40B4-BE49-F238E27FC236}">
                    <a16:creationId xmlns:a16="http://schemas.microsoft.com/office/drawing/2014/main" id="{746CB61C-1568-4BC6-A04F-A57090BF82F9}"/>
                  </a:ext>
                </a:extLst>
              </p:cNvPr>
              <p:cNvSpPr/>
              <p:nvPr/>
            </p:nvSpPr>
            <p:spPr bwMode="auto">
              <a:xfrm>
                <a:off x="2575" y="3692"/>
                <a:ext cx="5" cy="5"/>
              </a:xfrm>
              <a:custGeom>
                <a:avLst/>
                <a:gdLst>
                  <a:gd name="T0" fmla="*/ 3 w 5"/>
                  <a:gd name="T1" fmla="*/ 1 h 5"/>
                  <a:gd name="T2" fmla="*/ 1 w 5"/>
                  <a:gd name="T3" fmla="*/ 2 h 5"/>
                  <a:gd name="T4" fmla="*/ 2 w 5"/>
                  <a:gd name="T5" fmla="*/ 5 h 5"/>
                  <a:gd name="T6" fmla="*/ 2 w 5"/>
                  <a:gd name="T7" fmla="*/ 5 h 5"/>
                  <a:gd name="T8" fmla="*/ 4 w 5"/>
                  <a:gd name="T9" fmla="*/ 3 h 5"/>
                  <a:gd name="T10" fmla="*/ 3 w 5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5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0" name="íšḷîḍe">
                <a:extLst>
                  <a:ext uri="{FF2B5EF4-FFF2-40B4-BE49-F238E27FC236}">
                    <a16:creationId xmlns:a16="http://schemas.microsoft.com/office/drawing/2014/main" id="{406CA084-3E68-493F-9E14-CB9936A49CAE}"/>
                  </a:ext>
                </a:extLst>
              </p:cNvPr>
              <p:cNvSpPr/>
              <p:nvPr/>
            </p:nvSpPr>
            <p:spPr bwMode="auto">
              <a:xfrm>
                <a:off x="2581" y="3655"/>
                <a:ext cx="5" cy="4"/>
              </a:xfrm>
              <a:custGeom>
                <a:avLst/>
                <a:gdLst>
                  <a:gd name="T0" fmla="*/ 3 w 5"/>
                  <a:gd name="T1" fmla="*/ 1 h 4"/>
                  <a:gd name="T2" fmla="*/ 1 w 5"/>
                  <a:gd name="T3" fmla="*/ 2 h 4"/>
                  <a:gd name="T4" fmla="*/ 2 w 5"/>
                  <a:gd name="T5" fmla="*/ 4 h 4"/>
                  <a:gd name="T6" fmla="*/ 2 w 5"/>
                  <a:gd name="T7" fmla="*/ 4 h 4"/>
                  <a:gd name="T8" fmla="*/ 4 w 5"/>
                  <a:gd name="T9" fmla="*/ 3 h 4"/>
                  <a:gd name="T10" fmla="*/ 3 w 5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4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1" name="işḻîḑê">
                <a:extLst>
                  <a:ext uri="{FF2B5EF4-FFF2-40B4-BE49-F238E27FC236}">
                    <a16:creationId xmlns:a16="http://schemas.microsoft.com/office/drawing/2014/main" id="{5C305201-E195-4225-B836-B4DF7D56684C}"/>
                  </a:ext>
                </a:extLst>
              </p:cNvPr>
              <p:cNvSpPr/>
              <p:nvPr/>
            </p:nvSpPr>
            <p:spPr bwMode="auto">
              <a:xfrm>
                <a:off x="2585" y="3618"/>
                <a:ext cx="5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2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2" name="íṡļîďé">
                <a:extLst>
                  <a:ext uri="{FF2B5EF4-FFF2-40B4-BE49-F238E27FC236}">
                    <a16:creationId xmlns:a16="http://schemas.microsoft.com/office/drawing/2014/main" id="{72F12741-C104-4DB9-87A7-84A0A07AD6B6}"/>
                  </a:ext>
                </a:extLst>
              </p:cNvPr>
              <p:cNvSpPr/>
              <p:nvPr/>
            </p:nvSpPr>
            <p:spPr bwMode="auto">
              <a:xfrm>
                <a:off x="2584" y="3505"/>
                <a:ext cx="5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3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2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3" name="ïŝļîdê">
                <a:extLst>
                  <a:ext uri="{FF2B5EF4-FFF2-40B4-BE49-F238E27FC236}">
                    <a16:creationId xmlns:a16="http://schemas.microsoft.com/office/drawing/2014/main" id="{EBC1D7B1-D193-4CA2-8A51-1DB75B009EE6}"/>
                  </a:ext>
                </a:extLst>
              </p:cNvPr>
              <p:cNvSpPr/>
              <p:nvPr/>
            </p:nvSpPr>
            <p:spPr bwMode="auto">
              <a:xfrm>
                <a:off x="2588" y="3543"/>
                <a:ext cx="4" cy="4"/>
              </a:xfrm>
              <a:custGeom>
                <a:avLst/>
                <a:gdLst>
                  <a:gd name="T0" fmla="*/ 0 w 4"/>
                  <a:gd name="T1" fmla="*/ 2 h 4"/>
                  <a:gd name="T2" fmla="*/ 2 w 4"/>
                  <a:gd name="T3" fmla="*/ 4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0 h 4"/>
                  <a:gd name="T10" fmla="*/ 0 w 4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4" name="išḷiḋe">
                <a:extLst>
                  <a:ext uri="{FF2B5EF4-FFF2-40B4-BE49-F238E27FC236}">
                    <a16:creationId xmlns:a16="http://schemas.microsoft.com/office/drawing/2014/main" id="{7B81EDAE-1722-4147-881A-6CB00ADF7800}"/>
                  </a:ext>
                </a:extLst>
              </p:cNvPr>
              <p:cNvSpPr/>
              <p:nvPr/>
            </p:nvSpPr>
            <p:spPr bwMode="auto">
              <a:xfrm>
                <a:off x="2563" y="3394"/>
                <a:ext cx="4" cy="5"/>
              </a:xfrm>
              <a:custGeom>
                <a:avLst/>
                <a:gdLst>
                  <a:gd name="T0" fmla="*/ 2 w 4"/>
                  <a:gd name="T1" fmla="*/ 5 h 5"/>
                  <a:gd name="T2" fmla="*/ 2 w 4"/>
                  <a:gd name="T3" fmla="*/ 4 h 5"/>
                  <a:gd name="T4" fmla="*/ 4 w 4"/>
                  <a:gd name="T5" fmla="*/ 2 h 5"/>
                  <a:gd name="T6" fmla="*/ 1 w 4"/>
                  <a:gd name="T7" fmla="*/ 1 h 5"/>
                  <a:gd name="T8" fmla="*/ 0 w 4"/>
                  <a:gd name="T9" fmla="*/ 3 h 5"/>
                  <a:gd name="T10" fmla="*/ 2 w 4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2" y="5"/>
                      <a:pt x="2" y="4"/>
                      <a:pt x="2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1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5" name="i$lîḍê">
                <a:extLst>
                  <a:ext uri="{FF2B5EF4-FFF2-40B4-BE49-F238E27FC236}">
                    <a16:creationId xmlns:a16="http://schemas.microsoft.com/office/drawing/2014/main" id="{89CFF280-EDAA-4189-82A7-34F6D83B9C82}"/>
                  </a:ext>
                </a:extLst>
              </p:cNvPr>
              <p:cNvSpPr/>
              <p:nvPr/>
            </p:nvSpPr>
            <p:spPr bwMode="auto">
              <a:xfrm>
                <a:off x="2566" y="3729"/>
                <a:ext cx="6" cy="4"/>
              </a:xfrm>
              <a:custGeom>
                <a:avLst/>
                <a:gdLst>
                  <a:gd name="T0" fmla="*/ 0 w 5"/>
                  <a:gd name="T1" fmla="*/ 2 h 4"/>
                  <a:gd name="T2" fmla="*/ 2 w 5"/>
                  <a:gd name="T3" fmla="*/ 4 h 4"/>
                  <a:gd name="T4" fmla="*/ 2 w 5"/>
                  <a:gd name="T5" fmla="*/ 4 h 4"/>
                  <a:gd name="T6" fmla="*/ 4 w 5"/>
                  <a:gd name="T7" fmla="*/ 3 h 4"/>
                  <a:gd name="T8" fmla="*/ 3 w 5"/>
                  <a:gd name="T9" fmla="*/ 0 h 4"/>
                  <a:gd name="T10" fmla="*/ 0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4" y="1"/>
                      <a:pt x="3" y="0"/>
                    </a:cubicBezTo>
                    <a:cubicBezTo>
                      <a:pt x="2" y="0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6" name="iṣlîďé">
                <a:extLst>
                  <a:ext uri="{FF2B5EF4-FFF2-40B4-BE49-F238E27FC236}">
                    <a16:creationId xmlns:a16="http://schemas.microsoft.com/office/drawing/2014/main" id="{904467AE-218E-4568-B936-14327644AAE8}"/>
                  </a:ext>
                </a:extLst>
              </p:cNvPr>
              <p:cNvSpPr/>
              <p:nvPr/>
            </p:nvSpPr>
            <p:spPr bwMode="auto">
              <a:xfrm>
                <a:off x="2588" y="3580"/>
                <a:ext cx="4" cy="4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2 w 4"/>
                  <a:gd name="T7" fmla="*/ 4 h 4"/>
                  <a:gd name="T8" fmla="*/ 4 w 4"/>
                  <a:gd name="T9" fmla="*/ 3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7" name="iš1ïḑe">
                <a:extLst>
                  <a:ext uri="{FF2B5EF4-FFF2-40B4-BE49-F238E27FC236}">
                    <a16:creationId xmlns:a16="http://schemas.microsoft.com/office/drawing/2014/main" id="{CF4AC164-4225-47DD-BD2E-7B4E2AF23476}"/>
                  </a:ext>
                </a:extLst>
              </p:cNvPr>
              <p:cNvSpPr/>
              <p:nvPr/>
            </p:nvSpPr>
            <p:spPr bwMode="auto">
              <a:xfrm>
                <a:off x="2276" y="4109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1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8" name="iśḷïḋê">
                <a:extLst>
                  <a:ext uri="{FF2B5EF4-FFF2-40B4-BE49-F238E27FC236}">
                    <a16:creationId xmlns:a16="http://schemas.microsoft.com/office/drawing/2014/main" id="{F3E7E536-C8E9-48E2-904C-37ECE38E3E67}"/>
                  </a:ext>
                </a:extLst>
              </p:cNvPr>
              <p:cNvSpPr/>
              <p:nvPr/>
            </p:nvSpPr>
            <p:spPr bwMode="auto">
              <a:xfrm>
                <a:off x="2579" y="3468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5 w 5"/>
                  <a:gd name="T3" fmla="*/ 2 h 4"/>
                  <a:gd name="T4" fmla="*/ 2 w 5"/>
                  <a:gd name="T5" fmla="*/ 0 h 4"/>
                  <a:gd name="T6" fmla="*/ 1 w 5"/>
                  <a:gd name="T7" fmla="*/ 2 h 4"/>
                  <a:gd name="T8" fmla="*/ 3 w 5"/>
                  <a:gd name="T9" fmla="*/ 4 h 4"/>
                  <a:gd name="T10" fmla="*/ 3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4" y="4"/>
                      <a:pt x="5" y="3"/>
                      <a:pt x="5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3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9" name="işḷïḑé">
                <a:extLst>
                  <a:ext uri="{FF2B5EF4-FFF2-40B4-BE49-F238E27FC236}">
                    <a16:creationId xmlns:a16="http://schemas.microsoft.com/office/drawing/2014/main" id="{AE5A402F-D83D-4B27-B35E-0C0A75CF1417}"/>
                  </a:ext>
                </a:extLst>
              </p:cNvPr>
              <p:cNvSpPr/>
              <p:nvPr/>
            </p:nvSpPr>
            <p:spPr bwMode="auto">
              <a:xfrm>
                <a:off x="2263" y="3021"/>
                <a:ext cx="5" cy="4"/>
              </a:xfrm>
              <a:custGeom>
                <a:avLst/>
                <a:gdLst>
                  <a:gd name="T0" fmla="*/ 2 w 5"/>
                  <a:gd name="T1" fmla="*/ 4 h 4"/>
                  <a:gd name="T2" fmla="*/ 3 w 5"/>
                  <a:gd name="T3" fmla="*/ 4 h 4"/>
                  <a:gd name="T4" fmla="*/ 4 w 5"/>
                  <a:gd name="T5" fmla="*/ 3 h 4"/>
                  <a:gd name="T6" fmla="*/ 4 w 5"/>
                  <a:gd name="T7" fmla="*/ 0 h 4"/>
                  <a:gd name="T8" fmla="*/ 4 w 5"/>
                  <a:gd name="T9" fmla="*/ 0 h 4"/>
                  <a:gd name="T10" fmla="*/ 1 w 5"/>
                  <a:gd name="T11" fmla="*/ 1 h 4"/>
                  <a:gd name="T12" fmla="*/ 2 w 5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2" y="4"/>
                    </a:move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0" name="işḷïḍè">
                <a:extLst>
                  <a:ext uri="{FF2B5EF4-FFF2-40B4-BE49-F238E27FC236}">
                    <a16:creationId xmlns:a16="http://schemas.microsoft.com/office/drawing/2014/main" id="{B4C383CA-BA88-4263-9D62-0C17CA1F1EEA}"/>
                  </a:ext>
                </a:extLst>
              </p:cNvPr>
              <p:cNvSpPr/>
              <p:nvPr/>
            </p:nvSpPr>
            <p:spPr bwMode="auto">
              <a:xfrm>
                <a:off x="2308" y="4089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1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1" name="îšḻîḑè">
                <a:extLst>
                  <a:ext uri="{FF2B5EF4-FFF2-40B4-BE49-F238E27FC236}">
                    <a16:creationId xmlns:a16="http://schemas.microsoft.com/office/drawing/2014/main" id="{8F8F5F97-6172-46D7-8D91-63A490C3C05B}"/>
                  </a:ext>
                </a:extLst>
              </p:cNvPr>
              <p:cNvSpPr/>
              <p:nvPr/>
            </p:nvSpPr>
            <p:spPr bwMode="auto">
              <a:xfrm>
                <a:off x="2573" y="343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2 h 4"/>
                  <a:gd name="T4" fmla="*/ 1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  <a:gd name="T10" fmla="*/ 2 w 4"/>
                  <a:gd name="T11" fmla="*/ 4 h 4"/>
                  <a:gd name="T12" fmla="*/ 4 w 4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2" name="í$ḷïḍe">
                <a:extLst>
                  <a:ext uri="{FF2B5EF4-FFF2-40B4-BE49-F238E27FC236}">
                    <a16:creationId xmlns:a16="http://schemas.microsoft.com/office/drawing/2014/main" id="{BFE69EA6-FB01-4D25-B6FF-894A631A4855}"/>
                  </a:ext>
                </a:extLst>
              </p:cNvPr>
              <p:cNvSpPr/>
              <p:nvPr/>
            </p:nvSpPr>
            <p:spPr bwMode="auto">
              <a:xfrm>
                <a:off x="2413" y="3135"/>
                <a:ext cx="5" cy="5"/>
              </a:xfrm>
              <a:custGeom>
                <a:avLst/>
                <a:gdLst>
                  <a:gd name="T0" fmla="*/ 3 w 5"/>
                  <a:gd name="T1" fmla="*/ 4 h 4"/>
                  <a:gd name="T2" fmla="*/ 4 w 5"/>
                  <a:gd name="T3" fmla="*/ 4 h 4"/>
                  <a:gd name="T4" fmla="*/ 4 w 5"/>
                  <a:gd name="T5" fmla="*/ 1 h 4"/>
                  <a:gd name="T6" fmla="*/ 1 w 5"/>
                  <a:gd name="T7" fmla="*/ 1 h 4"/>
                  <a:gd name="T8" fmla="*/ 1 w 5"/>
                  <a:gd name="T9" fmla="*/ 4 h 4"/>
                  <a:gd name="T10" fmla="*/ 3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3" y="4"/>
                      <a:pt x="4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3" name="ï$lîďê">
                <a:extLst>
                  <a:ext uri="{FF2B5EF4-FFF2-40B4-BE49-F238E27FC236}">
                    <a16:creationId xmlns:a16="http://schemas.microsoft.com/office/drawing/2014/main" id="{24FC2365-C5CD-418B-AE6D-70700AA890F3}"/>
                  </a:ext>
                </a:extLst>
              </p:cNvPr>
              <p:cNvSpPr/>
              <p:nvPr/>
            </p:nvSpPr>
            <p:spPr bwMode="auto">
              <a:xfrm>
                <a:off x="2522" y="3289"/>
                <a:ext cx="4" cy="4"/>
              </a:xfrm>
              <a:custGeom>
                <a:avLst/>
                <a:gdLst>
                  <a:gd name="T0" fmla="*/ 1 w 4"/>
                  <a:gd name="T1" fmla="*/ 0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1 h 4"/>
                  <a:gd name="T10" fmla="*/ 1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4" name="í$ḻíḍé">
                <a:extLst>
                  <a:ext uri="{FF2B5EF4-FFF2-40B4-BE49-F238E27FC236}">
                    <a16:creationId xmlns:a16="http://schemas.microsoft.com/office/drawing/2014/main" id="{F9C14D23-E80F-449B-9BD3-0F41C722E0AE}"/>
                  </a:ext>
                </a:extLst>
              </p:cNvPr>
              <p:cNvSpPr/>
              <p:nvPr/>
            </p:nvSpPr>
            <p:spPr bwMode="auto">
              <a:xfrm>
                <a:off x="2438" y="3163"/>
                <a:ext cx="5" cy="5"/>
              </a:xfrm>
              <a:custGeom>
                <a:avLst/>
                <a:gdLst>
                  <a:gd name="T0" fmla="*/ 2 w 5"/>
                  <a:gd name="T1" fmla="*/ 5 h 5"/>
                  <a:gd name="T2" fmla="*/ 4 w 5"/>
                  <a:gd name="T3" fmla="*/ 4 h 5"/>
                  <a:gd name="T4" fmla="*/ 4 w 5"/>
                  <a:gd name="T5" fmla="*/ 1 h 5"/>
                  <a:gd name="T6" fmla="*/ 1 w 5"/>
                  <a:gd name="T7" fmla="*/ 1 h 5"/>
                  <a:gd name="T8" fmla="*/ 1 w 5"/>
                  <a:gd name="T9" fmla="*/ 4 h 5"/>
                  <a:gd name="T10" fmla="*/ 2 w 5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2" y="5"/>
                    </a:moveTo>
                    <a:cubicBezTo>
                      <a:pt x="3" y="5"/>
                      <a:pt x="3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5" name="iṡ1îḍê">
                <a:extLst>
                  <a:ext uri="{FF2B5EF4-FFF2-40B4-BE49-F238E27FC236}">
                    <a16:creationId xmlns:a16="http://schemas.microsoft.com/office/drawing/2014/main" id="{0A36A23D-30A6-440F-BB24-AD4241821FBB}"/>
                  </a:ext>
                </a:extLst>
              </p:cNvPr>
              <p:cNvSpPr/>
              <p:nvPr/>
            </p:nvSpPr>
            <p:spPr bwMode="auto">
              <a:xfrm>
                <a:off x="2461" y="3192"/>
                <a:ext cx="6" cy="5"/>
              </a:xfrm>
              <a:custGeom>
                <a:avLst/>
                <a:gdLst>
                  <a:gd name="T0" fmla="*/ 3 w 5"/>
                  <a:gd name="T1" fmla="*/ 4 h 4"/>
                  <a:gd name="T2" fmla="*/ 4 w 5"/>
                  <a:gd name="T3" fmla="*/ 4 h 4"/>
                  <a:gd name="T4" fmla="*/ 4 w 5"/>
                  <a:gd name="T5" fmla="*/ 1 h 4"/>
                  <a:gd name="T6" fmla="*/ 2 w 5"/>
                  <a:gd name="T7" fmla="*/ 1 h 4"/>
                  <a:gd name="T8" fmla="*/ 1 w 5"/>
                  <a:gd name="T9" fmla="*/ 4 h 4"/>
                  <a:gd name="T10" fmla="*/ 3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3" y="4"/>
                      <a:pt x="4" y="4"/>
                      <a:pt x="4" y="4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4" y="0"/>
                      <a:pt x="2" y="0"/>
                      <a:pt x="2" y="1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6" name="i$ľîḋê">
                <a:extLst>
                  <a:ext uri="{FF2B5EF4-FFF2-40B4-BE49-F238E27FC236}">
                    <a16:creationId xmlns:a16="http://schemas.microsoft.com/office/drawing/2014/main" id="{C2B0A569-6181-4E5F-9011-F96485D4862C}"/>
                  </a:ext>
                </a:extLst>
              </p:cNvPr>
              <p:cNvSpPr/>
              <p:nvPr/>
            </p:nvSpPr>
            <p:spPr bwMode="auto">
              <a:xfrm>
                <a:off x="2358" y="3085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3 w 4"/>
                  <a:gd name="T5" fmla="*/ 0 h 4"/>
                  <a:gd name="T6" fmla="*/ 1 w 4"/>
                  <a:gd name="T7" fmla="*/ 1 h 4"/>
                  <a:gd name="T8" fmla="*/ 1 w 4"/>
                  <a:gd name="T9" fmla="*/ 3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4"/>
                      <a:pt x="3" y="4"/>
                      <a:pt x="4" y="3"/>
                    </a:cubicBezTo>
                    <a:cubicBezTo>
                      <a:pt x="4" y="2"/>
                      <a:pt x="4" y="1"/>
                      <a:pt x="3" y="0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7" name="iṩḷíḑe">
                <a:extLst>
                  <a:ext uri="{FF2B5EF4-FFF2-40B4-BE49-F238E27FC236}">
                    <a16:creationId xmlns:a16="http://schemas.microsoft.com/office/drawing/2014/main" id="{66EFDB8F-C4AC-4A94-8698-99AA36EA3998}"/>
                  </a:ext>
                </a:extLst>
              </p:cNvPr>
              <p:cNvSpPr/>
              <p:nvPr/>
            </p:nvSpPr>
            <p:spPr bwMode="auto">
              <a:xfrm>
                <a:off x="2296" y="3040"/>
                <a:ext cx="5" cy="4"/>
              </a:xfrm>
              <a:custGeom>
                <a:avLst/>
                <a:gdLst>
                  <a:gd name="T0" fmla="*/ 1 w 5"/>
                  <a:gd name="T1" fmla="*/ 4 h 4"/>
                  <a:gd name="T2" fmla="*/ 2 w 5"/>
                  <a:gd name="T3" fmla="*/ 4 h 4"/>
                  <a:gd name="T4" fmla="*/ 4 w 5"/>
                  <a:gd name="T5" fmla="*/ 3 h 4"/>
                  <a:gd name="T6" fmla="*/ 3 w 5"/>
                  <a:gd name="T7" fmla="*/ 1 h 4"/>
                  <a:gd name="T8" fmla="*/ 1 w 5"/>
                  <a:gd name="T9" fmla="*/ 1 h 4"/>
                  <a:gd name="T10" fmla="*/ 1 w 5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2"/>
                      <a:pt x="4" y="1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8" name="ïśľîďè">
                <a:extLst>
                  <a:ext uri="{FF2B5EF4-FFF2-40B4-BE49-F238E27FC236}">
                    <a16:creationId xmlns:a16="http://schemas.microsoft.com/office/drawing/2014/main" id="{7B5D4422-4663-4302-A703-D492D2318E11}"/>
                  </a:ext>
                </a:extLst>
              </p:cNvPr>
              <p:cNvSpPr/>
              <p:nvPr/>
            </p:nvSpPr>
            <p:spPr bwMode="auto">
              <a:xfrm>
                <a:off x="2328" y="3061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3 h 4"/>
                  <a:gd name="T4" fmla="*/ 3 w 4"/>
                  <a:gd name="T5" fmla="*/ 1 h 4"/>
                  <a:gd name="T6" fmla="*/ 0 w 4"/>
                  <a:gd name="T7" fmla="*/ 1 h 4"/>
                  <a:gd name="T8" fmla="*/ 1 w 4"/>
                  <a:gd name="T9" fmla="*/ 4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4"/>
                      <a:pt x="3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9" name="íṥ1îḍe">
                <a:extLst>
                  <a:ext uri="{FF2B5EF4-FFF2-40B4-BE49-F238E27FC236}">
                    <a16:creationId xmlns:a16="http://schemas.microsoft.com/office/drawing/2014/main" id="{75B92499-C8BC-4B83-B4C9-879E96324B1E}"/>
                  </a:ext>
                </a:extLst>
              </p:cNvPr>
              <p:cNvSpPr/>
              <p:nvPr/>
            </p:nvSpPr>
            <p:spPr bwMode="auto">
              <a:xfrm>
                <a:off x="2386" y="3109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4 h 4"/>
                  <a:gd name="T4" fmla="*/ 3 w 4"/>
                  <a:gd name="T5" fmla="*/ 1 h 4"/>
                  <a:gd name="T6" fmla="*/ 1 w 4"/>
                  <a:gd name="T7" fmla="*/ 1 h 4"/>
                  <a:gd name="T8" fmla="*/ 1 w 4"/>
                  <a:gd name="T9" fmla="*/ 4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0" name="îśľíḑe">
                <a:extLst>
                  <a:ext uri="{FF2B5EF4-FFF2-40B4-BE49-F238E27FC236}">
                    <a16:creationId xmlns:a16="http://schemas.microsoft.com/office/drawing/2014/main" id="{072E31A8-C588-41E2-9E95-49543C096207}"/>
                  </a:ext>
                </a:extLst>
              </p:cNvPr>
              <p:cNvSpPr/>
              <p:nvPr/>
            </p:nvSpPr>
            <p:spPr bwMode="auto">
              <a:xfrm>
                <a:off x="2551" y="3358"/>
                <a:ext cx="5" cy="5"/>
              </a:xfrm>
              <a:custGeom>
                <a:avLst/>
                <a:gdLst>
                  <a:gd name="T0" fmla="*/ 1 w 4"/>
                  <a:gd name="T1" fmla="*/ 1 h 5"/>
                  <a:gd name="T2" fmla="*/ 0 w 4"/>
                  <a:gd name="T3" fmla="*/ 3 h 5"/>
                  <a:gd name="T4" fmla="*/ 2 w 4"/>
                  <a:gd name="T5" fmla="*/ 5 h 5"/>
                  <a:gd name="T6" fmla="*/ 3 w 4"/>
                  <a:gd name="T7" fmla="*/ 5 h 5"/>
                  <a:gd name="T8" fmla="*/ 4 w 4"/>
                  <a:gd name="T9" fmla="*/ 2 h 5"/>
                  <a:gd name="T10" fmla="*/ 1 w 4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1" name="íṣḷïḓe">
                <a:extLst>
                  <a:ext uri="{FF2B5EF4-FFF2-40B4-BE49-F238E27FC236}">
                    <a16:creationId xmlns:a16="http://schemas.microsoft.com/office/drawing/2014/main" id="{833F2050-7214-4AED-97F0-5646E26A3442}"/>
                  </a:ext>
                </a:extLst>
              </p:cNvPr>
              <p:cNvSpPr/>
              <p:nvPr/>
            </p:nvSpPr>
            <p:spPr bwMode="auto">
              <a:xfrm>
                <a:off x="2556" y="3765"/>
                <a:ext cx="4" cy="4"/>
              </a:xfrm>
              <a:custGeom>
                <a:avLst/>
                <a:gdLst>
                  <a:gd name="T0" fmla="*/ 2 w 4"/>
                  <a:gd name="T1" fmla="*/ 4 h 4"/>
                  <a:gd name="T2" fmla="*/ 2 w 4"/>
                  <a:gd name="T3" fmla="*/ 4 h 4"/>
                  <a:gd name="T4" fmla="*/ 4 w 4"/>
                  <a:gd name="T5" fmla="*/ 3 h 4"/>
                  <a:gd name="T6" fmla="*/ 3 w 4"/>
                  <a:gd name="T7" fmla="*/ 1 h 4"/>
                  <a:gd name="T8" fmla="*/ 0 w 4"/>
                  <a:gd name="T9" fmla="*/ 2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2" name="îsḻíḍè">
                <a:extLst>
                  <a:ext uri="{FF2B5EF4-FFF2-40B4-BE49-F238E27FC236}">
                    <a16:creationId xmlns:a16="http://schemas.microsoft.com/office/drawing/2014/main" id="{8BF6F227-F99F-4F05-BD84-D922AF4F5716}"/>
                  </a:ext>
                </a:extLst>
              </p:cNvPr>
              <p:cNvSpPr/>
              <p:nvPr/>
            </p:nvSpPr>
            <p:spPr bwMode="auto">
              <a:xfrm>
                <a:off x="2538" y="3323"/>
                <a:ext cx="4" cy="4"/>
              </a:xfrm>
              <a:custGeom>
                <a:avLst/>
                <a:gdLst>
                  <a:gd name="T0" fmla="*/ 1 w 4"/>
                  <a:gd name="T1" fmla="*/ 1 h 4"/>
                  <a:gd name="T2" fmla="*/ 0 w 4"/>
                  <a:gd name="T3" fmla="*/ 3 h 4"/>
                  <a:gd name="T4" fmla="*/ 2 w 4"/>
                  <a:gd name="T5" fmla="*/ 4 h 4"/>
                  <a:gd name="T6" fmla="*/ 3 w 4"/>
                  <a:gd name="T7" fmla="*/ 4 h 4"/>
                  <a:gd name="T8" fmla="*/ 4 w 4"/>
                  <a:gd name="T9" fmla="*/ 2 h 4"/>
                  <a:gd name="T10" fmla="*/ 1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1" y="1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3" name="isļïḍe">
                <a:extLst>
                  <a:ext uri="{FF2B5EF4-FFF2-40B4-BE49-F238E27FC236}">
                    <a16:creationId xmlns:a16="http://schemas.microsoft.com/office/drawing/2014/main" id="{4B60E661-B39B-4A5A-A2F2-76A5BF42BD7E}"/>
                  </a:ext>
                </a:extLst>
              </p:cNvPr>
              <p:cNvSpPr/>
              <p:nvPr/>
            </p:nvSpPr>
            <p:spPr bwMode="auto">
              <a:xfrm>
                <a:off x="1395" y="3204"/>
                <a:ext cx="81" cy="81"/>
              </a:xfrm>
              <a:custGeom>
                <a:avLst/>
                <a:gdLst>
                  <a:gd name="T0" fmla="*/ 14 w 76"/>
                  <a:gd name="T1" fmla="*/ 68 h 76"/>
                  <a:gd name="T2" fmla="*/ 15 w 76"/>
                  <a:gd name="T3" fmla="*/ 70 h 76"/>
                  <a:gd name="T4" fmla="*/ 16 w 76"/>
                  <a:gd name="T5" fmla="*/ 70 h 76"/>
                  <a:gd name="T6" fmla="*/ 17 w 76"/>
                  <a:gd name="T7" fmla="*/ 70 h 76"/>
                  <a:gd name="T8" fmla="*/ 38 w 76"/>
                  <a:gd name="T9" fmla="*/ 76 h 76"/>
                  <a:gd name="T10" fmla="*/ 76 w 76"/>
                  <a:gd name="T11" fmla="*/ 38 h 76"/>
                  <a:gd name="T12" fmla="*/ 38 w 76"/>
                  <a:gd name="T13" fmla="*/ 0 h 76"/>
                  <a:gd name="T14" fmla="*/ 0 w 76"/>
                  <a:gd name="T15" fmla="*/ 38 h 76"/>
                  <a:gd name="T16" fmla="*/ 14 w 76"/>
                  <a:gd name="T17" fmla="*/ 6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6" h="76">
                    <a:moveTo>
                      <a:pt x="14" y="68"/>
                    </a:moveTo>
                    <a:cubicBezTo>
                      <a:pt x="14" y="69"/>
                      <a:pt x="15" y="69"/>
                      <a:pt x="15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23" y="74"/>
                      <a:pt x="30" y="76"/>
                      <a:pt x="38" y="76"/>
                    </a:cubicBezTo>
                    <a:cubicBezTo>
                      <a:pt x="59" y="76"/>
                      <a:pt x="76" y="59"/>
                      <a:pt x="76" y="38"/>
                    </a:cubicBezTo>
                    <a:cubicBezTo>
                      <a:pt x="76" y="17"/>
                      <a:pt x="59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50"/>
                      <a:pt x="6" y="61"/>
                      <a:pt x="14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4" name="iṥľîḍê">
                <a:extLst>
                  <a:ext uri="{FF2B5EF4-FFF2-40B4-BE49-F238E27FC236}">
                    <a16:creationId xmlns:a16="http://schemas.microsoft.com/office/drawing/2014/main" id="{A864521F-2E4D-4688-B005-E9838EB33185}"/>
                  </a:ext>
                </a:extLst>
              </p:cNvPr>
              <p:cNvSpPr/>
              <p:nvPr/>
            </p:nvSpPr>
            <p:spPr bwMode="auto">
              <a:xfrm>
                <a:off x="2440" y="3187"/>
                <a:ext cx="114" cy="114"/>
              </a:xfrm>
              <a:custGeom>
                <a:avLst/>
                <a:gdLst>
                  <a:gd name="T0" fmla="*/ 57 w 114"/>
                  <a:gd name="T1" fmla="*/ 114 h 114"/>
                  <a:gd name="T2" fmla="*/ 114 w 114"/>
                  <a:gd name="T3" fmla="*/ 57 h 114"/>
                  <a:gd name="T4" fmla="*/ 57 w 114"/>
                  <a:gd name="T5" fmla="*/ 0 h 114"/>
                  <a:gd name="T6" fmla="*/ 0 w 114"/>
                  <a:gd name="T7" fmla="*/ 57 h 114"/>
                  <a:gd name="T8" fmla="*/ 57 w 114"/>
                  <a:gd name="T9" fmla="*/ 11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57" y="114"/>
                    </a:moveTo>
                    <a:lnTo>
                      <a:pt x="114" y="57"/>
                    </a:lnTo>
                    <a:lnTo>
                      <a:pt x="57" y="0"/>
                    </a:lnTo>
                    <a:lnTo>
                      <a:pt x="0" y="57"/>
                    </a:lnTo>
                    <a:lnTo>
                      <a:pt x="57" y="1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5" name="ïśḷíḋê">
                <a:extLst>
                  <a:ext uri="{FF2B5EF4-FFF2-40B4-BE49-F238E27FC236}">
                    <a16:creationId xmlns:a16="http://schemas.microsoft.com/office/drawing/2014/main" id="{5A784787-3126-4B0F-B1C5-C48284A7F26F}"/>
                  </a:ext>
                </a:extLst>
              </p:cNvPr>
              <p:cNvSpPr/>
              <p:nvPr/>
            </p:nvSpPr>
            <p:spPr bwMode="auto">
              <a:xfrm>
                <a:off x="1113" y="2622"/>
                <a:ext cx="1696" cy="1669"/>
              </a:xfrm>
              <a:custGeom>
                <a:avLst/>
                <a:gdLst>
                  <a:gd name="T0" fmla="*/ 972 w 1600"/>
                  <a:gd name="T1" fmla="*/ 278 h 1577"/>
                  <a:gd name="T2" fmla="*/ 691 w 1600"/>
                  <a:gd name="T3" fmla="*/ 1471 h 1577"/>
                  <a:gd name="T4" fmla="*/ 539 w 1600"/>
                  <a:gd name="T5" fmla="*/ 1287 h 1577"/>
                  <a:gd name="T6" fmla="*/ 1105 w 1600"/>
                  <a:gd name="T7" fmla="*/ 1243 h 1577"/>
                  <a:gd name="T8" fmla="*/ 958 w 1600"/>
                  <a:gd name="T9" fmla="*/ 1205 h 1577"/>
                  <a:gd name="T10" fmla="*/ 624 w 1600"/>
                  <a:gd name="T11" fmla="*/ 1203 h 1577"/>
                  <a:gd name="T12" fmla="*/ 577 w 1600"/>
                  <a:gd name="T13" fmla="*/ 922 h 1577"/>
                  <a:gd name="T14" fmla="*/ 581 w 1600"/>
                  <a:gd name="T15" fmla="*/ 907 h 1577"/>
                  <a:gd name="T16" fmla="*/ 595 w 1600"/>
                  <a:gd name="T17" fmla="*/ 922 h 1577"/>
                  <a:gd name="T18" fmla="*/ 600 w 1600"/>
                  <a:gd name="T19" fmla="*/ 918 h 1577"/>
                  <a:gd name="T20" fmla="*/ 576 w 1600"/>
                  <a:gd name="T21" fmla="*/ 937 h 1577"/>
                  <a:gd name="T22" fmla="*/ 1017 w 1600"/>
                  <a:gd name="T23" fmla="*/ 938 h 1577"/>
                  <a:gd name="T24" fmla="*/ 984 w 1600"/>
                  <a:gd name="T25" fmla="*/ 905 h 1577"/>
                  <a:gd name="T26" fmla="*/ 1019 w 1600"/>
                  <a:gd name="T27" fmla="*/ 927 h 1577"/>
                  <a:gd name="T28" fmla="*/ 1023 w 1600"/>
                  <a:gd name="T29" fmla="*/ 904 h 1577"/>
                  <a:gd name="T30" fmla="*/ 963 w 1600"/>
                  <a:gd name="T31" fmla="*/ 1199 h 1577"/>
                  <a:gd name="T32" fmla="*/ 919 w 1600"/>
                  <a:gd name="T33" fmla="*/ 1297 h 1577"/>
                  <a:gd name="T34" fmla="*/ 649 w 1600"/>
                  <a:gd name="T35" fmla="*/ 1193 h 1577"/>
                  <a:gd name="T36" fmla="*/ 907 w 1600"/>
                  <a:gd name="T37" fmla="*/ 1190 h 1577"/>
                  <a:gd name="T38" fmla="*/ 856 w 1600"/>
                  <a:gd name="T39" fmla="*/ 1157 h 1577"/>
                  <a:gd name="T40" fmla="*/ 773 w 1600"/>
                  <a:gd name="T41" fmla="*/ 858 h 1577"/>
                  <a:gd name="T42" fmla="*/ 852 w 1600"/>
                  <a:gd name="T43" fmla="*/ 479 h 1577"/>
                  <a:gd name="T44" fmla="*/ 767 w 1600"/>
                  <a:gd name="T45" fmla="*/ 798 h 1577"/>
                  <a:gd name="T46" fmla="*/ 923 w 1600"/>
                  <a:gd name="T47" fmla="*/ 1193 h 1577"/>
                  <a:gd name="T48" fmla="*/ 1061 w 1600"/>
                  <a:gd name="T49" fmla="*/ 1209 h 1577"/>
                  <a:gd name="T50" fmla="*/ 974 w 1600"/>
                  <a:gd name="T51" fmla="*/ 1179 h 1577"/>
                  <a:gd name="T52" fmla="*/ 898 w 1600"/>
                  <a:gd name="T53" fmla="*/ 953 h 1577"/>
                  <a:gd name="T54" fmla="*/ 1018 w 1600"/>
                  <a:gd name="T55" fmla="*/ 792 h 1577"/>
                  <a:gd name="T56" fmla="*/ 1016 w 1600"/>
                  <a:gd name="T57" fmla="*/ 927 h 1577"/>
                  <a:gd name="T58" fmla="*/ 958 w 1600"/>
                  <a:gd name="T59" fmla="*/ 882 h 1577"/>
                  <a:gd name="T60" fmla="*/ 976 w 1600"/>
                  <a:gd name="T61" fmla="*/ 897 h 1577"/>
                  <a:gd name="T62" fmla="*/ 1022 w 1600"/>
                  <a:gd name="T63" fmla="*/ 874 h 1577"/>
                  <a:gd name="T64" fmla="*/ 1019 w 1600"/>
                  <a:gd name="T65" fmla="*/ 827 h 1577"/>
                  <a:gd name="T66" fmla="*/ 1021 w 1600"/>
                  <a:gd name="T67" fmla="*/ 862 h 1577"/>
                  <a:gd name="T68" fmla="*/ 1021 w 1600"/>
                  <a:gd name="T69" fmla="*/ 812 h 1577"/>
                  <a:gd name="T70" fmla="*/ 947 w 1600"/>
                  <a:gd name="T71" fmla="*/ 736 h 1577"/>
                  <a:gd name="T72" fmla="*/ 961 w 1600"/>
                  <a:gd name="T73" fmla="*/ 451 h 1577"/>
                  <a:gd name="T74" fmla="*/ 1027 w 1600"/>
                  <a:gd name="T75" fmla="*/ 1013 h 1577"/>
                  <a:gd name="T76" fmla="*/ 1010 w 1600"/>
                  <a:gd name="T77" fmla="*/ 1018 h 1577"/>
                  <a:gd name="T78" fmla="*/ 1012 w 1600"/>
                  <a:gd name="T79" fmla="*/ 1039 h 1577"/>
                  <a:gd name="T80" fmla="*/ 931 w 1600"/>
                  <a:gd name="T81" fmla="*/ 916 h 1577"/>
                  <a:gd name="T82" fmla="*/ 585 w 1600"/>
                  <a:gd name="T83" fmla="*/ 783 h 1577"/>
                  <a:gd name="T84" fmla="*/ 621 w 1600"/>
                  <a:gd name="T85" fmla="*/ 457 h 1577"/>
                  <a:gd name="T86" fmla="*/ 641 w 1600"/>
                  <a:gd name="T87" fmla="*/ 880 h 1577"/>
                  <a:gd name="T88" fmla="*/ 620 w 1600"/>
                  <a:gd name="T89" fmla="*/ 900 h 1577"/>
                  <a:gd name="T90" fmla="*/ 591 w 1600"/>
                  <a:gd name="T91" fmla="*/ 835 h 1577"/>
                  <a:gd name="T92" fmla="*/ 579 w 1600"/>
                  <a:gd name="T93" fmla="*/ 863 h 1577"/>
                  <a:gd name="T94" fmla="*/ 581 w 1600"/>
                  <a:gd name="T95" fmla="*/ 805 h 1577"/>
                  <a:gd name="T96" fmla="*/ 579 w 1600"/>
                  <a:gd name="T97" fmla="*/ 818 h 1577"/>
                  <a:gd name="T98" fmla="*/ 633 w 1600"/>
                  <a:gd name="T99" fmla="*/ 750 h 1577"/>
                  <a:gd name="T100" fmla="*/ 576 w 1600"/>
                  <a:gd name="T101" fmla="*/ 909 h 1577"/>
                  <a:gd name="T102" fmla="*/ 581 w 1600"/>
                  <a:gd name="T103" fmla="*/ 1025 h 1577"/>
                  <a:gd name="T104" fmla="*/ 657 w 1600"/>
                  <a:gd name="T105" fmla="*/ 906 h 1577"/>
                  <a:gd name="T106" fmla="*/ 593 w 1600"/>
                  <a:gd name="T107" fmla="*/ 1034 h 1577"/>
                  <a:gd name="T108" fmla="*/ 696 w 1600"/>
                  <a:gd name="T109" fmla="*/ 1030 h 1577"/>
                  <a:gd name="T110" fmla="*/ 661 w 1600"/>
                  <a:gd name="T111" fmla="*/ 1187 h 1577"/>
                  <a:gd name="T112" fmla="*/ 481 w 1600"/>
                  <a:gd name="T113" fmla="*/ 1227 h 1577"/>
                  <a:gd name="T114" fmla="*/ 700 w 1600"/>
                  <a:gd name="T115" fmla="*/ 1192 h 1577"/>
                  <a:gd name="T116" fmla="*/ 794 w 1600"/>
                  <a:gd name="T117" fmla="*/ 1189 h 1577"/>
                  <a:gd name="T118" fmla="*/ 797 w 1600"/>
                  <a:gd name="T119" fmla="*/ 165 h 1577"/>
                  <a:gd name="T120" fmla="*/ 679 w 1600"/>
                  <a:gd name="T121" fmla="*/ 1304 h 1577"/>
                  <a:gd name="T122" fmla="*/ 578 w 1600"/>
                  <a:gd name="T123" fmla="*/ 481 h 1577"/>
                  <a:gd name="T124" fmla="*/ 826 w 1600"/>
                  <a:gd name="T125" fmla="*/ 1389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00" h="1577">
                    <a:moveTo>
                      <a:pt x="1600" y="1299"/>
                    </a:moveTo>
                    <a:cubicBezTo>
                      <a:pt x="1594" y="1297"/>
                      <a:pt x="1587" y="1295"/>
                      <a:pt x="1580" y="1295"/>
                    </a:cubicBezTo>
                    <a:cubicBezTo>
                      <a:pt x="1574" y="1295"/>
                      <a:pt x="1569" y="1296"/>
                      <a:pt x="1563" y="1298"/>
                    </a:cubicBezTo>
                    <a:cubicBezTo>
                      <a:pt x="1561" y="1278"/>
                      <a:pt x="1543" y="1262"/>
                      <a:pt x="1522" y="1262"/>
                    </a:cubicBezTo>
                    <a:cubicBezTo>
                      <a:pt x="1505" y="1262"/>
                      <a:pt x="1489" y="1273"/>
                      <a:pt x="1483" y="1288"/>
                    </a:cubicBezTo>
                    <a:cubicBezTo>
                      <a:pt x="1478" y="1283"/>
                      <a:pt x="1471" y="1280"/>
                      <a:pt x="1463" y="1279"/>
                    </a:cubicBezTo>
                    <a:cubicBezTo>
                      <a:pt x="1464" y="1274"/>
                      <a:pt x="1465" y="1268"/>
                      <a:pt x="1465" y="1263"/>
                    </a:cubicBezTo>
                    <a:cubicBezTo>
                      <a:pt x="1465" y="1249"/>
                      <a:pt x="1460" y="1236"/>
                      <a:pt x="1452" y="1226"/>
                    </a:cubicBezTo>
                    <a:cubicBezTo>
                      <a:pt x="1459" y="1213"/>
                      <a:pt x="1463" y="1198"/>
                      <a:pt x="1463" y="1181"/>
                    </a:cubicBezTo>
                    <a:cubicBezTo>
                      <a:pt x="1463" y="1161"/>
                      <a:pt x="1456" y="1142"/>
                      <a:pt x="1445" y="1126"/>
                    </a:cubicBezTo>
                    <a:cubicBezTo>
                      <a:pt x="1471" y="1054"/>
                      <a:pt x="1484" y="977"/>
                      <a:pt x="1484" y="898"/>
                    </a:cubicBezTo>
                    <a:cubicBezTo>
                      <a:pt x="1484" y="558"/>
                      <a:pt x="1233" y="275"/>
                      <a:pt x="907" y="225"/>
                    </a:cubicBezTo>
                    <a:cubicBezTo>
                      <a:pt x="905" y="211"/>
                      <a:pt x="902" y="198"/>
                      <a:pt x="899" y="185"/>
                    </a:cubicBezTo>
                    <a:cubicBezTo>
                      <a:pt x="899" y="183"/>
                      <a:pt x="898" y="181"/>
                      <a:pt x="898" y="179"/>
                    </a:cubicBezTo>
                    <a:cubicBezTo>
                      <a:pt x="881" y="110"/>
                      <a:pt x="852" y="54"/>
                      <a:pt x="808" y="3"/>
                    </a:cubicBezTo>
                    <a:cubicBezTo>
                      <a:pt x="806" y="1"/>
                      <a:pt x="803" y="0"/>
                      <a:pt x="801" y="0"/>
                    </a:cubicBezTo>
                    <a:cubicBezTo>
                      <a:pt x="801" y="0"/>
                      <a:pt x="801" y="0"/>
                      <a:pt x="801" y="0"/>
                    </a:cubicBezTo>
                    <a:cubicBezTo>
                      <a:pt x="801" y="0"/>
                      <a:pt x="801" y="0"/>
                      <a:pt x="801" y="0"/>
                    </a:cubicBezTo>
                    <a:cubicBezTo>
                      <a:pt x="800" y="0"/>
                      <a:pt x="800" y="0"/>
                      <a:pt x="800" y="0"/>
                    </a:cubicBezTo>
                    <a:cubicBezTo>
                      <a:pt x="799" y="0"/>
                      <a:pt x="797" y="0"/>
                      <a:pt x="795" y="1"/>
                    </a:cubicBezTo>
                    <a:cubicBezTo>
                      <a:pt x="794" y="1"/>
                      <a:pt x="793" y="2"/>
                      <a:pt x="792" y="3"/>
                    </a:cubicBezTo>
                    <a:cubicBezTo>
                      <a:pt x="748" y="54"/>
                      <a:pt x="719" y="110"/>
                      <a:pt x="702" y="179"/>
                    </a:cubicBezTo>
                    <a:cubicBezTo>
                      <a:pt x="701" y="182"/>
                      <a:pt x="701" y="185"/>
                      <a:pt x="700" y="188"/>
                    </a:cubicBezTo>
                    <a:cubicBezTo>
                      <a:pt x="700" y="188"/>
                      <a:pt x="700" y="188"/>
                      <a:pt x="700" y="188"/>
                    </a:cubicBezTo>
                    <a:cubicBezTo>
                      <a:pt x="697" y="200"/>
                      <a:pt x="695" y="213"/>
                      <a:pt x="693" y="226"/>
                    </a:cubicBezTo>
                    <a:cubicBezTo>
                      <a:pt x="369" y="279"/>
                      <a:pt x="122" y="560"/>
                      <a:pt x="122" y="898"/>
                    </a:cubicBezTo>
                    <a:cubicBezTo>
                      <a:pt x="122" y="974"/>
                      <a:pt x="135" y="1049"/>
                      <a:pt x="159" y="1120"/>
                    </a:cubicBezTo>
                    <a:cubicBezTo>
                      <a:pt x="146" y="1137"/>
                      <a:pt x="137" y="1158"/>
                      <a:pt x="137" y="1181"/>
                    </a:cubicBezTo>
                    <a:cubicBezTo>
                      <a:pt x="137" y="1198"/>
                      <a:pt x="141" y="1213"/>
                      <a:pt x="148" y="1226"/>
                    </a:cubicBezTo>
                    <a:cubicBezTo>
                      <a:pt x="140" y="1236"/>
                      <a:pt x="135" y="1249"/>
                      <a:pt x="135" y="1263"/>
                    </a:cubicBezTo>
                    <a:cubicBezTo>
                      <a:pt x="135" y="1268"/>
                      <a:pt x="136" y="1274"/>
                      <a:pt x="137" y="1279"/>
                    </a:cubicBezTo>
                    <a:cubicBezTo>
                      <a:pt x="129" y="1280"/>
                      <a:pt x="122" y="1283"/>
                      <a:pt x="117" y="1288"/>
                    </a:cubicBezTo>
                    <a:cubicBezTo>
                      <a:pt x="111" y="1273"/>
                      <a:pt x="95" y="1262"/>
                      <a:pt x="78" y="1262"/>
                    </a:cubicBezTo>
                    <a:cubicBezTo>
                      <a:pt x="57" y="1262"/>
                      <a:pt x="39" y="1278"/>
                      <a:pt x="37" y="1298"/>
                    </a:cubicBezTo>
                    <a:cubicBezTo>
                      <a:pt x="31" y="1296"/>
                      <a:pt x="26" y="1295"/>
                      <a:pt x="20" y="1295"/>
                    </a:cubicBezTo>
                    <a:cubicBezTo>
                      <a:pt x="13" y="1295"/>
                      <a:pt x="6" y="1297"/>
                      <a:pt x="0" y="1299"/>
                    </a:cubicBezTo>
                    <a:cubicBezTo>
                      <a:pt x="0" y="1577"/>
                      <a:pt x="0" y="1577"/>
                      <a:pt x="0" y="1577"/>
                    </a:cubicBezTo>
                    <a:cubicBezTo>
                      <a:pt x="740" y="1577"/>
                      <a:pt x="740" y="1577"/>
                      <a:pt x="740" y="1577"/>
                    </a:cubicBezTo>
                    <a:cubicBezTo>
                      <a:pt x="744" y="1577"/>
                      <a:pt x="744" y="1577"/>
                      <a:pt x="744" y="1577"/>
                    </a:cubicBezTo>
                    <a:cubicBezTo>
                      <a:pt x="856" y="1577"/>
                      <a:pt x="856" y="1577"/>
                      <a:pt x="856" y="1577"/>
                    </a:cubicBezTo>
                    <a:cubicBezTo>
                      <a:pt x="860" y="1577"/>
                      <a:pt x="860" y="1577"/>
                      <a:pt x="860" y="1577"/>
                    </a:cubicBezTo>
                    <a:cubicBezTo>
                      <a:pt x="951" y="1577"/>
                      <a:pt x="951" y="1577"/>
                      <a:pt x="951" y="1577"/>
                    </a:cubicBezTo>
                    <a:cubicBezTo>
                      <a:pt x="951" y="1577"/>
                      <a:pt x="951" y="1577"/>
                      <a:pt x="951" y="1577"/>
                    </a:cubicBezTo>
                    <a:cubicBezTo>
                      <a:pt x="951" y="1577"/>
                      <a:pt x="951" y="1577"/>
                      <a:pt x="951" y="1577"/>
                    </a:cubicBezTo>
                    <a:cubicBezTo>
                      <a:pt x="1600" y="1577"/>
                      <a:pt x="1600" y="1577"/>
                      <a:pt x="1600" y="1577"/>
                    </a:cubicBezTo>
                    <a:lnTo>
                      <a:pt x="1600" y="1299"/>
                    </a:lnTo>
                    <a:close/>
                    <a:moveTo>
                      <a:pt x="1480" y="898"/>
                    </a:moveTo>
                    <a:cubicBezTo>
                      <a:pt x="1480" y="976"/>
                      <a:pt x="1467" y="1051"/>
                      <a:pt x="1442" y="1122"/>
                    </a:cubicBezTo>
                    <a:cubicBezTo>
                      <a:pt x="1424" y="1100"/>
                      <a:pt x="1397" y="1086"/>
                      <a:pt x="1367" y="1086"/>
                    </a:cubicBezTo>
                    <a:cubicBezTo>
                      <a:pt x="1314" y="1086"/>
                      <a:pt x="1272" y="1129"/>
                      <a:pt x="1272" y="1181"/>
                    </a:cubicBezTo>
                    <a:cubicBezTo>
                      <a:pt x="1272" y="1200"/>
                      <a:pt x="1277" y="1218"/>
                      <a:pt x="1286" y="1233"/>
                    </a:cubicBezTo>
                    <a:cubicBezTo>
                      <a:pt x="1260" y="1234"/>
                      <a:pt x="1238" y="1252"/>
                      <a:pt x="1231" y="1277"/>
                    </a:cubicBezTo>
                    <a:cubicBezTo>
                      <a:pt x="1221" y="1269"/>
                      <a:pt x="1209" y="1264"/>
                      <a:pt x="1195" y="1264"/>
                    </a:cubicBezTo>
                    <a:cubicBezTo>
                      <a:pt x="1162" y="1264"/>
                      <a:pt x="1136" y="1290"/>
                      <a:pt x="1136" y="1323"/>
                    </a:cubicBezTo>
                    <a:cubicBezTo>
                      <a:pt x="1136" y="1336"/>
                      <a:pt x="1140" y="1349"/>
                      <a:pt x="1148" y="1359"/>
                    </a:cubicBezTo>
                    <a:cubicBezTo>
                      <a:pt x="1143" y="1363"/>
                      <a:pt x="1140" y="1370"/>
                      <a:pt x="1140" y="1377"/>
                    </a:cubicBezTo>
                    <a:cubicBezTo>
                      <a:pt x="1140" y="1387"/>
                      <a:pt x="1146" y="1396"/>
                      <a:pt x="1155" y="1400"/>
                    </a:cubicBezTo>
                    <a:cubicBezTo>
                      <a:pt x="1139" y="1416"/>
                      <a:pt x="1118" y="1427"/>
                      <a:pt x="1095" y="1427"/>
                    </a:cubicBezTo>
                    <a:cubicBezTo>
                      <a:pt x="1087" y="1427"/>
                      <a:pt x="1080" y="1426"/>
                      <a:pt x="1074" y="1426"/>
                    </a:cubicBezTo>
                    <a:cubicBezTo>
                      <a:pt x="1074" y="1414"/>
                      <a:pt x="1066" y="1405"/>
                      <a:pt x="1055" y="1403"/>
                    </a:cubicBezTo>
                    <a:cubicBezTo>
                      <a:pt x="1055" y="1401"/>
                      <a:pt x="1055" y="1400"/>
                      <a:pt x="1055" y="1399"/>
                    </a:cubicBezTo>
                    <a:cubicBezTo>
                      <a:pt x="1055" y="1381"/>
                      <a:pt x="1042" y="1366"/>
                      <a:pt x="1024" y="1364"/>
                    </a:cubicBezTo>
                    <a:cubicBezTo>
                      <a:pt x="1022" y="1342"/>
                      <a:pt x="1023" y="1315"/>
                      <a:pt x="1022" y="1281"/>
                    </a:cubicBezTo>
                    <a:cubicBezTo>
                      <a:pt x="1040" y="1285"/>
                      <a:pt x="1057" y="1289"/>
                      <a:pt x="1074" y="1293"/>
                    </a:cubicBezTo>
                    <a:cubicBezTo>
                      <a:pt x="1074" y="1293"/>
                      <a:pt x="1074" y="1293"/>
                      <a:pt x="1074" y="1293"/>
                    </a:cubicBezTo>
                    <a:cubicBezTo>
                      <a:pt x="1074" y="1293"/>
                      <a:pt x="1074" y="1293"/>
                      <a:pt x="1074" y="1293"/>
                    </a:cubicBezTo>
                    <a:cubicBezTo>
                      <a:pt x="1100" y="1285"/>
                      <a:pt x="1122" y="1271"/>
                      <a:pt x="1140" y="1258"/>
                    </a:cubicBezTo>
                    <a:cubicBezTo>
                      <a:pt x="1146" y="1255"/>
                      <a:pt x="1151" y="1251"/>
                      <a:pt x="1156" y="1247"/>
                    </a:cubicBezTo>
                    <a:cubicBezTo>
                      <a:pt x="1161" y="1244"/>
                      <a:pt x="1161" y="1244"/>
                      <a:pt x="1161" y="1244"/>
                    </a:cubicBezTo>
                    <a:cubicBezTo>
                      <a:pt x="1162" y="1243"/>
                      <a:pt x="1162" y="1242"/>
                      <a:pt x="1162" y="1242"/>
                    </a:cubicBezTo>
                    <a:cubicBezTo>
                      <a:pt x="1161" y="1240"/>
                      <a:pt x="1161" y="1240"/>
                      <a:pt x="1161" y="1240"/>
                    </a:cubicBezTo>
                    <a:cubicBezTo>
                      <a:pt x="1154" y="1214"/>
                      <a:pt x="1147" y="1190"/>
                      <a:pt x="1140" y="1167"/>
                    </a:cubicBezTo>
                    <a:cubicBezTo>
                      <a:pt x="1140" y="1167"/>
                      <a:pt x="1140" y="1167"/>
                      <a:pt x="1140" y="1167"/>
                    </a:cubicBezTo>
                    <a:cubicBezTo>
                      <a:pt x="1105" y="1125"/>
                      <a:pt x="1066" y="1088"/>
                      <a:pt x="1029" y="1054"/>
                    </a:cubicBezTo>
                    <a:cubicBezTo>
                      <a:pt x="1029" y="1033"/>
                      <a:pt x="1029" y="1024"/>
                      <a:pt x="1030" y="1015"/>
                    </a:cubicBezTo>
                    <a:cubicBezTo>
                      <a:pt x="1030" y="1009"/>
                      <a:pt x="1030" y="1004"/>
                      <a:pt x="1030" y="995"/>
                    </a:cubicBezTo>
                    <a:cubicBezTo>
                      <a:pt x="1030" y="993"/>
                      <a:pt x="1030" y="991"/>
                      <a:pt x="1030" y="989"/>
                    </a:cubicBezTo>
                    <a:cubicBezTo>
                      <a:pt x="1030" y="978"/>
                      <a:pt x="1030" y="967"/>
                      <a:pt x="1030" y="954"/>
                    </a:cubicBezTo>
                    <a:cubicBezTo>
                      <a:pt x="1029" y="942"/>
                      <a:pt x="1028" y="930"/>
                      <a:pt x="1027" y="918"/>
                    </a:cubicBezTo>
                    <a:cubicBezTo>
                      <a:pt x="1026" y="898"/>
                      <a:pt x="1025" y="878"/>
                      <a:pt x="1024" y="857"/>
                    </a:cubicBezTo>
                    <a:cubicBezTo>
                      <a:pt x="1024" y="835"/>
                      <a:pt x="1024" y="813"/>
                      <a:pt x="1024" y="789"/>
                    </a:cubicBezTo>
                    <a:cubicBezTo>
                      <a:pt x="1024" y="781"/>
                      <a:pt x="1024" y="772"/>
                      <a:pt x="1024" y="764"/>
                    </a:cubicBezTo>
                    <a:cubicBezTo>
                      <a:pt x="1023" y="733"/>
                      <a:pt x="1023" y="703"/>
                      <a:pt x="1023" y="672"/>
                    </a:cubicBezTo>
                    <a:cubicBezTo>
                      <a:pt x="1023" y="624"/>
                      <a:pt x="1023" y="574"/>
                      <a:pt x="1023" y="525"/>
                    </a:cubicBezTo>
                    <a:cubicBezTo>
                      <a:pt x="1023" y="511"/>
                      <a:pt x="1022" y="496"/>
                      <a:pt x="1022" y="481"/>
                    </a:cubicBezTo>
                    <a:cubicBezTo>
                      <a:pt x="1022" y="449"/>
                      <a:pt x="1021" y="421"/>
                      <a:pt x="1020" y="396"/>
                    </a:cubicBezTo>
                    <a:cubicBezTo>
                      <a:pt x="1020" y="396"/>
                      <a:pt x="1020" y="396"/>
                      <a:pt x="1020" y="396"/>
                    </a:cubicBezTo>
                    <a:cubicBezTo>
                      <a:pt x="1020" y="396"/>
                      <a:pt x="1020" y="396"/>
                      <a:pt x="1020" y="396"/>
                    </a:cubicBezTo>
                    <a:cubicBezTo>
                      <a:pt x="1020" y="393"/>
                      <a:pt x="1020" y="390"/>
                      <a:pt x="1020" y="387"/>
                    </a:cubicBezTo>
                    <a:cubicBezTo>
                      <a:pt x="1020" y="386"/>
                      <a:pt x="1020" y="386"/>
                      <a:pt x="1020" y="386"/>
                    </a:cubicBezTo>
                    <a:cubicBezTo>
                      <a:pt x="1020" y="386"/>
                      <a:pt x="1020" y="386"/>
                      <a:pt x="1020" y="385"/>
                    </a:cubicBezTo>
                    <a:cubicBezTo>
                      <a:pt x="1019" y="384"/>
                      <a:pt x="1019" y="383"/>
                      <a:pt x="1019" y="382"/>
                    </a:cubicBezTo>
                    <a:cubicBezTo>
                      <a:pt x="1010" y="358"/>
                      <a:pt x="1000" y="337"/>
                      <a:pt x="990" y="315"/>
                    </a:cubicBezTo>
                    <a:cubicBezTo>
                      <a:pt x="985" y="303"/>
                      <a:pt x="980" y="291"/>
                      <a:pt x="975" y="279"/>
                    </a:cubicBezTo>
                    <a:cubicBezTo>
                      <a:pt x="975" y="279"/>
                      <a:pt x="975" y="279"/>
                      <a:pt x="975" y="279"/>
                    </a:cubicBezTo>
                    <a:cubicBezTo>
                      <a:pt x="974" y="278"/>
                      <a:pt x="974" y="278"/>
                      <a:pt x="973" y="278"/>
                    </a:cubicBezTo>
                    <a:cubicBezTo>
                      <a:pt x="973" y="278"/>
                      <a:pt x="973" y="278"/>
                      <a:pt x="973" y="278"/>
                    </a:cubicBezTo>
                    <a:cubicBezTo>
                      <a:pt x="973" y="278"/>
                      <a:pt x="973" y="278"/>
                      <a:pt x="973" y="278"/>
                    </a:cubicBezTo>
                    <a:cubicBezTo>
                      <a:pt x="973" y="278"/>
                      <a:pt x="973" y="278"/>
                      <a:pt x="973" y="278"/>
                    </a:cubicBezTo>
                    <a:cubicBezTo>
                      <a:pt x="973" y="278"/>
                      <a:pt x="972" y="278"/>
                      <a:pt x="972" y="278"/>
                    </a:cubicBezTo>
                    <a:cubicBezTo>
                      <a:pt x="972" y="278"/>
                      <a:pt x="972" y="278"/>
                      <a:pt x="972" y="278"/>
                    </a:cubicBezTo>
                    <a:cubicBezTo>
                      <a:pt x="972" y="279"/>
                      <a:pt x="972" y="279"/>
                      <a:pt x="972" y="279"/>
                    </a:cubicBezTo>
                    <a:cubicBezTo>
                      <a:pt x="972" y="279"/>
                      <a:pt x="972" y="279"/>
                      <a:pt x="972" y="279"/>
                    </a:cubicBezTo>
                    <a:cubicBezTo>
                      <a:pt x="967" y="294"/>
                      <a:pt x="960" y="309"/>
                      <a:pt x="953" y="324"/>
                    </a:cubicBezTo>
                    <a:cubicBezTo>
                      <a:pt x="953" y="324"/>
                      <a:pt x="952" y="324"/>
                      <a:pt x="952" y="324"/>
                    </a:cubicBezTo>
                    <a:cubicBezTo>
                      <a:pt x="952" y="324"/>
                      <a:pt x="952" y="325"/>
                      <a:pt x="952" y="325"/>
                    </a:cubicBezTo>
                    <a:cubicBezTo>
                      <a:pt x="952" y="326"/>
                      <a:pt x="952" y="326"/>
                      <a:pt x="952" y="326"/>
                    </a:cubicBezTo>
                    <a:cubicBezTo>
                      <a:pt x="950" y="330"/>
                      <a:pt x="948" y="334"/>
                      <a:pt x="946" y="337"/>
                    </a:cubicBezTo>
                    <a:cubicBezTo>
                      <a:pt x="940" y="352"/>
                      <a:pt x="933" y="368"/>
                      <a:pt x="928" y="385"/>
                    </a:cubicBezTo>
                    <a:cubicBezTo>
                      <a:pt x="928" y="385"/>
                      <a:pt x="927" y="386"/>
                      <a:pt x="927" y="386"/>
                    </a:cubicBezTo>
                    <a:cubicBezTo>
                      <a:pt x="927" y="386"/>
                      <a:pt x="928" y="386"/>
                      <a:pt x="928" y="386"/>
                    </a:cubicBezTo>
                    <a:cubicBezTo>
                      <a:pt x="928" y="902"/>
                      <a:pt x="928" y="902"/>
                      <a:pt x="928" y="902"/>
                    </a:cubicBezTo>
                    <a:cubicBezTo>
                      <a:pt x="924" y="876"/>
                      <a:pt x="920" y="848"/>
                      <a:pt x="915" y="815"/>
                    </a:cubicBezTo>
                    <a:cubicBezTo>
                      <a:pt x="918" y="737"/>
                      <a:pt x="920" y="630"/>
                      <a:pt x="920" y="543"/>
                    </a:cubicBezTo>
                    <a:cubicBezTo>
                      <a:pt x="920" y="529"/>
                      <a:pt x="920" y="515"/>
                      <a:pt x="920" y="502"/>
                    </a:cubicBezTo>
                    <a:cubicBezTo>
                      <a:pt x="920" y="455"/>
                      <a:pt x="920" y="411"/>
                      <a:pt x="919" y="369"/>
                    </a:cubicBezTo>
                    <a:cubicBezTo>
                      <a:pt x="918" y="329"/>
                      <a:pt x="916" y="296"/>
                      <a:pt x="913" y="266"/>
                    </a:cubicBezTo>
                    <a:cubicBezTo>
                      <a:pt x="913" y="266"/>
                      <a:pt x="913" y="266"/>
                      <a:pt x="913" y="266"/>
                    </a:cubicBezTo>
                    <a:cubicBezTo>
                      <a:pt x="913" y="266"/>
                      <a:pt x="913" y="266"/>
                      <a:pt x="913" y="266"/>
                    </a:cubicBezTo>
                    <a:cubicBezTo>
                      <a:pt x="912" y="258"/>
                      <a:pt x="911" y="251"/>
                      <a:pt x="910" y="245"/>
                    </a:cubicBezTo>
                    <a:cubicBezTo>
                      <a:pt x="909" y="239"/>
                      <a:pt x="909" y="234"/>
                      <a:pt x="908" y="229"/>
                    </a:cubicBezTo>
                    <a:cubicBezTo>
                      <a:pt x="1232" y="279"/>
                      <a:pt x="1480" y="560"/>
                      <a:pt x="1480" y="898"/>
                    </a:cubicBezTo>
                    <a:close/>
                    <a:moveTo>
                      <a:pt x="934" y="1368"/>
                    </a:moveTo>
                    <a:cubicBezTo>
                      <a:pt x="934" y="1368"/>
                      <a:pt x="894" y="1365"/>
                      <a:pt x="877" y="1397"/>
                    </a:cubicBezTo>
                    <a:cubicBezTo>
                      <a:pt x="872" y="1389"/>
                      <a:pt x="866" y="1381"/>
                      <a:pt x="861" y="1373"/>
                    </a:cubicBezTo>
                    <a:cubicBezTo>
                      <a:pt x="861" y="1373"/>
                      <a:pt x="862" y="1373"/>
                      <a:pt x="863" y="1374"/>
                    </a:cubicBezTo>
                    <a:cubicBezTo>
                      <a:pt x="863" y="1374"/>
                      <a:pt x="863" y="1374"/>
                      <a:pt x="863" y="1374"/>
                    </a:cubicBezTo>
                    <a:cubicBezTo>
                      <a:pt x="863" y="1374"/>
                      <a:pt x="863" y="1374"/>
                      <a:pt x="863" y="1374"/>
                    </a:cubicBezTo>
                    <a:cubicBezTo>
                      <a:pt x="863" y="1374"/>
                      <a:pt x="863" y="1374"/>
                      <a:pt x="863" y="1374"/>
                    </a:cubicBezTo>
                    <a:cubicBezTo>
                      <a:pt x="865" y="1375"/>
                      <a:pt x="868" y="1376"/>
                      <a:pt x="871" y="1377"/>
                    </a:cubicBezTo>
                    <a:cubicBezTo>
                      <a:pt x="872" y="1378"/>
                      <a:pt x="874" y="1379"/>
                      <a:pt x="876" y="1380"/>
                    </a:cubicBezTo>
                    <a:cubicBezTo>
                      <a:pt x="877" y="1381"/>
                      <a:pt x="879" y="1382"/>
                      <a:pt x="881" y="1383"/>
                    </a:cubicBezTo>
                    <a:cubicBezTo>
                      <a:pt x="881" y="1383"/>
                      <a:pt x="882" y="1383"/>
                      <a:pt x="882" y="1383"/>
                    </a:cubicBezTo>
                    <a:cubicBezTo>
                      <a:pt x="882" y="1383"/>
                      <a:pt x="882" y="1383"/>
                      <a:pt x="882" y="1383"/>
                    </a:cubicBezTo>
                    <a:cubicBezTo>
                      <a:pt x="883" y="1383"/>
                      <a:pt x="883" y="1382"/>
                      <a:pt x="883" y="1382"/>
                    </a:cubicBezTo>
                    <a:cubicBezTo>
                      <a:pt x="889" y="1368"/>
                      <a:pt x="893" y="1356"/>
                      <a:pt x="896" y="1344"/>
                    </a:cubicBezTo>
                    <a:cubicBezTo>
                      <a:pt x="902" y="1345"/>
                      <a:pt x="908" y="1347"/>
                      <a:pt x="913" y="1349"/>
                    </a:cubicBezTo>
                    <a:cubicBezTo>
                      <a:pt x="914" y="1350"/>
                      <a:pt x="914" y="1350"/>
                      <a:pt x="914" y="1350"/>
                    </a:cubicBezTo>
                    <a:cubicBezTo>
                      <a:pt x="914" y="1350"/>
                      <a:pt x="914" y="1350"/>
                      <a:pt x="915" y="1349"/>
                    </a:cubicBezTo>
                    <a:cubicBezTo>
                      <a:pt x="915" y="1349"/>
                      <a:pt x="915" y="1349"/>
                      <a:pt x="915" y="1348"/>
                    </a:cubicBezTo>
                    <a:cubicBezTo>
                      <a:pt x="916" y="1347"/>
                      <a:pt x="916" y="1347"/>
                      <a:pt x="916" y="1347"/>
                    </a:cubicBezTo>
                    <a:cubicBezTo>
                      <a:pt x="918" y="1333"/>
                      <a:pt x="921" y="1319"/>
                      <a:pt x="921" y="1304"/>
                    </a:cubicBezTo>
                    <a:cubicBezTo>
                      <a:pt x="921" y="1303"/>
                      <a:pt x="921" y="1302"/>
                      <a:pt x="921" y="1300"/>
                    </a:cubicBezTo>
                    <a:cubicBezTo>
                      <a:pt x="921" y="1300"/>
                      <a:pt x="922" y="1300"/>
                      <a:pt x="922" y="1300"/>
                    </a:cubicBezTo>
                    <a:cubicBezTo>
                      <a:pt x="922" y="1300"/>
                      <a:pt x="922" y="1299"/>
                      <a:pt x="922" y="1299"/>
                    </a:cubicBezTo>
                    <a:cubicBezTo>
                      <a:pt x="922" y="1287"/>
                      <a:pt x="921" y="1277"/>
                      <a:pt x="920" y="1267"/>
                    </a:cubicBezTo>
                    <a:cubicBezTo>
                      <a:pt x="925" y="1267"/>
                      <a:pt x="929" y="1268"/>
                      <a:pt x="934" y="1268"/>
                    </a:cubicBezTo>
                    <a:lnTo>
                      <a:pt x="934" y="1368"/>
                    </a:lnTo>
                    <a:close/>
                    <a:moveTo>
                      <a:pt x="821" y="1395"/>
                    </a:moveTo>
                    <a:cubicBezTo>
                      <a:pt x="820" y="1400"/>
                      <a:pt x="818" y="1405"/>
                      <a:pt x="817" y="1410"/>
                    </a:cubicBezTo>
                    <a:cubicBezTo>
                      <a:pt x="816" y="1411"/>
                      <a:pt x="816" y="1412"/>
                      <a:pt x="816" y="1413"/>
                    </a:cubicBezTo>
                    <a:cubicBezTo>
                      <a:pt x="815" y="1413"/>
                      <a:pt x="815" y="1413"/>
                      <a:pt x="814" y="1413"/>
                    </a:cubicBezTo>
                    <a:cubicBezTo>
                      <a:pt x="815" y="1411"/>
                      <a:pt x="816" y="1408"/>
                      <a:pt x="817" y="1405"/>
                    </a:cubicBezTo>
                    <a:cubicBezTo>
                      <a:pt x="819" y="1398"/>
                      <a:pt x="820" y="1393"/>
                      <a:pt x="820" y="1393"/>
                    </a:cubicBezTo>
                    <a:cubicBezTo>
                      <a:pt x="820" y="1393"/>
                      <a:pt x="818" y="1398"/>
                      <a:pt x="816" y="1405"/>
                    </a:cubicBezTo>
                    <a:cubicBezTo>
                      <a:pt x="815" y="1408"/>
                      <a:pt x="814" y="1411"/>
                      <a:pt x="814" y="1413"/>
                    </a:cubicBezTo>
                    <a:cubicBezTo>
                      <a:pt x="812" y="1413"/>
                      <a:pt x="811" y="1414"/>
                      <a:pt x="810" y="1414"/>
                    </a:cubicBezTo>
                    <a:cubicBezTo>
                      <a:pt x="811" y="1411"/>
                      <a:pt x="811" y="1408"/>
                      <a:pt x="812" y="1404"/>
                    </a:cubicBezTo>
                    <a:cubicBezTo>
                      <a:pt x="814" y="1397"/>
                      <a:pt x="815" y="1392"/>
                      <a:pt x="815" y="1392"/>
                    </a:cubicBezTo>
                    <a:cubicBezTo>
                      <a:pt x="815" y="1392"/>
                      <a:pt x="813" y="1397"/>
                      <a:pt x="811" y="1404"/>
                    </a:cubicBezTo>
                    <a:cubicBezTo>
                      <a:pt x="810" y="1408"/>
                      <a:pt x="810" y="1411"/>
                      <a:pt x="809" y="1414"/>
                    </a:cubicBezTo>
                    <a:cubicBezTo>
                      <a:pt x="808" y="1414"/>
                      <a:pt x="806" y="1414"/>
                      <a:pt x="805" y="1414"/>
                    </a:cubicBezTo>
                    <a:cubicBezTo>
                      <a:pt x="806" y="1406"/>
                      <a:pt x="808" y="1398"/>
                      <a:pt x="809" y="1390"/>
                    </a:cubicBezTo>
                    <a:cubicBezTo>
                      <a:pt x="814" y="1389"/>
                      <a:pt x="819" y="1388"/>
                      <a:pt x="824" y="1386"/>
                    </a:cubicBezTo>
                    <a:cubicBezTo>
                      <a:pt x="823" y="1389"/>
                      <a:pt x="822" y="1392"/>
                      <a:pt x="821" y="1395"/>
                    </a:cubicBezTo>
                    <a:close/>
                    <a:moveTo>
                      <a:pt x="801" y="1414"/>
                    </a:moveTo>
                    <a:cubicBezTo>
                      <a:pt x="801" y="1414"/>
                      <a:pt x="802" y="1414"/>
                      <a:pt x="802" y="1414"/>
                    </a:cubicBezTo>
                    <a:cubicBezTo>
                      <a:pt x="802" y="1391"/>
                      <a:pt x="802" y="1391"/>
                      <a:pt x="802" y="1391"/>
                    </a:cubicBezTo>
                    <a:cubicBezTo>
                      <a:pt x="803" y="1391"/>
                      <a:pt x="804" y="1391"/>
                      <a:pt x="806" y="1391"/>
                    </a:cubicBezTo>
                    <a:cubicBezTo>
                      <a:pt x="805" y="1398"/>
                      <a:pt x="803" y="1406"/>
                      <a:pt x="802" y="1414"/>
                    </a:cubicBezTo>
                    <a:cubicBezTo>
                      <a:pt x="802" y="1414"/>
                      <a:pt x="802" y="1414"/>
                      <a:pt x="801" y="1414"/>
                    </a:cubicBezTo>
                    <a:close/>
                    <a:moveTo>
                      <a:pt x="783" y="1405"/>
                    </a:moveTo>
                    <a:cubicBezTo>
                      <a:pt x="784" y="1408"/>
                      <a:pt x="785" y="1410"/>
                      <a:pt x="786" y="1412"/>
                    </a:cubicBezTo>
                    <a:cubicBezTo>
                      <a:pt x="785" y="1412"/>
                      <a:pt x="785" y="1412"/>
                      <a:pt x="784" y="1412"/>
                    </a:cubicBezTo>
                    <a:cubicBezTo>
                      <a:pt x="782" y="1406"/>
                      <a:pt x="780" y="1399"/>
                      <a:pt x="778" y="1393"/>
                    </a:cubicBezTo>
                    <a:cubicBezTo>
                      <a:pt x="780" y="1393"/>
                      <a:pt x="783" y="1393"/>
                      <a:pt x="785" y="1393"/>
                    </a:cubicBezTo>
                    <a:cubicBezTo>
                      <a:pt x="785" y="1393"/>
                      <a:pt x="785" y="1393"/>
                      <a:pt x="785" y="1393"/>
                    </a:cubicBezTo>
                    <a:cubicBezTo>
                      <a:pt x="786" y="1395"/>
                      <a:pt x="787" y="1399"/>
                      <a:pt x="788" y="1404"/>
                    </a:cubicBezTo>
                    <a:cubicBezTo>
                      <a:pt x="789" y="1408"/>
                      <a:pt x="789" y="1411"/>
                      <a:pt x="790" y="1413"/>
                    </a:cubicBezTo>
                    <a:cubicBezTo>
                      <a:pt x="789" y="1413"/>
                      <a:pt x="788" y="1413"/>
                      <a:pt x="786" y="1413"/>
                    </a:cubicBezTo>
                    <a:cubicBezTo>
                      <a:pt x="786" y="1410"/>
                      <a:pt x="785" y="1408"/>
                      <a:pt x="784" y="1405"/>
                    </a:cubicBezTo>
                    <a:cubicBezTo>
                      <a:pt x="782" y="1398"/>
                      <a:pt x="780" y="1393"/>
                      <a:pt x="780" y="1393"/>
                    </a:cubicBezTo>
                    <a:cubicBezTo>
                      <a:pt x="780" y="1393"/>
                      <a:pt x="781" y="1398"/>
                      <a:pt x="783" y="1405"/>
                    </a:cubicBezTo>
                    <a:close/>
                    <a:moveTo>
                      <a:pt x="692" y="1565"/>
                    </a:moveTo>
                    <a:cubicBezTo>
                      <a:pt x="696" y="1570"/>
                      <a:pt x="702" y="1573"/>
                      <a:pt x="707" y="1575"/>
                    </a:cubicBezTo>
                    <a:cubicBezTo>
                      <a:pt x="699" y="1575"/>
                      <a:pt x="699" y="1575"/>
                      <a:pt x="699" y="1575"/>
                    </a:cubicBezTo>
                    <a:cubicBezTo>
                      <a:pt x="699" y="1575"/>
                      <a:pt x="698" y="1575"/>
                      <a:pt x="698" y="1574"/>
                    </a:cubicBezTo>
                    <a:cubicBezTo>
                      <a:pt x="695" y="1573"/>
                      <a:pt x="692" y="1570"/>
                      <a:pt x="689" y="1566"/>
                    </a:cubicBezTo>
                    <a:cubicBezTo>
                      <a:pt x="686" y="1562"/>
                      <a:pt x="685" y="1558"/>
                      <a:pt x="684" y="1555"/>
                    </a:cubicBezTo>
                    <a:cubicBezTo>
                      <a:pt x="684" y="1553"/>
                      <a:pt x="684" y="1552"/>
                      <a:pt x="684" y="1551"/>
                    </a:cubicBezTo>
                    <a:cubicBezTo>
                      <a:pt x="684" y="1550"/>
                      <a:pt x="684" y="1550"/>
                      <a:pt x="684" y="1550"/>
                    </a:cubicBezTo>
                    <a:cubicBezTo>
                      <a:pt x="684" y="1550"/>
                      <a:pt x="684" y="1550"/>
                      <a:pt x="684" y="1551"/>
                    </a:cubicBezTo>
                    <a:cubicBezTo>
                      <a:pt x="683" y="1552"/>
                      <a:pt x="683" y="1553"/>
                      <a:pt x="684" y="1555"/>
                    </a:cubicBezTo>
                    <a:cubicBezTo>
                      <a:pt x="684" y="1558"/>
                      <a:pt x="685" y="1563"/>
                      <a:pt x="688" y="1567"/>
                    </a:cubicBezTo>
                    <a:cubicBezTo>
                      <a:pt x="691" y="1571"/>
                      <a:pt x="694" y="1574"/>
                      <a:pt x="697" y="1575"/>
                    </a:cubicBezTo>
                    <a:cubicBezTo>
                      <a:pt x="646" y="1575"/>
                      <a:pt x="646" y="1575"/>
                      <a:pt x="646" y="1575"/>
                    </a:cubicBezTo>
                    <a:cubicBezTo>
                      <a:pt x="652" y="1556"/>
                      <a:pt x="652" y="1556"/>
                      <a:pt x="652" y="1556"/>
                    </a:cubicBezTo>
                    <a:cubicBezTo>
                      <a:pt x="652" y="1555"/>
                      <a:pt x="686" y="1456"/>
                      <a:pt x="740" y="1379"/>
                    </a:cubicBezTo>
                    <a:cubicBezTo>
                      <a:pt x="740" y="1386"/>
                      <a:pt x="740" y="1386"/>
                      <a:pt x="740" y="1386"/>
                    </a:cubicBezTo>
                    <a:cubicBezTo>
                      <a:pt x="739" y="1387"/>
                      <a:pt x="738" y="1388"/>
                      <a:pt x="737" y="1390"/>
                    </a:cubicBezTo>
                    <a:cubicBezTo>
                      <a:pt x="735" y="1394"/>
                      <a:pt x="730" y="1400"/>
                      <a:pt x="726" y="1408"/>
                    </a:cubicBezTo>
                    <a:cubicBezTo>
                      <a:pt x="716" y="1424"/>
                      <a:pt x="703" y="1446"/>
                      <a:pt x="691" y="1471"/>
                    </a:cubicBezTo>
                    <a:cubicBezTo>
                      <a:pt x="679" y="1496"/>
                      <a:pt x="670" y="1520"/>
                      <a:pt x="664" y="1537"/>
                    </a:cubicBezTo>
                    <a:cubicBezTo>
                      <a:pt x="661" y="1546"/>
                      <a:pt x="658" y="1553"/>
                      <a:pt x="657" y="1558"/>
                    </a:cubicBezTo>
                    <a:cubicBezTo>
                      <a:pt x="655" y="1563"/>
                      <a:pt x="655" y="1566"/>
                      <a:pt x="655" y="1566"/>
                    </a:cubicBezTo>
                    <a:cubicBezTo>
                      <a:pt x="655" y="1566"/>
                      <a:pt x="655" y="1563"/>
                      <a:pt x="657" y="1558"/>
                    </a:cubicBezTo>
                    <a:cubicBezTo>
                      <a:pt x="659" y="1553"/>
                      <a:pt x="661" y="1546"/>
                      <a:pt x="664" y="1538"/>
                    </a:cubicBezTo>
                    <a:cubicBezTo>
                      <a:pt x="671" y="1520"/>
                      <a:pt x="680" y="1497"/>
                      <a:pt x="692" y="1472"/>
                    </a:cubicBezTo>
                    <a:cubicBezTo>
                      <a:pt x="705" y="1446"/>
                      <a:pt x="717" y="1424"/>
                      <a:pt x="726" y="1408"/>
                    </a:cubicBezTo>
                    <a:cubicBezTo>
                      <a:pt x="731" y="1401"/>
                      <a:pt x="735" y="1394"/>
                      <a:pt x="738" y="1390"/>
                    </a:cubicBezTo>
                    <a:cubicBezTo>
                      <a:pt x="739" y="1388"/>
                      <a:pt x="739" y="1387"/>
                      <a:pt x="740" y="1386"/>
                    </a:cubicBezTo>
                    <a:cubicBezTo>
                      <a:pt x="740" y="1520"/>
                      <a:pt x="740" y="1520"/>
                      <a:pt x="740" y="1520"/>
                    </a:cubicBezTo>
                    <a:cubicBezTo>
                      <a:pt x="740" y="1519"/>
                      <a:pt x="739" y="1519"/>
                      <a:pt x="739" y="1517"/>
                    </a:cubicBezTo>
                    <a:cubicBezTo>
                      <a:pt x="737" y="1515"/>
                      <a:pt x="735" y="1513"/>
                      <a:pt x="732" y="1511"/>
                    </a:cubicBezTo>
                    <a:cubicBezTo>
                      <a:pt x="729" y="1509"/>
                      <a:pt x="726" y="1508"/>
                      <a:pt x="723" y="1508"/>
                    </a:cubicBezTo>
                    <a:cubicBezTo>
                      <a:pt x="721" y="1508"/>
                      <a:pt x="719" y="1508"/>
                      <a:pt x="719" y="1508"/>
                    </a:cubicBezTo>
                    <a:cubicBezTo>
                      <a:pt x="719" y="1508"/>
                      <a:pt x="721" y="1508"/>
                      <a:pt x="723" y="1509"/>
                    </a:cubicBezTo>
                    <a:cubicBezTo>
                      <a:pt x="725" y="1509"/>
                      <a:pt x="728" y="1510"/>
                      <a:pt x="731" y="1512"/>
                    </a:cubicBezTo>
                    <a:cubicBezTo>
                      <a:pt x="734" y="1514"/>
                      <a:pt x="737" y="1516"/>
                      <a:pt x="738" y="1518"/>
                    </a:cubicBezTo>
                    <a:cubicBezTo>
                      <a:pt x="739" y="1519"/>
                      <a:pt x="740" y="1520"/>
                      <a:pt x="740" y="1520"/>
                    </a:cubicBezTo>
                    <a:cubicBezTo>
                      <a:pt x="740" y="1523"/>
                      <a:pt x="740" y="1523"/>
                      <a:pt x="740" y="1523"/>
                    </a:cubicBezTo>
                    <a:cubicBezTo>
                      <a:pt x="740" y="1523"/>
                      <a:pt x="740" y="1523"/>
                      <a:pt x="740" y="1523"/>
                    </a:cubicBezTo>
                    <a:cubicBezTo>
                      <a:pt x="739" y="1522"/>
                      <a:pt x="738" y="1521"/>
                      <a:pt x="737" y="1520"/>
                    </a:cubicBezTo>
                    <a:cubicBezTo>
                      <a:pt x="734" y="1517"/>
                      <a:pt x="730" y="1514"/>
                      <a:pt x="724" y="1512"/>
                    </a:cubicBezTo>
                    <a:cubicBezTo>
                      <a:pt x="719" y="1511"/>
                      <a:pt x="714" y="1511"/>
                      <a:pt x="710" y="1512"/>
                    </a:cubicBezTo>
                    <a:cubicBezTo>
                      <a:pt x="708" y="1513"/>
                      <a:pt x="707" y="1513"/>
                      <a:pt x="706" y="1514"/>
                    </a:cubicBezTo>
                    <a:cubicBezTo>
                      <a:pt x="705" y="1514"/>
                      <a:pt x="704" y="1515"/>
                      <a:pt x="704" y="1515"/>
                    </a:cubicBezTo>
                    <a:cubicBezTo>
                      <a:pt x="704" y="1515"/>
                      <a:pt x="705" y="1514"/>
                      <a:pt x="706" y="1514"/>
                    </a:cubicBezTo>
                    <a:cubicBezTo>
                      <a:pt x="707" y="1514"/>
                      <a:pt x="708" y="1513"/>
                      <a:pt x="710" y="1513"/>
                    </a:cubicBezTo>
                    <a:cubicBezTo>
                      <a:pt x="714" y="1512"/>
                      <a:pt x="719" y="1512"/>
                      <a:pt x="724" y="1514"/>
                    </a:cubicBezTo>
                    <a:cubicBezTo>
                      <a:pt x="729" y="1515"/>
                      <a:pt x="734" y="1518"/>
                      <a:pt x="736" y="1520"/>
                    </a:cubicBezTo>
                    <a:cubicBezTo>
                      <a:pt x="738" y="1521"/>
                      <a:pt x="739" y="1522"/>
                      <a:pt x="740" y="1523"/>
                    </a:cubicBezTo>
                    <a:cubicBezTo>
                      <a:pt x="740" y="1523"/>
                      <a:pt x="740" y="1523"/>
                      <a:pt x="740" y="1524"/>
                    </a:cubicBezTo>
                    <a:cubicBezTo>
                      <a:pt x="740" y="1527"/>
                      <a:pt x="740" y="1527"/>
                      <a:pt x="740" y="1527"/>
                    </a:cubicBezTo>
                    <a:cubicBezTo>
                      <a:pt x="740" y="1526"/>
                      <a:pt x="739" y="1526"/>
                      <a:pt x="739" y="1525"/>
                    </a:cubicBezTo>
                    <a:cubicBezTo>
                      <a:pt x="737" y="1523"/>
                      <a:pt x="732" y="1519"/>
                      <a:pt x="726" y="1517"/>
                    </a:cubicBezTo>
                    <a:cubicBezTo>
                      <a:pt x="721" y="1515"/>
                      <a:pt x="712" y="1515"/>
                      <a:pt x="705" y="1518"/>
                    </a:cubicBezTo>
                    <a:cubicBezTo>
                      <a:pt x="697" y="1521"/>
                      <a:pt x="690" y="1529"/>
                      <a:pt x="687" y="1538"/>
                    </a:cubicBezTo>
                    <a:cubicBezTo>
                      <a:pt x="685" y="1548"/>
                      <a:pt x="687" y="1558"/>
                      <a:pt x="692" y="1565"/>
                    </a:cubicBezTo>
                    <a:close/>
                    <a:moveTo>
                      <a:pt x="577" y="1278"/>
                    </a:moveTo>
                    <a:cubicBezTo>
                      <a:pt x="575" y="1277"/>
                      <a:pt x="572" y="1273"/>
                      <a:pt x="568" y="1268"/>
                    </a:cubicBezTo>
                    <a:cubicBezTo>
                      <a:pt x="563" y="1261"/>
                      <a:pt x="560" y="1256"/>
                      <a:pt x="560" y="1256"/>
                    </a:cubicBezTo>
                    <a:cubicBezTo>
                      <a:pt x="560" y="1256"/>
                      <a:pt x="563" y="1262"/>
                      <a:pt x="568" y="1268"/>
                    </a:cubicBezTo>
                    <a:cubicBezTo>
                      <a:pt x="572" y="1273"/>
                      <a:pt x="575" y="1277"/>
                      <a:pt x="577" y="1278"/>
                    </a:cubicBezTo>
                    <a:cubicBezTo>
                      <a:pt x="574" y="1279"/>
                      <a:pt x="571" y="1280"/>
                      <a:pt x="567" y="1280"/>
                    </a:cubicBezTo>
                    <a:cubicBezTo>
                      <a:pt x="555" y="1266"/>
                      <a:pt x="541" y="1249"/>
                      <a:pt x="532" y="1229"/>
                    </a:cubicBezTo>
                    <a:cubicBezTo>
                      <a:pt x="533" y="1229"/>
                      <a:pt x="533" y="1229"/>
                      <a:pt x="534" y="1228"/>
                    </a:cubicBezTo>
                    <a:cubicBezTo>
                      <a:pt x="543" y="1244"/>
                      <a:pt x="550" y="1255"/>
                      <a:pt x="555" y="1263"/>
                    </a:cubicBezTo>
                    <a:cubicBezTo>
                      <a:pt x="561" y="1270"/>
                      <a:pt x="565" y="1275"/>
                      <a:pt x="568" y="1279"/>
                    </a:cubicBezTo>
                    <a:cubicBezTo>
                      <a:pt x="565" y="1274"/>
                      <a:pt x="556" y="1264"/>
                      <a:pt x="549" y="1253"/>
                    </a:cubicBezTo>
                    <a:cubicBezTo>
                      <a:pt x="543" y="1243"/>
                      <a:pt x="537" y="1233"/>
                      <a:pt x="535" y="1228"/>
                    </a:cubicBezTo>
                    <a:cubicBezTo>
                      <a:pt x="538" y="1227"/>
                      <a:pt x="542" y="1226"/>
                      <a:pt x="545" y="1225"/>
                    </a:cubicBezTo>
                    <a:cubicBezTo>
                      <a:pt x="554" y="1222"/>
                      <a:pt x="563" y="1220"/>
                      <a:pt x="571" y="1218"/>
                    </a:cubicBezTo>
                    <a:cubicBezTo>
                      <a:pt x="574" y="1217"/>
                      <a:pt x="577" y="1216"/>
                      <a:pt x="580" y="1216"/>
                    </a:cubicBezTo>
                    <a:cubicBezTo>
                      <a:pt x="581" y="1218"/>
                      <a:pt x="583" y="1226"/>
                      <a:pt x="587" y="1234"/>
                    </a:cubicBezTo>
                    <a:cubicBezTo>
                      <a:pt x="591" y="1245"/>
                      <a:pt x="595" y="1253"/>
                      <a:pt x="595" y="1253"/>
                    </a:cubicBezTo>
                    <a:cubicBezTo>
                      <a:pt x="595" y="1253"/>
                      <a:pt x="592" y="1245"/>
                      <a:pt x="587" y="1234"/>
                    </a:cubicBezTo>
                    <a:cubicBezTo>
                      <a:pt x="584" y="1225"/>
                      <a:pt x="581" y="1218"/>
                      <a:pt x="580" y="1216"/>
                    </a:cubicBezTo>
                    <a:cubicBezTo>
                      <a:pt x="584" y="1215"/>
                      <a:pt x="588" y="1214"/>
                      <a:pt x="593" y="1213"/>
                    </a:cubicBezTo>
                    <a:cubicBezTo>
                      <a:pt x="594" y="1213"/>
                      <a:pt x="596" y="1212"/>
                      <a:pt x="598" y="1212"/>
                    </a:cubicBezTo>
                    <a:cubicBezTo>
                      <a:pt x="598" y="1213"/>
                      <a:pt x="599" y="1215"/>
                      <a:pt x="600" y="1218"/>
                    </a:cubicBezTo>
                    <a:cubicBezTo>
                      <a:pt x="601" y="1221"/>
                      <a:pt x="602" y="1224"/>
                      <a:pt x="602" y="1224"/>
                    </a:cubicBezTo>
                    <a:cubicBezTo>
                      <a:pt x="602" y="1224"/>
                      <a:pt x="601" y="1221"/>
                      <a:pt x="600" y="1218"/>
                    </a:cubicBezTo>
                    <a:cubicBezTo>
                      <a:pt x="599" y="1215"/>
                      <a:pt x="598" y="1213"/>
                      <a:pt x="598" y="1212"/>
                    </a:cubicBezTo>
                    <a:cubicBezTo>
                      <a:pt x="604" y="1211"/>
                      <a:pt x="609" y="1210"/>
                      <a:pt x="615" y="1209"/>
                    </a:cubicBezTo>
                    <a:cubicBezTo>
                      <a:pt x="617" y="1224"/>
                      <a:pt x="619" y="1234"/>
                      <a:pt x="621" y="1241"/>
                    </a:cubicBezTo>
                    <a:cubicBezTo>
                      <a:pt x="623" y="1249"/>
                      <a:pt x="624" y="1254"/>
                      <a:pt x="625" y="1258"/>
                    </a:cubicBezTo>
                    <a:cubicBezTo>
                      <a:pt x="624" y="1253"/>
                      <a:pt x="621" y="1243"/>
                      <a:pt x="619" y="1232"/>
                    </a:cubicBezTo>
                    <a:cubicBezTo>
                      <a:pt x="617" y="1223"/>
                      <a:pt x="616" y="1214"/>
                      <a:pt x="615" y="1209"/>
                    </a:cubicBezTo>
                    <a:cubicBezTo>
                      <a:pt x="616" y="1209"/>
                      <a:pt x="616" y="1209"/>
                      <a:pt x="617" y="1209"/>
                    </a:cubicBezTo>
                    <a:cubicBezTo>
                      <a:pt x="618" y="1209"/>
                      <a:pt x="618" y="1209"/>
                      <a:pt x="618" y="1209"/>
                    </a:cubicBezTo>
                    <a:cubicBezTo>
                      <a:pt x="620" y="1226"/>
                      <a:pt x="623" y="1237"/>
                      <a:pt x="625" y="1246"/>
                    </a:cubicBezTo>
                    <a:cubicBezTo>
                      <a:pt x="627" y="1255"/>
                      <a:pt x="629" y="1261"/>
                      <a:pt x="631" y="1265"/>
                    </a:cubicBezTo>
                    <a:cubicBezTo>
                      <a:pt x="629" y="1260"/>
                      <a:pt x="625" y="1248"/>
                      <a:pt x="623" y="1235"/>
                    </a:cubicBezTo>
                    <a:cubicBezTo>
                      <a:pt x="620" y="1224"/>
                      <a:pt x="619" y="1214"/>
                      <a:pt x="619" y="1209"/>
                    </a:cubicBezTo>
                    <a:cubicBezTo>
                      <a:pt x="619" y="1208"/>
                      <a:pt x="620" y="1208"/>
                      <a:pt x="621" y="1208"/>
                    </a:cubicBezTo>
                    <a:cubicBezTo>
                      <a:pt x="622" y="1227"/>
                      <a:pt x="626" y="1247"/>
                      <a:pt x="634" y="1268"/>
                    </a:cubicBezTo>
                    <a:cubicBezTo>
                      <a:pt x="629" y="1269"/>
                      <a:pt x="623" y="1270"/>
                      <a:pt x="618" y="1271"/>
                    </a:cubicBezTo>
                    <a:cubicBezTo>
                      <a:pt x="618" y="1269"/>
                      <a:pt x="617" y="1269"/>
                      <a:pt x="617" y="1269"/>
                    </a:cubicBezTo>
                    <a:cubicBezTo>
                      <a:pt x="617" y="1269"/>
                      <a:pt x="617" y="1269"/>
                      <a:pt x="618" y="1271"/>
                    </a:cubicBezTo>
                    <a:cubicBezTo>
                      <a:pt x="613" y="1271"/>
                      <a:pt x="609" y="1272"/>
                      <a:pt x="604" y="1273"/>
                    </a:cubicBezTo>
                    <a:cubicBezTo>
                      <a:pt x="604" y="1271"/>
                      <a:pt x="602" y="1269"/>
                      <a:pt x="601" y="1266"/>
                    </a:cubicBezTo>
                    <a:cubicBezTo>
                      <a:pt x="599" y="1261"/>
                      <a:pt x="597" y="1258"/>
                      <a:pt x="597" y="1258"/>
                    </a:cubicBezTo>
                    <a:cubicBezTo>
                      <a:pt x="597" y="1258"/>
                      <a:pt x="598" y="1261"/>
                      <a:pt x="601" y="1266"/>
                    </a:cubicBezTo>
                    <a:cubicBezTo>
                      <a:pt x="602" y="1269"/>
                      <a:pt x="603" y="1271"/>
                      <a:pt x="604" y="1273"/>
                    </a:cubicBezTo>
                    <a:cubicBezTo>
                      <a:pt x="600" y="1274"/>
                      <a:pt x="596" y="1274"/>
                      <a:pt x="592" y="1275"/>
                    </a:cubicBezTo>
                    <a:cubicBezTo>
                      <a:pt x="592" y="1275"/>
                      <a:pt x="592" y="1274"/>
                      <a:pt x="591" y="1274"/>
                    </a:cubicBezTo>
                    <a:cubicBezTo>
                      <a:pt x="590" y="1272"/>
                      <a:pt x="589" y="1271"/>
                      <a:pt x="589" y="1271"/>
                    </a:cubicBezTo>
                    <a:cubicBezTo>
                      <a:pt x="589" y="1271"/>
                      <a:pt x="590" y="1272"/>
                      <a:pt x="591" y="1274"/>
                    </a:cubicBezTo>
                    <a:cubicBezTo>
                      <a:pt x="591" y="1275"/>
                      <a:pt x="591" y="1275"/>
                      <a:pt x="592" y="1275"/>
                    </a:cubicBezTo>
                    <a:cubicBezTo>
                      <a:pt x="583" y="1277"/>
                      <a:pt x="578" y="1277"/>
                      <a:pt x="578" y="1277"/>
                    </a:cubicBezTo>
                    <a:cubicBezTo>
                      <a:pt x="578" y="1278"/>
                      <a:pt x="578" y="1278"/>
                      <a:pt x="578" y="1278"/>
                    </a:cubicBezTo>
                    <a:cubicBezTo>
                      <a:pt x="577" y="1278"/>
                      <a:pt x="577" y="1278"/>
                      <a:pt x="577" y="1278"/>
                    </a:cubicBezTo>
                    <a:close/>
                    <a:moveTo>
                      <a:pt x="545" y="1285"/>
                    </a:moveTo>
                    <a:cubicBezTo>
                      <a:pt x="544" y="1284"/>
                      <a:pt x="543" y="1283"/>
                      <a:pt x="540" y="1281"/>
                    </a:cubicBezTo>
                    <a:cubicBezTo>
                      <a:pt x="537" y="1278"/>
                      <a:pt x="534" y="1276"/>
                      <a:pt x="534" y="1276"/>
                    </a:cubicBezTo>
                    <a:cubicBezTo>
                      <a:pt x="534" y="1276"/>
                      <a:pt x="537" y="1278"/>
                      <a:pt x="540" y="1281"/>
                    </a:cubicBezTo>
                    <a:cubicBezTo>
                      <a:pt x="542" y="1283"/>
                      <a:pt x="544" y="1285"/>
                      <a:pt x="545" y="1285"/>
                    </a:cubicBezTo>
                    <a:cubicBezTo>
                      <a:pt x="543" y="1286"/>
                      <a:pt x="541" y="1286"/>
                      <a:pt x="539" y="1287"/>
                    </a:cubicBezTo>
                    <a:cubicBezTo>
                      <a:pt x="539" y="1286"/>
                      <a:pt x="539" y="1286"/>
                      <a:pt x="538" y="1286"/>
                    </a:cubicBezTo>
                    <a:cubicBezTo>
                      <a:pt x="536" y="1285"/>
                      <a:pt x="535" y="1285"/>
                      <a:pt x="535" y="1285"/>
                    </a:cubicBezTo>
                    <a:cubicBezTo>
                      <a:pt x="535" y="1285"/>
                      <a:pt x="536" y="1286"/>
                      <a:pt x="538" y="1286"/>
                    </a:cubicBezTo>
                    <a:cubicBezTo>
                      <a:pt x="538" y="1287"/>
                      <a:pt x="538" y="1287"/>
                      <a:pt x="539" y="1287"/>
                    </a:cubicBezTo>
                    <a:cubicBezTo>
                      <a:pt x="535" y="1288"/>
                      <a:pt x="531" y="1289"/>
                      <a:pt x="526" y="1290"/>
                    </a:cubicBezTo>
                    <a:cubicBezTo>
                      <a:pt x="502" y="1282"/>
                      <a:pt x="481" y="1269"/>
                      <a:pt x="464" y="1257"/>
                    </a:cubicBezTo>
                    <a:cubicBezTo>
                      <a:pt x="464" y="1257"/>
                      <a:pt x="465" y="1256"/>
                      <a:pt x="466" y="1256"/>
                    </a:cubicBezTo>
                    <a:cubicBezTo>
                      <a:pt x="483" y="1268"/>
                      <a:pt x="496" y="1274"/>
                      <a:pt x="506" y="1279"/>
                    </a:cubicBezTo>
                    <a:cubicBezTo>
                      <a:pt x="516" y="1283"/>
                      <a:pt x="522" y="1286"/>
                      <a:pt x="527" y="1288"/>
                    </a:cubicBezTo>
                    <a:cubicBezTo>
                      <a:pt x="521" y="1285"/>
                      <a:pt x="507" y="1279"/>
                      <a:pt x="495" y="1273"/>
                    </a:cubicBezTo>
                    <a:cubicBezTo>
                      <a:pt x="482" y="1266"/>
                      <a:pt x="471" y="1259"/>
                      <a:pt x="466" y="1256"/>
                    </a:cubicBezTo>
                    <a:cubicBezTo>
                      <a:pt x="470" y="1254"/>
                      <a:pt x="474" y="1252"/>
                      <a:pt x="477" y="1251"/>
                    </a:cubicBezTo>
                    <a:cubicBezTo>
                      <a:pt x="483" y="1248"/>
                      <a:pt x="489" y="1245"/>
                      <a:pt x="495" y="1243"/>
                    </a:cubicBezTo>
                    <a:cubicBezTo>
                      <a:pt x="498" y="1242"/>
                      <a:pt x="501" y="1241"/>
                      <a:pt x="504" y="1239"/>
                    </a:cubicBezTo>
                    <a:cubicBezTo>
                      <a:pt x="505" y="1241"/>
                      <a:pt x="510" y="1248"/>
                      <a:pt x="517" y="1256"/>
                    </a:cubicBezTo>
                    <a:cubicBezTo>
                      <a:pt x="525" y="1266"/>
                      <a:pt x="532" y="1272"/>
                      <a:pt x="532" y="1272"/>
                    </a:cubicBezTo>
                    <a:cubicBezTo>
                      <a:pt x="532" y="1272"/>
                      <a:pt x="525" y="1265"/>
                      <a:pt x="517" y="1256"/>
                    </a:cubicBezTo>
                    <a:cubicBezTo>
                      <a:pt x="511" y="1248"/>
                      <a:pt x="506" y="1241"/>
                      <a:pt x="504" y="1239"/>
                    </a:cubicBezTo>
                    <a:cubicBezTo>
                      <a:pt x="509" y="1237"/>
                      <a:pt x="513" y="1236"/>
                      <a:pt x="518" y="1234"/>
                    </a:cubicBezTo>
                    <a:cubicBezTo>
                      <a:pt x="520" y="1233"/>
                      <a:pt x="522" y="1233"/>
                      <a:pt x="523" y="1232"/>
                    </a:cubicBezTo>
                    <a:cubicBezTo>
                      <a:pt x="530" y="1247"/>
                      <a:pt x="537" y="1256"/>
                      <a:pt x="542" y="1263"/>
                    </a:cubicBezTo>
                    <a:cubicBezTo>
                      <a:pt x="547" y="1269"/>
                      <a:pt x="551" y="1273"/>
                      <a:pt x="554" y="1277"/>
                    </a:cubicBezTo>
                    <a:cubicBezTo>
                      <a:pt x="551" y="1273"/>
                      <a:pt x="542" y="1264"/>
                      <a:pt x="536" y="1254"/>
                    </a:cubicBezTo>
                    <a:cubicBezTo>
                      <a:pt x="530" y="1246"/>
                      <a:pt x="526" y="1237"/>
                      <a:pt x="523" y="1232"/>
                    </a:cubicBezTo>
                    <a:cubicBezTo>
                      <a:pt x="524" y="1232"/>
                      <a:pt x="525" y="1232"/>
                      <a:pt x="526" y="1231"/>
                    </a:cubicBezTo>
                    <a:cubicBezTo>
                      <a:pt x="534" y="1247"/>
                      <a:pt x="541" y="1257"/>
                      <a:pt x="547" y="1264"/>
                    </a:cubicBezTo>
                    <a:cubicBezTo>
                      <a:pt x="553" y="1271"/>
                      <a:pt x="557" y="1276"/>
                      <a:pt x="560" y="1279"/>
                    </a:cubicBezTo>
                    <a:cubicBezTo>
                      <a:pt x="556" y="1275"/>
                      <a:pt x="548" y="1265"/>
                      <a:pt x="541" y="1255"/>
                    </a:cubicBezTo>
                    <a:cubicBezTo>
                      <a:pt x="534" y="1245"/>
                      <a:pt x="528" y="1235"/>
                      <a:pt x="526" y="1231"/>
                    </a:cubicBezTo>
                    <a:cubicBezTo>
                      <a:pt x="527" y="1231"/>
                      <a:pt x="528" y="1231"/>
                      <a:pt x="529" y="1230"/>
                    </a:cubicBezTo>
                    <a:cubicBezTo>
                      <a:pt x="538" y="1250"/>
                      <a:pt x="552" y="1267"/>
                      <a:pt x="564" y="1281"/>
                    </a:cubicBezTo>
                    <a:cubicBezTo>
                      <a:pt x="558" y="1282"/>
                      <a:pt x="552" y="1284"/>
                      <a:pt x="545" y="1285"/>
                    </a:cubicBezTo>
                    <a:close/>
                    <a:moveTo>
                      <a:pt x="444" y="1243"/>
                    </a:moveTo>
                    <a:cubicBezTo>
                      <a:pt x="445" y="1243"/>
                      <a:pt x="445" y="1243"/>
                      <a:pt x="446" y="1242"/>
                    </a:cubicBezTo>
                    <a:cubicBezTo>
                      <a:pt x="455" y="1249"/>
                      <a:pt x="460" y="1252"/>
                      <a:pt x="463" y="1254"/>
                    </a:cubicBezTo>
                    <a:cubicBezTo>
                      <a:pt x="462" y="1255"/>
                      <a:pt x="462" y="1255"/>
                      <a:pt x="461" y="1255"/>
                    </a:cubicBezTo>
                    <a:cubicBezTo>
                      <a:pt x="455" y="1251"/>
                      <a:pt x="450" y="1247"/>
                      <a:pt x="444" y="1243"/>
                    </a:cubicBezTo>
                    <a:close/>
                    <a:moveTo>
                      <a:pt x="799" y="3"/>
                    </a:moveTo>
                    <a:cubicBezTo>
                      <a:pt x="808" y="31"/>
                      <a:pt x="813" y="60"/>
                      <a:pt x="813" y="85"/>
                    </a:cubicBezTo>
                    <a:cubicBezTo>
                      <a:pt x="813" y="115"/>
                      <a:pt x="807" y="140"/>
                      <a:pt x="796" y="162"/>
                    </a:cubicBezTo>
                    <a:cubicBezTo>
                      <a:pt x="795" y="162"/>
                      <a:pt x="794" y="162"/>
                      <a:pt x="794" y="162"/>
                    </a:cubicBezTo>
                    <a:cubicBezTo>
                      <a:pt x="785" y="162"/>
                      <a:pt x="776" y="162"/>
                      <a:pt x="768" y="163"/>
                    </a:cubicBezTo>
                    <a:cubicBezTo>
                      <a:pt x="789" y="131"/>
                      <a:pt x="801" y="89"/>
                      <a:pt x="801" y="44"/>
                    </a:cubicBezTo>
                    <a:cubicBezTo>
                      <a:pt x="801" y="31"/>
                      <a:pt x="800" y="17"/>
                      <a:pt x="798" y="3"/>
                    </a:cubicBezTo>
                    <a:cubicBezTo>
                      <a:pt x="798" y="3"/>
                      <a:pt x="799" y="3"/>
                      <a:pt x="799" y="3"/>
                    </a:cubicBezTo>
                    <a:close/>
                    <a:moveTo>
                      <a:pt x="954" y="327"/>
                    </a:moveTo>
                    <a:cubicBezTo>
                      <a:pt x="955" y="327"/>
                      <a:pt x="955" y="327"/>
                      <a:pt x="955" y="327"/>
                    </a:cubicBezTo>
                    <a:cubicBezTo>
                      <a:pt x="955" y="326"/>
                      <a:pt x="956" y="326"/>
                      <a:pt x="956" y="325"/>
                    </a:cubicBezTo>
                    <a:cubicBezTo>
                      <a:pt x="956" y="325"/>
                      <a:pt x="956" y="325"/>
                      <a:pt x="955" y="325"/>
                    </a:cubicBezTo>
                    <a:cubicBezTo>
                      <a:pt x="962" y="311"/>
                      <a:pt x="968" y="298"/>
                      <a:pt x="973" y="284"/>
                    </a:cubicBezTo>
                    <a:cubicBezTo>
                      <a:pt x="976" y="291"/>
                      <a:pt x="978" y="298"/>
                      <a:pt x="981" y="306"/>
                    </a:cubicBezTo>
                    <a:cubicBezTo>
                      <a:pt x="980" y="305"/>
                      <a:pt x="980" y="304"/>
                      <a:pt x="979" y="303"/>
                    </a:cubicBezTo>
                    <a:cubicBezTo>
                      <a:pt x="976" y="296"/>
                      <a:pt x="975" y="291"/>
                      <a:pt x="975" y="291"/>
                    </a:cubicBezTo>
                    <a:cubicBezTo>
                      <a:pt x="975" y="291"/>
                      <a:pt x="976" y="296"/>
                      <a:pt x="979" y="303"/>
                    </a:cubicBezTo>
                    <a:cubicBezTo>
                      <a:pt x="980" y="305"/>
                      <a:pt x="981" y="306"/>
                      <a:pt x="981" y="308"/>
                    </a:cubicBezTo>
                    <a:cubicBezTo>
                      <a:pt x="982" y="312"/>
                      <a:pt x="983" y="315"/>
                      <a:pt x="984" y="318"/>
                    </a:cubicBezTo>
                    <a:cubicBezTo>
                      <a:pt x="978" y="305"/>
                      <a:pt x="974" y="294"/>
                      <a:pt x="974" y="294"/>
                    </a:cubicBezTo>
                    <a:cubicBezTo>
                      <a:pt x="974" y="294"/>
                      <a:pt x="979" y="306"/>
                      <a:pt x="985" y="322"/>
                    </a:cubicBezTo>
                    <a:cubicBezTo>
                      <a:pt x="985" y="322"/>
                      <a:pt x="985" y="322"/>
                      <a:pt x="985" y="322"/>
                    </a:cubicBezTo>
                    <a:cubicBezTo>
                      <a:pt x="986" y="326"/>
                      <a:pt x="987" y="331"/>
                      <a:pt x="988" y="335"/>
                    </a:cubicBezTo>
                    <a:cubicBezTo>
                      <a:pt x="988" y="336"/>
                      <a:pt x="988" y="336"/>
                      <a:pt x="988" y="336"/>
                    </a:cubicBezTo>
                    <a:cubicBezTo>
                      <a:pt x="988" y="337"/>
                      <a:pt x="988" y="337"/>
                      <a:pt x="988" y="338"/>
                    </a:cubicBezTo>
                    <a:cubicBezTo>
                      <a:pt x="989" y="338"/>
                      <a:pt x="989" y="338"/>
                      <a:pt x="989" y="338"/>
                    </a:cubicBezTo>
                    <a:cubicBezTo>
                      <a:pt x="991" y="350"/>
                      <a:pt x="991" y="361"/>
                      <a:pt x="987" y="368"/>
                    </a:cubicBezTo>
                    <a:cubicBezTo>
                      <a:pt x="987" y="368"/>
                      <a:pt x="986" y="369"/>
                      <a:pt x="985" y="369"/>
                    </a:cubicBezTo>
                    <a:cubicBezTo>
                      <a:pt x="981" y="370"/>
                      <a:pt x="978" y="370"/>
                      <a:pt x="976" y="369"/>
                    </a:cubicBezTo>
                    <a:cubicBezTo>
                      <a:pt x="973" y="369"/>
                      <a:pt x="972" y="369"/>
                      <a:pt x="972" y="369"/>
                    </a:cubicBezTo>
                    <a:cubicBezTo>
                      <a:pt x="972" y="369"/>
                      <a:pt x="973" y="369"/>
                      <a:pt x="976" y="370"/>
                    </a:cubicBezTo>
                    <a:cubicBezTo>
                      <a:pt x="978" y="370"/>
                      <a:pt x="981" y="370"/>
                      <a:pt x="985" y="370"/>
                    </a:cubicBezTo>
                    <a:cubicBezTo>
                      <a:pt x="986" y="369"/>
                      <a:pt x="986" y="369"/>
                      <a:pt x="987" y="369"/>
                    </a:cubicBezTo>
                    <a:cubicBezTo>
                      <a:pt x="987" y="369"/>
                      <a:pt x="987" y="370"/>
                      <a:pt x="986" y="370"/>
                    </a:cubicBezTo>
                    <a:cubicBezTo>
                      <a:pt x="984" y="371"/>
                      <a:pt x="983" y="371"/>
                      <a:pt x="983" y="371"/>
                    </a:cubicBezTo>
                    <a:cubicBezTo>
                      <a:pt x="983" y="371"/>
                      <a:pt x="983" y="371"/>
                      <a:pt x="984" y="371"/>
                    </a:cubicBezTo>
                    <a:cubicBezTo>
                      <a:pt x="985" y="371"/>
                      <a:pt x="985" y="371"/>
                      <a:pt x="986" y="371"/>
                    </a:cubicBezTo>
                    <a:cubicBezTo>
                      <a:pt x="985" y="371"/>
                      <a:pt x="985" y="372"/>
                      <a:pt x="985" y="373"/>
                    </a:cubicBezTo>
                    <a:cubicBezTo>
                      <a:pt x="973" y="371"/>
                      <a:pt x="962" y="372"/>
                      <a:pt x="952" y="374"/>
                    </a:cubicBezTo>
                    <a:cubicBezTo>
                      <a:pt x="949" y="368"/>
                      <a:pt x="948" y="360"/>
                      <a:pt x="948" y="353"/>
                    </a:cubicBezTo>
                    <a:cubicBezTo>
                      <a:pt x="948" y="350"/>
                      <a:pt x="948" y="345"/>
                      <a:pt x="949" y="338"/>
                    </a:cubicBezTo>
                    <a:cubicBezTo>
                      <a:pt x="951" y="335"/>
                      <a:pt x="953" y="331"/>
                      <a:pt x="954" y="327"/>
                    </a:cubicBezTo>
                    <a:close/>
                    <a:moveTo>
                      <a:pt x="1062" y="1286"/>
                    </a:moveTo>
                    <a:cubicBezTo>
                      <a:pt x="1062" y="1286"/>
                      <a:pt x="1061" y="1286"/>
                      <a:pt x="1061" y="1287"/>
                    </a:cubicBezTo>
                    <a:cubicBezTo>
                      <a:pt x="1059" y="1286"/>
                      <a:pt x="1057" y="1286"/>
                      <a:pt x="1055" y="1285"/>
                    </a:cubicBezTo>
                    <a:cubicBezTo>
                      <a:pt x="1056" y="1284"/>
                      <a:pt x="1058" y="1283"/>
                      <a:pt x="1060" y="1281"/>
                    </a:cubicBezTo>
                    <a:cubicBezTo>
                      <a:pt x="1063" y="1278"/>
                      <a:pt x="1066" y="1276"/>
                      <a:pt x="1066" y="1276"/>
                    </a:cubicBezTo>
                    <a:cubicBezTo>
                      <a:pt x="1066" y="1276"/>
                      <a:pt x="1063" y="1278"/>
                      <a:pt x="1060" y="1281"/>
                    </a:cubicBezTo>
                    <a:cubicBezTo>
                      <a:pt x="1058" y="1283"/>
                      <a:pt x="1056" y="1284"/>
                      <a:pt x="1055" y="1285"/>
                    </a:cubicBezTo>
                    <a:cubicBezTo>
                      <a:pt x="1049" y="1284"/>
                      <a:pt x="1042" y="1282"/>
                      <a:pt x="1036" y="1281"/>
                    </a:cubicBezTo>
                    <a:cubicBezTo>
                      <a:pt x="1048" y="1267"/>
                      <a:pt x="1062" y="1250"/>
                      <a:pt x="1071" y="1230"/>
                    </a:cubicBezTo>
                    <a:cubicBezTo>
                      <a:pt x="1072" y="1231"/>
                      <a:pt x="1073" y="1231"/>
                      <a:pt x="1074" y="1231"/>
                    </a:cubicBezTo>
                    <a:cubicBezTo>
                      <a:pt x="1066" y="1247"/>
                      <a:pt x="1058" y="1257"/>
                      <a:pt x="1053" y="1264"/>
                    </a:cubicBezTo>
                    <a:cubicBezTo>
                      <a:pt x="1047" y="1271"/>
                      <a:pt x="1043" y="1275"/>
                      <a:pt x="1040" y="1279"/>
                    </a:cubicBezTo>
                    <a:cubicBezTo>
                      <a:pt x="1044" y="1275"/>
                      <a:pt x="1053" y="1265"/>
                      <a:pt x="1060" y="1255"/>
                    </a:cubicBezTo>
                    <a:cubicBezTo>
                      <a:pt x="1067" y="1246"/>
                      <a:pt x="1072" y="1235"/>
                      <a:pt x="1074" y="1231"/>
                    </a:cubicBezTo>
                    <a:cubicBezTo>
                      <a:pt x="1075" y="1232"/>
                      <a:pt x="1076" y="1232"/>
                      <a:pt x="1077" y="1232"/>
                    </a:cubicBezTo>
                    <a:cubicBezTo>
                      <a:pt x="1070" y="1246"/>
                      <a:pt x="1063" y="1256"/>
                      <a:pt x="1058" y="1262"/>
                    </a:cubicBezTo>
                    <a:cubicBezTo>
                      <a:pt x="1053" y="1269"/>
                      <a:pt x="1049" y="1273"/>
                      <a:pt x="1046" y="1277"/>
                    </a:cubicBezTo>
                    <a:cubicBezTo>
                      <a:pt x="1050" y="1273"/>
                      <a:pt x="1058" y="1264"/>
                      <a:pt x="1064" y="1254"/>
                    </a:cubicBezTo>
                    <a:cubicBezTo>
                      <a:pt x="1070" y="1246"/>
                      <a:pt x="1075" y="1237"/>
                      <a:pt x="1077" y="1232"/>
                    </a:cubicBezTo>
                    <a:cubicBezTo>
                      <a:pt x="1078" y="1233"/>
                      <a:pt x="1080" y="1233"/>
                      <a:pt x="1082" y="1234"/>
                    </a:cubicBezTo>
                    <a:cubicBezTo>
                      <a:pt x="1087" y="1236"/>
                      <a:pt x="1091" y="1237"/>
                      <a:pt x="1096" y="1239"/>
                    </a:cubicBezTo>
                    <a:cubicBezTo>
                      <a:pt x="1094" y="1241"/>
                      <a:pt x="1089" y="1248"/>
                      <a:pt x="1083" y="1256"/>
                    </a:cubicBezTo>
                    <a:cubicBezTo>
                      <a:pt x="1075" y="1265"/>
                      <a:pt x="1068" y="1272"/>
                      <a:pt x="1068" y="1272"/>
                    </a:cubicBezTo>
                    <a:cubicBezTo>
                      <a:pt x="1068" y="1272"/>
                      <a:pt x="1075" y="1266"/>
                      <a:pt x="1083" y="1256"/>
                    </a:cubicBezTo>
                    <a:cubicBezTo>
                      <a:pt x="1090" y="1248"/>
                      <a:pt x="1095" y="1241"/>
                      <a:pt x="1096" y="1239"/>
                    </a:cubicBezTo>
                    <a:cubicBezTo>
                      <a:pt x="1099" y="1241"/>
                      <a:pt x="1102" y="1242"/>
                      <a:pt x="1105" y="1243"/>
                    </a:cubicBezTo>
                    <a:cubicBezTo>
                      <a:pt x="1111" y="1245"/>
                      <a:pt x="1117" y="1248"/>
                      <a:pt x="1123" y="1251"/>
                    </a:cubicBezTo>
                    <a:cubicBezTo>
                      <a:pt x="1126" y="1252"/>
                      <a:pt x="1130" y="1254"/>
                      <a:pt x="1134" y="1256"/>
                    </a:cubicBezTo>
                    <a:cubicBezTo>
                      <a:pt x="1117" y="1267"/>
                      <a:pt x="1104" y="1274"/>
                      <a:pt x="1094" y="1278"/>
                    </a:cubicBezTo>
                    <a:cubicBezTo>
                      <a:pt x="1084" y="1283"/>
                      <a:pt x="1078" y="1285"/>
                      <a:pt x="1073" y="1288"/>
                    </a:cubicBezTo>
                    <a:cubicBezTo>
                      <a:pt x="1079" y="1285"/>
                      <a:pt x="1093" y="1280"/>
                      <a:pt x="1106" y="1273"/>
                    </a:cubicBezTo>
                    <a:cubicBezTo>
                      <a:pt x="1118" y="1267"/>
                      <a:pt x="1129" y="1259"/>
                      <a:pt x="1134" y="1256"/>
                    </a:cubicBezTo>
                    <a:cubicBezTo>
                      <a:pt x="1135" y="1257"/>
                      <a:pt x="1136" y="1257"/>
                      <a:pt x="1137" y="1257"/>
                    </a:cubicBezTo>
                    <a:cubicBezTo>
                      <a:pt x="1119" y="1269"/>
                      <a:pt x="1098" y="1282"/>
                      <a:pt x="1074" y="1290"/>
                    </a:cubicBezTo>
                    <a:cubicBezTo>
                      <a:pt x="1070" y="1289"/>
                      <a:pt x="1066" y="1288"/>
                      <a:pt x="1062" y="1287"/>
                    </a:cubicBezTo>
                    <a:cubicBezTo>
                      <a:pt x="1062" y="1287"/>
                      <a:pt x="1062" y="1287"/>
                      <a:pt x="1062" y="1286"/>
                    </a:cubicBezTo>
                    <a:cubicBezTo>
                      <a:pt x="1064" y="1286"/>
                      <a:pt x="1065" y="1285"/>
                      <a:pt x="1065" y="1285"/>
                    </a:cubicBezTo>
                    <a:cubicBezTo>
                      <a:pt x="1065" y="1285"/>
                      <a:pt x="1064" y="1285"/>
                      <a:pt x="1062" y="1286"/>
                    </a:cubicBezTo>
                    <a:close/>
                    <a:moveTo>
                      <a:pt x="1032" y="1268"/>
                    </a:moveTo>
                    <a:cubicBezTo>
                      <a:pt x="1028" y="1273"/>
                      <a:pt x="1025" y="1277"/>
                      <a:pt x="1023" y="1278"/>
                    </a:cubicBezTo>
                    <a:cubicBezTo>
                      <a:pt x="1023" y="1278"/>
                      <a:pt x="1023" y="1278"/>
                      <a:pt x="1022" y="1278"/>
                    </a:cubicBezTo>
                    <a:cubicBezTo>
                      <a:pt x="1022" y="1278"/>
                      <a:pt x="1022" y="1278"/>
                      <a:pt x="1022" y="1277"/>
                    </a:cubicBezTo>
                    <a:cubicBezTo>
                      <a:pt x="1012" y="1276"/>
                      <a:pt x="1012" y="1276"/>
                      <a:pt x="1012" y="1276"/>
                    </a:cubicBezTo>
                    <a:cubicBezTo>
                      <a:pt x="1011" y="1276"/>
                      <a:pt x="1010" y="1275"/>
                      <a:pt x="1008" y="1275"/>
                    </a:cubicBezTo>
                    <a:cubicBezTo>
                      <a:pt x="1009" y="1275"/>
                      <a:pt x="1009" y="1275"/>
                      <a:pt x="1009" y="1274"/>
                    </a:cubicBezTo>
                    <a:cubicBezTo>
                      <a:pt x="1010" y="1272"/>
                      <a:pt x="1011" y="1271"/>
                      <a:pt x="1011" y="1271"/>
                    </a:cubicBezTo>
                    <a:cubicBezTo>
                      <a:pt x="1011" y="1271"/>
                      <a:pt x="1010" y="1272"/>
                      <a:pt x="1009" y="1274"/>
                    </a:cubicBezTo>
                    <a:cubicBezTo>
                      <a:pt x="1009" y="1274"/>
                      <a:pt x="1008" y="1275"/>
                      <a:pt x="1008" y="1275"/>
                    </a:cubicBezTo>
                    <a:cubicBezTo>
                      <a:pt x="1004" y="1274"/>
                      <a:pt x="1000" y="1274"/>
                      <a:pt x="996" y="1273"/>
                    </a:cubicBezTo>
                    <a:cubicBezTo>
                      <a:pt x="997" y="1271"/>
                      <a:pt x="998" y="1269"/>
                      <a:pt x="999" y="1266"/>
                    </a:cubicBezTo>
                    <a:cubicBezTo>
                      <a:pt x="1002" y="1261"/>
                      <a:pt x="1003" y="1258"/>
                      <a:pt x="1003" y="1258"/>
                    </a:cubicBezTo>
                    <a:cubicBezTo>
                      <a:pt x="1003" y="1258"/>
                      <a:pt x="1001" y="1261"/>
                      <a:pt x="999" y="1266"/>
                    </a:cubicBezTo>
                    <a:cubicBezTo>
                      <a:pt x="998" y="1269"/>
                      <a:pt x="997" y="1271"/>
                      <a:pt x="996" y="1273"/>
                    </a:cubicBezTo>
                    <a:cubicBezTo>
                      <a:pt x="991" y="1272"/>
                      <a:pt x="987" y="1271"/>
                      <a:pt x="982" y="1271"/>
                    </a:cubicBezTo>
                    <a:cubicBezTo>
                      <a:pt x="983" y="1269"/>
                      <a:pt x="983" y="1269"/>
                      <a:pt x="983" y="1269"/>
                    </a:cubicBezTo>
                    <a:cubicBezTo>
                      <a:pt x="983" y="1269"/>
                      <a:pt x="982" y="1269"/>
                      <a:pt x="982" y="1270"/>
                    </a:cubicBezTo>
                    <a:cubicBezTo>
                      <a:pt x="977" y="1270"/>
                      <a:pt x="972" y="1269"/>
                      <a:pt x="966" y="1268"/>
                    </a:cubicBezTo>
                    <a:cubicBezTo>
                      <a:pt x="974" y="1247"/>
                      <a:pt x="978" y="1227"/>
                      <a:pt x="979" y="1208"/>
                    </a:cubicBezTo>
                    <a:cubicBezTo>
                      <a:pt x="980" y="1208"/>
                      <a:pt x="980" y="1208"/>
                      <a:pt x="981" y="1209"/>
                    </a:cubicBezTo>
                    <a:cubicBezTo>
                      <a:pt x="980" y="1225"/>
                      <a:pt x="977" y="1237"/>
                      <a:pt x="975" y="1246"/>
                    </a:cubicBezTo>
                    <a:cubicBezTo>
                      <a:pt x="973" y="1255"/>
                      <a:pt x="971" y="1261"/>
                      <a:pt x="969" y="1265"/>
                    </a:cubicBezTo>
                    <a:cubicBezTo>
                      <a:pt x="971" y="1260"/>
                      <a:pt x="975" y="1248"/>
                      <a:pt x="978" y="1235"/>
                    </a:cubicBezTo>
                    <a:cubicBezTo>
                      <a:pt x="980" y="1225"/>
                      <a:pt x="981" y="1214"/>
                      <a:pt x="982" y="1209"/>
                    </a:cubicBezTo>
                    <a:cubicBezTo>
                      <a:pt x="982" y="1209"/>
                      <a:pt x="983" y="1209"/>
                      <a:pt x="983" y="1209"/>
                    </a:cubicBezTo>
                    <a:cubicBezTo>
                      <a:pt x="983" y="1209"/>
                      <a:pt x="983" y="1209"/>
                      <a:pt x="983" y="1209"/>
                    </a:cubicBezTo>
                    <a:cubicBezTo>
                      <a:pt x="983" y="1209"/>
                      <a:pt x="983" y="1209"/>
                      <a:pt x="983" y="1209"/>
                    </a:cubicBezTo>
                    <a:cubicBezTo>
                      <a:pt x="984" y="1209"/>
                      <a:pt x="984" y="1209"/>
                      <a:pt x="985" y="1209"/>
                    </a:cubicBezTo>
                    <a:cubicBezTo>
                      <a:pt x="983" y="1224"/>
                      <a:pt x="981" y="1234"/>
                      <a:pt x="979" y="1241"/>
                    </a:cubicBezTo>
                    <a:cubicBezTo>
                      <a:pt x="977" y="1249"/>
                      <a:pt x="976" y="1254"/>
                      <a:pt x="975" y="1258"/>
                    </a:cubicBezTo>
                    <a:cubicBezTo>
                      <a:pt x="976" y="1253"/>
                      <a:pt x="979" y="1243"/>
                      <a:pt x="981" y="1232"/>
                    </a:cubicBezTo>
                    <a:cubicBezTo>
                      <a:pt x="983" y="1223"/>
                      <a:pt x="985" y="1214"/>
                      <a:pt x="985" y="1209"/>
                    </a:cubicBezTo>
                    <a:cubicBezTo>
                      <a:pt x="991" y="1210"/>
                      <a:pt x="996" y="1211"/>
                      <a:pt x="1002" y="1212"/>
                    </a:cubicBezTo>
                    <a:cubicBezTo>
                      <a:pt x="1002" y="1213"/>
                      <a:pt x="1001" y="1215"/>
                      <a:pt x="1000" y="1218"/>
                    </a:cubicBezTo>
                    <a:cubicBezTo>
                      <a:pt x="999" y="1221"/>
                      <a:pt x="998" y="1224"/>
                      <a:pt x="998" y="1224"/>
                    </a:cubicBezTo>
                    <a:cubicBezTo>
                      <a:pt x="998" y="1224"/>
                      <a:pt x="999" y="1221"/>
                      <a:pt x="1000" y="1218"/>
                    </a:cubicBezTo>
                    <a:cubicBezTo>
                      <a:pt x="1001" y="1215"/>
                      <a:pt x="1002" y="1213"/>
                      <a:pt x="1002" y="1212"/>
                    </a:cubicBezTo>
                    <a:cubicBezTo>
                      <a:pt x="1004" y="1212"/>
                      <a:pt x="1006" y="1213"/>
                      <a:pt x="1007" y="1213"/>
                    </a:cubicBezTo>
                    <a:cubicBezTo>
                      <a:pt x="1012" y="1214"/>
                      <a:pt x="1016" y="1215"/>
                      <a:pt x="1020" y="1216"/>
                    </a:cubicBezTo>
                    <a:cubicBezTo>
                      <a:pt x="1019" y="1218"/>
                      <a:pt x="1016" y="1225"/>
                      <a:pt x="1013" y="1234"/>
                    </a:cubicBezTo>
                    <a:cubicBezTo>
                      <a:pt x="1008" y="1245"/>
                      <a:pt x="1005" y="1253"/>
                      <a:pt x="1005" y="1253"/>
                    </a:cubicBezTo>
                    <a:cubicBezTo>
                      <a:pt x="1005" y="1253"/>
                      <a:pt x="1009" y="1245"/>
                      <a:pt x="1013" y="1234"/>
                    </a:cubicBezTo>
                    <a:cubicBezTo>
                      <a:pt x="1017" y="1226"/>
                      <a:pt x="1019" y="1218"/>
                      <a:pt x="1020" y="1216"/>
                    </a:cubicBezTo>
                    <a:cubicBezTo>
                      <a:pt x="1023" y="1216"/>
                      <a:pt x="1026" y="1217"/>
                      <a:pt x="1029" y="1218"/>
                    </a:cubicBezTo>
                    <a:cubicBezTo>
                      <a:pt x="1037" y="1220"/>
                      <a:pt x="1046" y="1222"/>
                      <a:pt x="1055" y="1225"/>
                    </a:cubicBezTo>
                    <a:cubicBezTo>
                      <a:pt x="1058" y="1226"/>
                      <a:pt x="1062" y="1227"/>
                      <a:pt x="1065" y="1228"/>
                    </a:cubicBezTo>
                    <a:cubicBezTo>
                      <a:pt x="1057" y="1244"/>
                      <a:pt x="1050" y="1255"/>
                      <a:pt x="1044" y="1262"/>
                    </a:cubicBezTo>
                    <a:cubicBezTo>
                      <a:pt x="1039" y="1270"/>
                      <a:pt x="1035" y="1275"/>
                      <a:pt x="1032" y="1279"/>
                    </a:cubicBezTo>
                    <a:cubicBezTo>
                      <a:pt x="1036" y="1274"/>
                      <a:pt x="1044" y="1264"/>
                      <a:pt x="1051" y="1253"/>
                    </a:cubicBezTo>
                    <a:cubicBezTo>
                      <a:pt x="1058" y="1243"/>
                      <a:pt x="1064" y="1233"/>
                      <a:pt x="1066" y="1228"/>
                    </a:cubicBezTo>
                    <a:cubicBezTo>
                      <a:pt x="1067" y="1229"/>
                      <a:pt x="1067" y="1229"/>
                      <a:pt x="1068" y="1229"/>
                    </a:cubicBezTo>
                    <a:cubicBezTo>
                      <a:pt x="1059" y="1249"/>
                      <a:pt x="1045" y="1266"/>
                      <a:pt x="1033" y="1280"/>
                    </a:cubicBezTo>
                    <a:cubicBezTo>
                      <a:pt x="1030" y="1279"/>
                      <a:pt x="1026" y="1279"/>
                      <a:pt x="1023" y="1278"/>
                    </a:cubicBezTo>
                    <a:cubicBezTo>
                      <a:pt x="1025" y="1277"/>
                      <a:pt x="1028" y="1273"/>
                      <a:pt x="1032" y="1268"/>
                    </a:cubicBezTo>
                    <a:cubicBezTo>
                      <a:pt x="1037" y="1262"/>
                      <a:pt x="1040" y="1256"/>
                      <a:pt x="1040" y="1256"/>
                    </a:cubicBezTo>
                    <a:cubicBezTo>
                      <a:pt x="1040" y="1256"/>
                      <a:pt x="1037" y="1261"/>
                      <a:pt x="1032" y="1268"/>
                    </a:cubicBezTo>
                    <a:close/>
                    <a:moveTo>
                      <a:pt x="939" y="1265"/>
                    </a:moveTo>
                    <a:cubicBezTo>
                      <a:pt x="939" y="1263"/>
                      <a:pt x="939" y="1258"/>
                      <a:pt x="939" y="1254"/>
                    </a:cubicBezTo>
                    <a:cubicBezTo>
                      <a:pt x="939" y="1246"/>
                      <a:pt x="939" y="1241"/>
                      <a:pt x="939" y="1241"/>
                    </a:cubicBezTo>
                    <a:cubicBezTo>
                      <a:pt x="939" y="1241"/>
                      <a:pt x="938" y="1246"/>
                      <a:pt x="938" y="1254"/>
                    </a:cubicBezTo>
                    <a:cubicBezTo>
                      <a:pt x="938" y="1258"/>
                      <a:pt x="938" y="1263"/>
                      <a:pt x="938" y="1265"/>
                    </a:cubicBezTo>
                    <a:cubicBezTo>
                      <a:pt x="934" y="1264"/>
                      <a:pt x="934" y="1264"/>
                      <a:pt x="934" y="1264"/>
                    </a:cubicBezTo>
                    <a:cubicBezTo>
                      <a:pt x="934" y="1265"/>
                      <a:pt x="934" y="1265"/>
                      <a:pt x="934" y="1265"/>
                    </a:cubicBezTo>
                    <a:cubicBezTo>
                      <a:pt x="932" y="1265"/>
                      <a:pt x="931" y="1265"/>
                      <a:pt x="929" y="1265"/>
                    </a:cubicBezTo>
                    <a:cubicBezTo>
                      <a:pt x="929" y="1263"/>
                      <a:pt x="929" y="1260"/>
                      <a:pt x="929" y="1257"/>
                    </a:cubicBezTo>
                    <a:cubicBezTo>
                      <a:pt x="928" y="1252"/>
                      <a:pt x="927" y="1248"/>
                      <a:pt x="927" y="1248"/>
                    </a:cubicBezTo>
                    <a:cubicBezTo>
                      <a:pt x="927" y="1248"/>
                      <a:pt x="928" y="1252"/>
                      <a:pt x="928" y="1257"/>
                    </a:cubicBezTo>
                    <a:cubicBezTo>
                      <a:pt x="928" y="1260"/>
                      <a:pt x="929" y="1263"/>
                      <a:pt x="929" y="1265"/>
                    </a:cubicBezTo>
                    <a:cubicBezTo>
                      <a:pt x="926" y="1264"/>
                      <a:pt x="923" y="1264"/>
                      <a:pt x="920" y="1264"/>
                    </a:cubicBezTo>
                    <a:cubicBezTo>
                      <a:pt x="918" y="1240"/>
                      <a:pt x="914" y="1220"/>
                      <a:pt x="909" y="1202"/>
                    </a:cubicBezTo>
                    <a:cubicBezTo>
                      <a:pt x="909" y="1202"/>
                      <a:pt x="910" y="1202"/>
                      <a:pt x="911" y="1202"/>
                    </a:cubicBezTo>
                    <a:cubicBezTo>
                      <a:pt x="915" y="1218"/>
                      <a:pt x="917" y="1229"/>
                      <a:pt x="918" y="1237"/>
                    </a:cubicBezTo>
                    <a:cubicBezTo>
                      <a:pt x="920" y="1245"/>
                      <a:pt x="920" y="1251"/>
                      <a:pt x="921" y="1255"/>
                    </a:cubicBezTo>
                    <a:cubicBezTo>
                      <a:pt x="920" y="1250"/>
                      <a:pt x="919" y="1238"/>
                      <a:pt x="917" y="1227"/>
                    </a:cubicBezTo>
                    <a:cubicBezTo>
                      <a:pt x="915" y="1217"/>
                      <a:pt x="912" y="1207"/>
                      <a:pt x="911" y="1202"/>
                    </a:cubicBezTo>
                    <a:cubicBezTo>
                      <a:pt x="912" y="1202"/>
                      <a:pt x="914" y="1202"/>
                      <a:pt x="915" y="1202"/>
                    </a:cubicBezTo>
                    <a:cubicBezTo>
                      <a:pt x="918" y="1203"/>
                      <a:pt x="920" y="1203"/>
                      <a:pt x="923" y="1203"/>
                    </a:cubicBezTo>
                    <a:cubicBezTo>
                      <a:pt x="923" y="1204"/>
                      <a:pt x="923" y="1210"/>
                      <a:pt x="924" y="1218"/>
                    </a:cubicBezTo>
                    <a:cubicBezTo>
                      <a:pt x="925" y="1226"/>
                      <a:pt x="926" y="1233"/>
                      <a:pt x="926" y="1233"/>
                    </a:cubicBezTo>
                    <a:cubicBezTo>
                      <a:pt x="926" y="1233"/>
                      <a:pt x="925" y="1226"/>
                      <a:pt x="925" y="1217"/>
                    </a:cubicBezTo>
                    <a:cubicBezTo>
                      <a:pt x="924" y="1210"/>
                      <a:pt x="923" y="1204"/>
                      <a:pt x="923" y="1203"/>
                    </a:cubicBezTo>
                    <a:cubicBezTo>
                      <a:pt x="927" y="1203"/>
                      <a:pt x="930" y="1203"/>
                      <a:pt x="934" y="1203"/>
                    </a:cubicBezTo>
                    <a:cubicBezTo>
                      <a:pt x="939" y="1204"/>
                      <a:pt x="944" y="1204"/>
                      <a:pt x="950" y="1205"/>
                    </a:cubicBezTo>
                    <a:cubicBezTo>
                      <a:pt x="950" y="1206"/>
                      <a:pt x="949" y="1209"/>
                      <a:pt x="949" y="1211"/>
                    </a:cubicBezTo>
                    <a:cubicBezTo>
                      <a:pt x="949" y="1216"/>
                      <a:pt x="948" y="1219"/>
                      <a:pt x="948" y="1219"/>
                    </a:cubicBezTo>
                    <a:cubicBezTo>
                      <a:pt x="948" y="1219"/>
                      <a:pt x="949" y="1216"/>
                      <a:pt x="949" y="1212"/>
                    </a:cubicBezTo>
                    <a:cubicBezTo>
                      <a:pt x="950" y="1209"/>
                      <a:pt x="950" y="1206"/>
                      <a:pt x="950" y="1205"/>
                    </a:cubicBezTo>
                    <a:cubicBezTo>
                      <a:pt x="952" y="1205"/>
                      <a:pt x="955" y="1205"/>
                      <a:pt x="958" y="1205"/>
                    </a:cubicBezTo>
                    <a:cubicBezTo>
                      <a:pt x="963" y="1206"/>
                      <a:pt x="968" y="1207"/>
                      <a:pt x="973" y="1207"/>
                    </a:cubicBezTo>
                    <a:cubicBezTo>
                      <a:pt x="972" y="1225"/>
                      <a:pt x="969" y="1238"/>
                      <a:pt x="967" y="1247"/>
                    </a:cubicBezTo>
                    <a:cubicBezTo>
                      <a:pt x="965" y="1256"/>
                      <a:pt x="963" y="1262"/>
                      <a:pt x="962" y="1267"/>
                    </a:cubicBezTo>
                    <a:cubicBezTo>
                      <a:pt x="964" y="1261"/>
                      <a:pt x="967" y="1248"/>
                      <a:pt x="970" y="1236"/>
                    </a:cubicBezTo>
                    <a:cubicBezTo>
                      <a:pt x="972" y="1224"/>
                      <a:pt x="973" y="1212"/>
                      <a:pt x="973" y="1207"/>
                    </a:cubicBezTo>
                    <a:cubicBezTo>
                      <a:pt x="974" y="1207"/>
                      <a:pt x="975" y="1208"/>
                      <a:pt x="976" y="1208"/>
                    </a:cubicBezTo>
                    <a:cubicBezTo>
                      <a:pt x="975" y="1226"/>
                      <a:pt x="971" y="1246"/>
                      <a:pt x="963" y="1268"/>
                    </a:cubicBezTo>
                    <a:cubicBezTo>
                      <a:pt x="959" y="1267"/>
                      <a:pt x="954" y="1267"/>
                      <a:pt x="949" y="1266"/>
                    </a:cubicBezTo>
                    <a:cubicBezTo>
                      <a:pt x="949" y="1265"/>
                      <a:pt x="950" y="1262"/>
                      <a:pt x="951" y="1259"/>
                    </a:cubicBezTo>
                    <a:cubicBezTo>
                      <a:pt x="951" y="1254"/>
                      <a:pt x="952" y="1250"/>
                      <a:pt x="952" y="1250"/>
                    </a:cubicBezTo>
                    <a:cubicBezTo>
                      <a:pt x="952" y="1250"/>
                      <a:pt x="951" y="1254"/>
                      <a:pt x="950" y="1259"/>
                    </a:cubicBezTo>
                    <a:cubicBezTo>
                      <a:pt x="950" y="1262"/>
                      <a:pt x="949" y="1265"/>
                      <a:pt x="949" y="1266"/>
                    </a:cubicBezTo>
                    <a:cubicBezTo>
                      <a:pt x="948" y="1266"/>
                      <a:pt x="946" y="1266"/>
                      <a:pt x="945" y="1266"/>
                    </a:cubicBezTo>
                    <a:cubicBezTo>
                      <a:pt x="945" y="1264"/>
                      <a:pt x="945" y="1261"/>
                      <a:pt x="945" y="1257"/>
                    </a:cubicBezTo>
                    <a:cubicBezTo>
                      <a:pt x="945" y="1251"/>
                      <a:pt x="945" y="1247"/>
                      <a:pt x="945" y="1247"/>
                    </a:cubicBezTo>
                    <a:cubicBezTo>
                      <a:pt x="945" y="1247"/>
                      <a:pt x="945" y="1251"/>
                      <a:pt x="945" y="1257"/>
                    </a:cubicBezTo>
                    <a:cubicBezTo>
                      <a:pt x="945" y="1261"/>
                      <a:pt x="945" y="1264"/>
                      <a:pt x="945" y="1266"/>
                    </a:cubicBezTo>
                    <a:cubicBezTo>
                      <a:pt x="944" y="1266"/>
                      <a:pt x="944" y="1266"/>
                      <a:pt x="943" y="1266"/>
                    </a:cubicBezTo>
                    <a:lnTo>
                      <a:pt x="939" y="1265"/>
                    </a:lnTo>
                    <a:close/>
                    <a:moveTo>
                      <a:pt x="860" y="1369"/>
                    </a:moveTo>
                    <a:cubicBezTo>
                      <a:pt x="860" y="1368"/>
                      <a:pt x="860" y="1367"/>
                      <a:pt x="860" y="1365"/>
                    </a:cubicBezTo>
                    <a:cubicBezTo>
                      <a:pt x="860" y="1364"/>
                      <a:pt x="860" y="1364"/>
                      <a:pt x="860" y="1364"/>
                    </a:cubicBezTo>
                    <a:cubicBezTo>
                      <a:pt x="869" y="1342"/>
                      <a:pt x="874" y="1320"/>
                      <a:pt x="875" y="1299"/>
                    </a:cubicBezTo>
                    <a:cubicBezTo>
                      <a:pt x="876" y="1299"/>
                      <a:pt x="878" y="1299"/>
                      <a:pt x="879" y="1299"/>
                    </a:cubicBezTo>
                    <a:cubicBezTo>
                      <a:pt x="879" y="1300"/>
                      <a:pt x="879" y="1300"/>
                      <a:pt x="879" y="1300"/>
                    </a:cubicBezTo>
                    <a:cubicBezTo>
                      <a:pt x="879" y="1322"/>
                      <a:pt x="874" y="1345"/>
                      <a:pt x="863" y="1370"/>
                    </a:cubicBezTo>
                    <a:cubicBezTo>
                      <a:pt x="862" y="1370"/>
                      <a:pt x="861" y="1370"/>
                      <a:pt x="860" y="1369"/>
                    </a:cubicBezTo>
                    <a:close/>
                    <a:moveTo>
                      <a:pt x="737" y="1370"/>
                    </a:moveTo>
                    <a:cubicBezTo>
                      <a:pt x="726" y="1345"/>
                      <a:pt x="721" y="1322"/>
                      <a:pt x="721" y="1300"/>
                    </a:cubicBezTo>
                    <a:cubicBezTo>
                      <a:pt x="721" y="1299"/>
                      <a:pt x="721" y="1299"/>
                      <a:pt x="721" y="1299"/>
                    </a:cubicBezTo>
                    <a:cubicBezTo>
                      <a:pt x="722" y="1299"/>
                      <a:pt x="724" y="1299"/>
                      <a:pt x="725" y="1299"/>
                    </a:cubicBezTo>
                    <a:cubicBezTo>
                      <a:pt x="726" y="1320"/>
                      <a:pt x="731" y="1342"/>
                      <a:pt x="740" y="1364"/>
                    </a:cubicBezTo>
                    <a:cubicBezTo>
                      <a:pt x="740" y="1365"/>
                      <a:pt x="740" y="1365"/>
                      <a:pt x="740" y="1365"/>
                    </a:cubicBezTo>
                    <a:cubicBezTo>
                      <a:pt x="740" y="1367"/>
                      <a:pt x="740" y="1368"/>
                      <a:pt x="740" y="1369"/>
                    </a:cubicBezTo>
                    <a:cubicBezTo>
                      <a:pt x="739" y="1370"/>
                      <a:pt x="738" y="1370"/>
                      <a:pt x="737" y="1370"/>
                    </a:cubicBezTo>
                    <a:close/>
                    <a:moveTo>
                      <a:pt x="671" y="1257"/>
                    </a:moveTo>
                    <a:cubicBezTo>
                      <a:pt x="671" y="1260"/>
                      <a:pt x="671" y="1263"/>
                      <a:pt x="671" y="1265"/>
                    </a:cubicBezTo>
                    <a:cubicBezTo>
                      <a:pt x="669" y="1265"/>
                      <a:pt x="668" y="1265"/>
                      <a:pt x="666" y="1265"/>
                    </a:cubicBezTo>
                    <a:cubicBezTo>
                      <a:pt x="666" y="1264"/>
                      <a:pt x="666" y="1264"/>
                      <a:pt x="666" y="1264"/>
                    </a:cubicBezTo>
                    <a:cubicBezTo>
                      <a:pt x="665" y="1264"/>
                      <a:pt x="664" y="1264"/>
                      <a:pt x="662" y="1265"/>
                    </a:cubicBezTo>
                    <a:cubicBezTo>
                      <a:pt x="662" y="1262"/>
                      <a:pt x="662" y="1258"/>
                      <a:pt x="662" y="1254"/>
                    </a:cubicBezTo>
                    <a:cubicBezTo>
                      <a:pt x="662" y="1246"/>
                      <a:pt x="662" y="1241"/>
                      <a:pt x="662" y="1241"/>
                    </a:cubicBezTo>
                    <a:cubicBezTo>
                      <a:pt x="662" y="1241"/>
                      <a:pt x="661" y="1246"/>
                      <a:pt x="661" y="1254"/>
                    </a:cubicBezTo>
                    <a:cubicBezTo>
                      <a:pt x="661" y="1258"/>
                      <a:pt x="661" y="1262"/>
                      <a:pt x="661" y="1265"/>
                    </a:cubicBezTo>
                    <a:cubicBezTo>
                      <a:pt x="660" y="1265"/>
                      <a:pt x="658" y="1265"/>
                      <a:pt x="655" y="1266"/>
                    </a:cubicBezTo>
                    <a:cubicBezTo>
                      <a:pt x="655" y="1264"/>
                      <a:pt x="655" y="1261"/>
                      <a:pt x="655" y="1257"/>
                    </a:cubicBezTo>
                    <a:cubicBezTo>
                      <a:pt x="655" y="1251"/>
                      <a:pt x="655" y="1247"/>
                      <a:pt x="655" y="1247"/>
                    </a:cubicBezTo>
                    <a:cubicBezTo>
                      <a:pt x="655" y="1247"/>
                      <a:pt x="655" y="1251"/>
                      <a:pt x="655" y="1257"/>
                    </a:cubicBezTo>
                    <a:cubicBezTo>
                      <a:pt x="655" y="1261"/>
                      <a:pt x="655" y="1264"/>
                      <a:pt x="655" y="1266"/>
                    </a:cubicBezTo>
                    <a:cubicBezTo>
                      <a:pt x="654" y="1266"/>
                      <a:pt x="652" y="1266"/>
                      <a:pt x="651" y="1266"/>
                    </a:cubicBezTo>
                    <a:cubicBezTo>
                      <a:pt x="651" y="1265"/>
                      <a:pt x="650" y="1262"/>
                      <a:pt x="650" y="1259"/>
                    </a:cubicBezTo>
                    <a:cubicBezTo>
                      <a:pt x="649" y="1254"/>
                      <a:pt x="648" y="1250"/>
                      <a:pt x="648" y="1250"/>
                    </a:cubicBezTo>
                    <a:cubicBezTo>
                      <a:pt x="648" y="1250"/>
                      <a:pt x="649" y="1254"/>
                      <a:pt x="649" y="1259"/>
                    </a:cubicBezTo>
                    <a:cubicBezTo>
                      <a:pt x="650" y="1262"/>
                      <a:pt x="651" y="1265"/>
                      <a:pt x="651" y="1266"/>
                    </a:cubicBezTo>
                    <a:cubicBezTo>
                      <a:pt x="651" y="1266"/>
                      <a:pt x="650" y="1266"/>
                      <a:pt x="650" y="1266"/>
                    </a:cubicBezTo>
                    <a:cubicBezTo>
                      <a:pt x="646" y="1267"/>
                      <a:pt x="641" y="1267"/>
                      <a:pt x="637" y="1268"/>
                    </a:cubicBezTo>
                    <a:cubicBezTo>
                      <a:pt x="629" y="1246"/>
                      <a:pt x="625" y="1226"/>
                      <a:pt x="624" y="1208"/>
                    </a:cubicBezTo>
                    <a:cubicBezTo>
                      <a:pt x="625" y="1208"/>
                      <a:pt x="626" y="1207"/>
                      <a:pt x="627" y="1207"/>
                    </a:cubicBezTo>
                    <a:cubicBezTo>
                      <a:pt x="628" y="1225"/>
                      <a:pt x="631" y="1238"/>
                      <a:pt x="633" y="1247"/>
                    </a:cubicBezTo>
                    <a:cubicBezTo>
                      <a:pt x="635" y="1256"/>
                      <a:pt x="637" y="1262"/>
                      <a:pt x="638" y="1267"/>
                    </a:cubicBezTo>
                    <a:cubicBezTo>
                      <a:pt x="637" y="1261"/>
                      <a:pt x="633" y="1248"/>
                      <a:pt x="631" y="1236"/>
                    </a:cubicBezTo>
                    <a:cubicBezTo>
                      <a:pt x="629" y="1224"/>
                      <a:pt x="627" y="1212"/>
                      <a:pt x="627" y="1207"/>
                    </a:cubicBezTo>
                    <a:cubicBezTo>
                      <a:pt x="632" y="1207"/>
                      <a:pt x="637" y="1206"/>
                      <a:pt x="642" y="1205"/>
                    </a:cubicBezTo>
                    <a:cubicBezTo>
                      <a:pt x="645" y="1205"/>
                      <a:pt x="648" y="1205"/>
                      <a:pt x="650" y="1205"/>
                    </a:cubicBezTo>
                    <a:cubicBezTo>
                      <a:pt x="650" y="1206"/>
                      <a:pt x="650" y="1209"/>
                      <a:pt x="651" y="1212"/>
                    </a:cubicBezTo>
                    <a:cubicBezTo>
                      <a:pt x="651" y="1216"/>
                      <a:pt x="652" y="1219"/>
                      <a:pt x="652" y="1219"/>
                    </a:cubicBezTo>
                    <a:cubicBezTo>
                      <a:pt x="652" y="1219"/>
                      <a:pt x="651" y="1216"/>
                      <a:pt x="651" y="1211"/>
                    </a:cubicBezTo>
                    <a:cubicBezTo>
                      <a:pt x="651" y="1209"/>
                      <a:pt x="650" y="1206"/>
                      <a:pt x="650" y="1205"/>
                    </a:cubicBezTo>
                    <a:cubicBezTo>
                      <a:pt x="656" y="1204"/>
                      <a:pt x="661" y="1204"/>
                      <a:pt x="666" y="1203"/>
                    </a:cubicBezTo>
                    <a:cubicBezTo>
                      <a:pt x="670" y="1203"/>
                      <a:pt x="673" y="1203"/>
                      <a:pt x="677" y="1203"/>
                    </a:cubicBezTo>
                    <a:cubicBezTo>
                      <a:pt x="677" y="1204"/>
                      <a:pt x="676" y="1210"/>
                      <a:pt x="675" y="1217"/>
                    </a:cubicBezTo>
                    <a:cubicBezTo>
                      <a:pt x="675" y="1226"/>
                      <a:pt x="674" y="1233"/>
                      <a:pt x="674" y="1233"/>
                    </a:cubicBezTo>
                    <a:cubicBezTo>
                      <a:pt x="674" y="1233"/>
                      <a:pt x="675" y="1226"/>
                      <a:pt x="676" y="1218"/>
                    </a:cubicBezTo>
                    <a:cubicBezTo>
                      <a:pt x="677" y="1210"/>
                      <a:pt x="677" y="1204"/>
                      <a:pt x="677" y="1203"/>
                    </a:cubicBezTo>
                    <a:cubicBezTo>
                      <a:pt x="680" y="1203"/>
                      <a:pt x="682" y="1203"/>
                      <a:pt x="685" y="1202"/>
                    </a:cubicBezTo>
                    <a:cubicBezTo>
                      <a:pt x="686" y="1202"/>
                      <a:pt x="688" y="1202"/>
                      <a:pt x="689" y="1202"/>
                    </a:cubicBezTo>
                    <a:cubicBezTo>
                      <a:pt x="685" y="1218"/>
                      <a:pt x="683" y="1229"/>
                      <a:pt x="682" y="1237"/>
                    </a:cubicBezTo>
                    <a:cubicBezTo>
                      <a:pt x="680" y="1245"/>
                      <a:pt x="680" y="1251"/>
                      <a:pt x="679" y="1255"/>
                    </a:cubicBezTo>
                    <a:cubicBezTo>
                      <a:pt x="680" y="1250"/>
                      <a:pt x="681" y="1238"/>
                      <a:pt x="684" y="1227"/>
                    </a:cubicBezTo>
                    <a:cubicBezTo>
                      <a:pt x="686" y="1217"/>
                      <a:pt x="688" y="1207"/>
                      <a:pt x="689" y="1202"/>
                    </a:cubicBezTo>
                    <a:cubicBezTo>
                      <a:pt x="690" y="1202"/>
                      <a:pt x="691" y="1202"/>
                      <a:pt x="692" y="1202"/>
                    </a:cubicBezTo>
                    <a:cubicBezTo>
                      <a:pt x="688" y="1219"/>
                      <a:pt x="685" y="1232"/>
                      <a:pt x="684" y="1241"/>
                    </a:cubicBezTo>
                    <a:cubicBezTo>
                      <a:pt x="682" y="1250"/>
                      <a:pt x="681" y="1257"/>
                      <a:pt x="681" y="1261"/>
                    </a:cubicBezTo>
                    <a:cubicBezTo>
                      <a:pt x="682" y="1255"/>
                      <a:pt x="684" y="1242"/>
                      <a:pt x="686" y="1230"/>
                    </a:cubicBezTo>
                    <a:cubicBezTo>
                      <a:pt x="688" y="1218"/>
                      <a:pt x="691" y="1207"/>
                      <a:pt x="692" y="1202"/>
                    </a:cubicBezTo>
                    <a:cubicBezTo>
                      <a:pt x="693" y="1202"/>
                      <a:pt x="693" y="1202"/>
                      <a:pt x="693" y="1202"/>
                    </a:cubicBezTo>
                    <a:cubicBezTo>
                      <a:pt x="693" y="1202"/>
                      <a:pt x="694" y="1202"/>
                      <a:pt x="694" y="1202"/>
                    </a:cubicBezTo>
                    <a:cubicBezTo>
                      <a:pt x="688" y="1224"/>
                      <a:pt x="684" y="1247"/>
                      <a:pt x="682" y="1264"/>
                    </a:cubicBezTo>
                    <a:cubicBezTo>
                      <a:pt x="682" y="1264"/>
                      <a:pt x="681" y="1264"/>
                      <a:pt x="681" y="1264"/>
                    </a:cubicBezTo>
                    <a:cubicBezTo>
                      <a:pt x="678" y="1264"/>
                      <a:pt x="674" y="1264"/>
                      <a:pt x="671" y="1265"/>
                    </a:cubicBezTo>
                    <a:cubicBezTo>
                      <a:pt x="671" y="1263"/>
                      <a:pt x="672" y="1260"/>
                      <a:pt x="672" y="1257"/>
                    </a:cubicBezTo>
                    <a:cubicBezTo>
                      <a:pt x="672" y="1252"/>
                      <a:pt x="673" y="1248"/>
                      <a:pt x="673" y="1248"/>
                    </a:cubicBezTo>
                    <a:cubicBezTo>
                      <a:pt x="673" y="1248"/>
                      <a:pt x="672" y="1252"/>
                      <a:pt x="671" y="1257"/>
                    </a:cubicBezTo>
                    <a:close/>
                    <a:moveTo>
                      <a:pt x="618" y="1206"/>
                    </a:moveTo>
                    <a:cubicBezTo>
                      <a:pt x="618" y="1206"/>
                      <a:pt x="618" y="1206"/>
                      <a:pt x="618" y="1206"/>
                    </a:cubicBezTo>
                    <a:cubicBezTo>
                      <a:pt x="617" y="1202"/>
                      <a:pt x="617" y="1199"/>
                      <a:pt x="616" y="1196"/>
                    </a:cubicBezTo>
                    <a:cubicBezTo>
                      <a:pt x="617" y="1196"/>
                      <a:pt x="618" y="1196"/>
                      <a:pt x="619" y="1196"/>
                    </a:cubicBezTo>
                    <a:cubicBezTo>
                      <a:pt x="619" y="1200"/>
                      <a:pt x="619" y="1202"/>
                      <a:pt x="620" y="1203"/>
                    </a:cubicBezTo>
                    <a:cubicBezTo>
                      <a:pt x="620" y="1202"/>
                      <a:pt x="620" y="1198"/>
                      <a:pt x="620" y="1195"/>
                    </a:cubicBezTo>
                    <a:cubicBezTo>
                      <a:pt x="621" y="1195"/>
                      <a:pt x="622" y="1195"/>
                      <a:pt x="623" y="1195"/>
                    </a:cubicBezTo>
                    <a:cubicBezTo>
                      <a:pt x="623" y="1200"/>
                      <a:pt x="623" y="1202"/>
                      <a:pt x="624" y="1203"/>
                    </a:cubicBezTo>
                    <a:cubicBezTo>
                      <a:pt x="624" y="1201"/>
                      <a:pt x="624" y="1197"/>
                      <a:pt x="624" y="1195"/>
                    </a:cubicBezTo>
                    <a:cubicBezTo>
                      <a:pt x="625" y="1195"/>
                      <a:pt x="626" y="1195"/>
                      <a:pt x="627" y="1195"/>
                    </a:cubicBezTo>
                    <a:cubicBezTo>
                      <a:pt x="627" y="1198"/>
                      <a:pt x="627" y="1200"/>
                      <a:pt x="628" y="1201"/>
                    </a:cubicBezTo>
                    <a:cubicBezTo>
                      <a:pt x="629" y="1200"/>
                      <a:pt x="629" y="1196"/>
                      <a:pt x="629" y="1195"/>
                    </a:cubicBezTo>
                    <a:cubicBezTo>
                      <a:pt x="631" y="1194"/>
                      <a:pt x="633" y="1194"/>
                      <a:pt x="636" y="1194"/>
                    </a:cubicBezTo>
                    <a:cubicBezTo>
                      <a:pt x="636" y="1194"/>
                      <a:pt x="636" y="1194"/>
                      <a:pt x="636" y="1194"/>
                    </a:cubicBezTo>
                    <a:cubicBezTo>
                      <a:pt x="636" y="1197"/>
                      <a:pt x="636" y="1199"/>
                      <a:pt x="637" y="1199"/>
                    </a:cubicBezTo>
                    <a:cubicBezTo>
                      <a:pt x="637" y="1198"/>
                      <a:pt x="637" y="1195"/>
                      <a:pt x="637" y="1194"/>
                    </a:cubicBezTo>
                    <a:cubicBezTo>
                      <a:pt x="638" y="1194"/>
                      <a:pt x="639" y="1194"/>
                      <a:pt x="640" y="1194"/>
                    </a:cubicBezTo>
                    <a:cubicBezTo>
                      <a:pt x="640" y="1197"/>
                      <a:pt x="640" y="1200"/>
                      <a:pt x="640" y="1203"/>
                    </a:cubicBezTo>
                    <a:cubicBezTo>
                      <a:pt x="634" y="1203"/>
                      <a:pt x="628" y="1204"/>
                      <a:pt x="622" y="1205"/>
                    </a:cubicBezTo>
                    <a:cubicBezTo>
                      <a:pt x="621" y="1205"/>
                      <a:pt x="620" y="1205"/>
                      <a:pt x="618" y="1206"/>
                    </a:cubicBezTo>
                    <a:close/>
                    <a:moveTo>
                      <a:pt x="529" y="1227"/>
                    </a:moveTo>
                    <a:cubicBezTo>
                      <a:pt x="529" y="1227"/>
                      <a:pt x="529" y="1227"/>
                      <a:pt x="529" y="1227"/>
                    </a:cubicBezTo>
                    <a:cubicBezTo>
                      <a:pt x="529" y="1227"/>
                      <a:pt x="529" y="1227"/>
                      <a:pt x="529" y="1227"/>
                    </a:cubicBezTo>
                    <a:cubicBezTo>
                      <a:pt x="525" y="1228"/>
                      <a:pt x="522" y="1229"/>
                      <a:pt x="519" y="1231"/>
                    </a:cubicBezTo>
                    <a:cubicBezTo>
                      <a:pt x="517" y="1228"/>
                      <a:pt x="516" y="1226"/>
                      <a:pt x="515" y="1224"/>
                    </a:cubicBezTo>
                    <a:cubicBezTo>
                      <a:pt x="513" y="1222"/>
                      <a:pt x="512" y="1219"/>
                      <a:pt x="510" y="1217"/>
                    </a:cubicBezTo>
                    <a:cubicBezTo>
                      <a:pt x="511" y="1217"/>
                      <a:pt x="512" y="1217"/>
                      <a:pt x="512" y="1217"/>
                    </a:cubicBezTo>
                    <a:cubicBezTo>
                      <a:pt x="517" y="1224"/>
                      <a:pt x="518" y="1227"/>
                      <a:pt x="520" y="1229"/>
                    </a:cubicBezTo>
                    <a:cubicBezTo>
                      <a:pt x="519" y="1226"/>
                      <a:pt x="515" y="1219"/>
                      <a:pt x="514" y="1216"/>
                    </a:cubicBezTo>
                    <a:cubicBezTo>
                      <a:pt x="514" y="1216"/>
                      <a:pt x="515" y="1216"/>
                      <a:pt x="516" y="1215"/>
                    </a:cubicBezTo>
                    <a:cubicBezTo>
                      <a:pt x="520" y="1222"/>
                      <a:pt x="521" y="1225"/>
                      <a:pt x="523" y="1227"/>
                    </a:cubicBezTo>
                    <a:cubicBezTo>
                      <a:pt x="522" y="1225"/>
                      <a:pt x="519" y="1218"/>
                      <a:pt x="517" y="1215"/>
                    </a:cubicBezTo>
                    <a:cubicBezTo>
                      <a:pt x="518" y="1215"/>
                      <a:pt x="519" y="1215"/>
                      <a:pt x="520" y="1214"/>
                    </a:cubicBezTo>
                    <a:cubicBezTo>
                      <a:pt x="523" y="1221"/>
                      <a:pt x="525" y="1224"/>
                      <a:pt x="526" y="1226"/>
                    </a:cubicBezTo>
                    <a:cubicBezTo>
                      <a:pt x="526" y="1223"/>
                      <a:pt x="523" y="1217"/>
                      <a:pt x="521" y="1214"/>
                    </a:cubicBezTo>
                    <a:cubicBezTo>
                      <a:pt x="522" y="1214"/>
                      <a:pt x="523" y="1214"/>
                      <a:pt x="524" y="1213"/>
                    </a:cubicBezTo>
                    <a:cubicBezTo>
                      <a:pt x="526" y="1219"/>
                      <a:pt x="527" y="1221"/>
                      <a:pt x="529" y="1222"/>
                    </a:cubicBezTo>
                    <a:cubicBezTo>
                      <a:pt x="528" y="1221"/>
                      <a:pt x="526" y="1216"/>
                      <a:pt x="525" y="1213"/>
                    </a:cubicBezTo>
                    <a:cubicBezTo>
                      <a:pt x="526" y="1213"/>
                      <a:pt x="527" y="1212"/>
                      <a:pt x="528" y="1212"/>
                    </a:cubicBezTo>
                    <a:cubicBezTo>
                      <a:pt x="531" y="1218"/>
                      <a:pt x="532" y="1220"/>
                      <a:pt x="534" y="1221"/>
                    </a:cubicBezTo>
                    <a:cubicBezTo>
                      <a:pt x="533" y="1219"/>
                      <a:pt x="530" y="1214"/>
                      <a:pt x="529" y="1212"/>
                    </a:cubicBezTo>
                    <a:cubicBezTo>
                      <a:pt x="530" y="1212"/>
                      <a:pt x="530" y="1212"/>
                      <a:pt x="531" y="1211"/>
                    </a:cubicBezTo>
                    <a:cubicBezTo>
                      <a:pt x="534" y="1216"/>
                      <a:pt x="535" y="1218"/>
                      <a:pt x="536" y="1219"/>
                    </a:cubicBezTo>
                    <a:cubicBezTo>
                      <a:pt x="536" y="1217"/>
                      <a:pt x="533" y="1213"/>
                      <a:pt x="532" y="1211"/>
                    </a:cubicBezTo>
                    <a:cubicBezTo>
                      <a:pt x="533" y="1211"/>
                      <a:pt x="533" y="1211"/>
                      <a:pt x="534" y="1211"/>
                    </a:cubicBezTo>
                    <a:cubicBezTo>
                      <a:pt x="535" y="1213"/>
                      <a:pt x="535" y="1214"/>
                      <a:pt x="536" y="1214"/>
                    </a:cubicBezTo>
                    <a:cubicBezTo>
                      <a:pt x="536" y="1213"/>
                      <a:pt x="535" y="1212"/>
                      <a:pt x="535" y="1210"/>
                    </a:cubicBezTo>
                    <a:cubicBezTo>
                      <a:pt x="535" y="1210"/>
                      <a:pt x="535" y="1210"/>
                      <a:pt x="536" y="1210"/>
                    </a:cubicBezTo>
                    <a:cubicBezTo>
                      <a:pt x="538" y="1214"/>
                      <a:pt x="540" y="1218"/>
                      <a:pt x="543" y="1223"/>
                    </a:cubicBezTo>
                    <a:cubicBezTo>
                      <a:pt x="538" y="1224"/>
                      <a:pt x="534" y="1225"/>
                      <a:pt x="529" y="1227"/>
                    </a:cubicBezTo>
                    <a:close/>
                    <a:moveTo>
                      <a:pt x="464" y="1254"/>
                    </a:moveTo>
                    <a:cubicBezTo>
                      <a:pt x="460" y="1251"/>
                      <a:pt x="451" y="1244"/>
                      <a:pt x="447" y="1242"/>
                    </a:cubicBezTo>
                    <a:cubicBezTo>
                      <a:pt x="448" y="1241"/>
                      <a:pt x="449" y="1241"/>
                      <a:pt x="449" y="1241"/>
                    </a:cubicBezTo>
                    <a:cubicBezTo>
                      <a:pt x="458" y="1248"/>
                      <a:pt x="462" y="1251"/>
                      <a:pt x="465" y="1252"/>
                    </a:cubicBezTo>
                    <a:cubicBezTo>
                      <a:pt x="462" y="1249"/>
                      <a:pt x="454" y="1243"/>
                      <a:pt x="450" y="1240"/>
                    </a:cubicBezTo>
                    <a:cubicBezTo>
                      <a:pt x="451" y="1240"/>
                      <a:pt x="452" y="1239"/>
                      <a:pt x="453" y="1239"/>
                    </a:cubicBezTo>
                    <a:cubicBezTo>
                      <a:pt x="461" y="1246"/>
                      <a:pt x="464" y="1248"/>
                      <a:pt x="466" y="1250"/>
                    </a:cubicBezTo>
                    <a:cubicBezTo>
                      <a:pt x="464" y="1247"/>
                      <a:pt x="456" y="1241"/>
                      <a:pt x="454" y="1239"/>
                    </a:cubicBezTo>
                    <a:cubicBezTo>
                      <a:pt x="455" y="1238"/>
                      <a:pt x="455" y="1238"/>
                      <a:pt x="456" y="1238"/>
                    </a:cubicBezTo>
                    <a:cubicBezTo>
                      <a:pt x="462" y="1243"/>
                      <a:pt x="465" y="1246"/>
                      <a:pt x="467" y="1247"/>
                    </a:cubicBezTo>
                    <a:cubicBezTo>
                      <a:pt x="465" y="1244"/>
                      <a:pt x="460" y="1240"/>
                      <a:pt x="457" y="1237"/>
                    </a:cubicBezTo>
                    <a:cubicBezTo>
                      <a:pt x="458" y="1237"/>
                      <a:pt x="459" y="1236"/>
                      <a:pt x="460" y="1236"/>
                    </a:cubicBezTo>
                    <a:cubicBezTo>
                      <a:pt x="465" y="1242"/>
                      <a:pt x="467" y="1244"/>
                      <a:pt x="469" y="1245"/>
                    </a:cubicBezTo>
                    <a:cubicBezTo>
                      <a:pt x="468" y="1243"/>
                      <a:pt x="463" y="1238"/>
                      <a:pt x="461" y="1236"/>
                    </a:cubicBezTo>
                    <a:cubicBezTo>
                      <a:pt x="461" y="1235"/>
                      <a:pt x="461" y="1235"/>
                      <a:pt x="462" y="1235"/>
                    </a:cubicBezTo>
                    <a:cubicBezTo>
                      <a:pt x="465" y="1238"/>
                      <a:pt x="468" y="1242"/>
                      <a:pt x="471" y="1245"/>
                    </a:cubicBezTo>
                    <a:cubicBezTo>
                      <a:pt x="472" y="1247"/>
                      <a:pt x="473" y="1248"/>
                      <a:pt x="474" y="1249"/>
                    </a:cubicBezTo>
                    <a:cubicBezTo>
                      <a:pt x="471" y="1250"/>
                      <a:pt x="467" y="1252"/>
                      <a:pt x="464" y="1254"/>
                    </a:cubicBezTo>
                    <a:close/>
                    <a:moveTo>
                      <a:pt x="575" y="933"/>
                    </a:moveTo>
                    <a:cubicBezTo>
                      <a:pt x="575" y="933"/>
                      <a:pt x="575" y="933"/>
                      <a:pt x="576" y="933"/>
                    </a:cubicBezTo>
                    <a:cubicBezTo>
                      <a:pt x="575" y="933"/>
                      <a:pt x="576" y="933"/>
                      <a:pt x="576" y="933"/>
                    </a:cubicBezTo>
                    <a:cubicBezTo>
                      <a:pt x="575" y="933"/>
                      <a:pt x="575" y="933"/>
                      <a:pt x="575" y="934"/>
                    </a:cubicBezTo>
                    <a:cubicBezTo>
                      <a:pt x="575" y="934"/>
                      <a:pt x="575" y="934"/>
                      <a:pt x="575" y="934"/>
                    </a:cubicBezTo>
                    <a:cubicBezTo>
                      <a:pt x="575" y="934"/>
                      <a:pt x="575" y="935"/>
                      <a:pt x="575" y="935"/>
                    </a:cubicBezTo>
                    <a:cubicBezTo>
                      <a:pt x="575" y="935"/>
                      <a:pt x="575" y="935"/>
                      <a:pt x="575" y="935"/>
                    </a:cubicBezTo>
                    <a:cubicBezTo>
                      <a:pt x="575" y="935"/>
                      <a:pt x="575" y="936"/>
                      <a:pt x="574" y="936"/>
                    </a:cubicBezTo>
                    <a:cubicBezTo>
                      <a:pt x="575" y="935"/>
                      <a:pt x="575" y="934"/>
                      <a:pt x="575" y="933"/>
                    </a:cubicBezTo>
                    <a:cubicBezTo>
                      <a:pt x="575" y="933"/>
                      <a:pt x="575" y="933"/>
                      <a:pt x="575" y="933"/>
                    </a:cubicBezTo>
                    <a:close/>
                    <a:moveTo>
                      <a:pt x="574" y="936"/>
                    </a:moveTo>
                    <a:cubicBezTo>
                      <a:pt x="575" y="936"/>
                      <a:pt x="575" y="937"/>
                      <a:pt x="575" y="937"/>
                    </a:cubicBezTo>
                    <a:cubicBezTo>
                      <a:pt x="576" y="938"/>
                      <a:pt x="577" y="936"/>
                      <a:pt x="576" y="935"/>
                    </a:cubicBezTo>
                    <a:cubicBezTo>
                      <a:pt x="576" y="935"/>
                      <a:pt x="576" y="935"/>
                      <a:pt x="576" y="935"/>
                    </a:cubicBezTo>
                    <a:cubicBezTo>
                      <a:pt x="576" y="935"/>
                      <a:pt x="576" y="935"/>
                      <a:pt x="576" y="935"/>
                    </a:cubicBezTo>
                    <a:cubicBezTo>
                      <a:pt x="576" y="935"/>
                      <a:pt x="576" y="935"/>
                      <a:pt x="576" y="935"/>
                    </a:cubicBezTo>
                    <a:cubicBezTo>
                      <a:pt x="577" y="934"/>
                      <a:pt x="577" y="934"/>
                      <a:pt x="577" y="934"/>
                    </a:cubicBezTo>
                    <a:cubicBezTo>
                      <a:pt x="577" y="933"/>
                      <a:pt x="577" y="933"/>
                      <a:pt x="576" y="933"/>
                    </a:cubicBezTo>
                    <a:cubicBezTo>
                      <a:pt x="577" y="933"/>
                      <a:pt x="576" y="933"/>
                      <a:pt x="576" y="933"/>
                    </a:cubicBezTo>
                    <a:cubicBezTo>
                      <a:pt x="576" y="932"/>
                      <a:pt x="576" y="932"/>
                      <a:pt x="576" y="932"/>
                    </a:cubicBezTo>
                    <a:cubicBezTo>
                      <a:pt x="576" y="932"/>
                      <a:pt x="576" y="931"/>
                      <a:pt x="576" y="931"/>
                    </a:cubicBezTo>
                    <a:cubicBezTo>
                      <a:pt x="576" y="931"/>
                      <a:pt x="576" y="931"/>
                      <a:pt x="576" y="931"/>
                    </a:cubicBezTo>
                    <a:cubicBezTo>
                      <a:pt x="576" y="931"/>
                      <a:pt x="576" y="931"/>
                      <a:pt x="576" y="930"/>
                    </a:cubicBezTo>
                    <a:cubicBezTo>
                      <a:pt x="576" y="930"/>
                      <a:pt x="576" y="930"/>
                      <a:pt x="576" y="929"/>
                    </a:cubicBezTo>
                    <a:cubicBezTo>
                      <a:pt x="576" y="929"/>
                      <a:pt x="575" y="929"/>
                      <a:pt x="575" y="929"/>
                    </a:cubicBezTo>
                    <a:cubicBezTo>
                      <a:pt x="575" y="929"/>
                      <a:pt x="575" y="929"/>
                      <a:pt x="575" y="929"/>
                    </a:cubicBezTo>
                    <a:cubicBezTo>
                      <a:pt x="575" y="929"/>
                      <a:pt x="575" y="928"/>
                      <a:pt x="575" y="928"/>
                    </a:cubicBezTo>
                    <a:cubicBezTo>
                      <a:pt x="575" y="928"/>
                      <a:pt x="575" y="928"/>
                      <a:pt x="575" y="928"/>
                    </a:cubicBezTo>
                    <a:cubicBezTo>
                      <a:pt x="575" y="928"/>
                      <a:pt x="575" y="928"/>
                      <a:pt x="575" y="928"/>
                    </a:cubicBezTo>
                    <a:cubicBezTo>
                      <a:pt x="575" y="928"/>
                      <a:pt x="576" y="928"/>
                      <a:pt x="576" y="928"/>
                    </a:cubicBezTo>
                    <a:cubicBezTo>
                      <a:pt x="576" y="927"/>
                      <a:pt x="576" y="927"/>
                      <a:pt x="576" y="927"/>
                    </a:cubicBezTo>
                    <a:cubicBezTo>
                      <a:pt x="576" y="927"/>
                      <a:pt x="576" y="927"/>
                      <a:pt x="576" y="927"/>
                    </a:cubicBezTo>
                    <a:cubicBezTo>
                      <a:pt x="577" y="926"/>
                      <a:pt x="577" y="926"/>
                      <a:pt x="577" y="926"/>
                    </a:cubicBezTo>
                    <a:cubicBezTo>
                      <a:pt x="577" y="926"/>
                      <a:pt x="577" y="926"/>
                      <a:pt x="577" y="926"/>
                    </a:cubicBezTo>
                    <a:cubicBezTo>
                      <a:pt x="578" y="926"/>
                      <a:pt x="578" y="926"/>
                      <a:pt x="578" y="926"/>
                    </a:cubicBezTo>
                    <a:cubicBezTo>
                      <a:pt x="578" y="925"/>
                      <a:pt x="579" y="925"/>
                      <a:pt x="579" y="925"/>
                    </a:cubicBezTo>
                    <a:cubicBezTo>
                      <a:pt x="579" y="925"/>
                      <a:pt x="579" y="925"/>
                      <a:pt x="579" y="925"/>
                    </a:cubicBezTo>
                    <a:cubicBezTo>
                      <a:pt x="579" y="925"/>
                      <a:pt x="579" y="925"/>
                      <a:pt x="579" y="924"/>
                    </a:cubicBezTo>
                    <a:cubicBezTo>
                      <a:pt x="580" y="923"/>
                      <a:pt x="579" y="922"/>
                      <a:pt x="577" y="922"/>
                    </a:cubicBezTo>
                    <a:cubicBezTo>
                      <a:pt x="577" y="922"/>
                      <a:pt x="577" y="922"/>
                      <a:pt x="577" y="922"/>
                    </a:cubicBezTo>
                    <a:cubicBezTo>
                      <a:pt x="577" y="922"/>
                      <a:pt x="577" y="922"/>
                      <a:pt x="577" y="922"/>
                    </a:cubicBezTo>
                    <a:cubicBezTo>
                      <a:pt x="576" y="922"/>
                      <a:pt x="576" y="922"/>
                      <a:pt x="576" y="922"/>
                    </a:cubicBezTo>
                    <a:cubicBezTo>
                      <a:pt x="577" y="922"/>
                      <a:pt x="577" y="921"/>
                      <a:pt x="576" y="921"/>
                    </a:cubicBezTo>
                    <a:cubicBezTo>
                      <a:pt x="576" y="921"/>
                      <a:pt x="576" y="921"/>
                      <a:pt x="576" y="921"/>
                    </a:cubicBezTo>
                    <a:cubicBezTo>
                      <a:pt x="576" y="920"/>
                      <a:pt x="576" y="920"/>
                      <a:pt x="575" y="920"/>
                    </a:cubicBezTo>
                    <a:cubicBezTo>
                      <a:pt x="575" y="920"/>
                      <a:pt x="575" y="920"/>
                      <a:pt x="576" y="920"/>
                    </a:cubicBezTo>
                    <a:cubicBezTo>
                      <a:pt x="576" y="920"/>
                      <a:pt x="576" y="920"/>
                      <a:pt x="576" y="920"/>
                    </a:cubicBezTo>
                    <a:cubicBezTo>
                      <a:pt x="576" y="920"/>
                      <a:pt x="577" y="920"/>
                      <a:pt x="577" y="919"/>
                    </a:cubicBezTo>
                    <a:cubicBezTo>
                      <a:pt x="577" y="919"/>
                      <a:pt x="577" y="919"/>
                      <a:pt x="577" y="919"/>
                    </a:cubicBezTo>
                    <a:cubicBezTo>
                      <a:pt x="577" y="919"/>
                      <a:pt x="577" y="918"/>
                      <a:pt x="577" y="918"/>
                    </a:cubicBezTo>
                    <a:cubicBezTo>
                      <a:pt x="577" y="918"/>
                      <a:pt x="577" y="918"/>
                      <a:pt x="577" y="918"/>
                    </a:cubicBezTo>
                    <a:cubicBezTo>
                      <a:pt x="577" y="918"/>
                      <a:pt x="577" y="918"/>
                      <a:pt x="577" y="918"/>
                    </a:cubicBezTo>
                    <a:cubicBezTo>
                      <a:pt x="577" y="918"/>
                      <a:pt x="577" y="917"/>
                      <a:pt x="577" y="917"/>
                    </a:cubicBezTo>
                    <a:cubicBezTo>
                      <a:pt x="577" y="917"/>
                      <a:pt x="577" y="917"/>
                      <a:pt x="577" y="917"/>
                    </a:cubicBezTo>
                    <a:cubicBezTo>
                      <a:pt x="577" y="917"/>
                      <a:pt x="577" y="917"/>
                      <a:pt x="577" y="917"/>
                    </a:cubicBezTo>
                    <a:cubicBezTo>
                      <a:pt x="577" y="917"/>
                      <a:pt x="577" y="916"/>
                      <a:pt x="577" y="916"/>
                    </a:cubicBezTo>
                    <a:cubicBezTo>
                      <a:pt x="577" y="916"/>
                      <a:pt x="577" y="916"/>
                      <a:pt x="577" y="916"/>
                    </a:cubicBezTo>
                    <a:cubicBezTo>
                      <a:pt x="576" y="916"/>
                      <a:pt x="576" y="916"/>
                      <a:pt x="576" y="917"/>
                    </a:cubicBezTo>
                    <a:cubicBezTo>
                      <a:pt x="576" y="917"/>
                      <a:pt x="576" y="917"/>
                      <a:pt x="576" y="917"/>
                    </a:cubicBezTo>
                    <a:cubicBezTo>
                      <a:pt x="576" y="917"/>
                      <a:pt x="576" y="917"/>
                      <a:pt x="576" y="917"/>
                    </a:cubicBezTo>
                    <a:cubicBezTo>
                      <a:pt x="576" y="917"/>
                      <a:pt x="576" y="916"/>
                      <a:pt x="576" y="916"/>
                    </a:cubicBezTo>
                    <a:cubicBezTo>
                      <a:pt x="576" y="916"/>
                      <a:pt x="576" y="916"/>
                      <a:pt x="576" y="916"/>
                    </a:cubicBezTo>
                    <a:cubicBezTo>
                      <a:pt x="576" y="916"/>
                      <a:pt x="577" y="915"/>
                      <a:pt x="576" y="915"/>
                    </a:cubicBezTo>
                    <a:cubicBezTo>
                      <a:pt x="577" y="915"/>
                      <a:pt x="577" y="915"/>
                      <a:pt x="577" y="915"/>
                    </a:cubicBezTo>
                    <a:cubicBezTo>
                      <a:pt x="577" y="915"/>
                      <a:pt x="577" y="915"/>
                      <a:pt x="577" y="915"/>
                    </a:cubicBezTo>
                    <a:cubicBezTo>
                      <a:pt x="578" y="915"/>
                      <a:pt x="578" y="914"/>
                      <a:pt x="577" y="914"/>
                    </a:cubicBezTo>
                    <a:cubicBezTo>
                      <a:pt x="577" y="913"/>
                      <a:pt x="577" y="913"/>
                      <a:pt x="577" y="913"/>
                    </a:cubicBezTo>
                    <a:cubicBezTo>
                      <a:pt x="577" y="913"/>
                      <a:pt x="577" y="912"/>
                      <a:pt x="577" y="912"/>
                    </a:cubicBezTo>
                    <a:cubicBezTo>
                      <a:pt x="577" y="912"/>
                      <a:pt x="576" y="911"/>
                      <a:pt x="576" y="911"/>
                    </a:cubicBezTo>
                    <a:cubicBezTo>
                      <a:pt x="576" y="911"/>
                      <a:pt x="576" y="911"/>
                      <a:pt x="576" y="911"/>
                    </a:cubicBezTo>
                    <a:cubicBezTo>
                      <a:pt x="576" y="911"/>
                      <a:pt x="576" y="911"/>
                      <a:pt x="576" y="911"/>
                    </a:cubicBezTo>
                    <a:cubicBezTo>
                      <a:pt x="576" y="911"/>
                      <a:pt x="576" y="911"/>
                      <a:pt x="577" y="911"/>
                    </a:cubicBezTo>
                    <a:cubicBezTo>
                      <a:pt x="577" y="911"/>
                      <a:pt x="577" y="911"/>
                      <a:pt x="577" y="911"/>
                    </a:cubicBezTo>
                    <a:cubicBezTo>
                      <a:pt x="578" y="911"/>
                      <a:pt x="578" y="910"/>
                      <a:pt x="578" y="910"/>
                    </a:cubicBezTo>
                    <a:cubicBezTo>
                      <a:pt x="577" y="909"/>
                      <a:pt x="577" y="909"/>
                      <a:pt x="577" y="909"/>
                    </a:cubicBezTo>
                    <a:cubicBezTo>
                      <a:pt x="577" y="909"/>
                      <a:pt x="577" y="909"/>
                      <a:pt x="577" y="909"/>
                    </a:cubicBezTo>
                    <a:cubicBezTo>
                      <a:pt x="577" y="909"/>
                      <a:pt x="578" y="908"/>
                      <a:pt x="577" y="908"/>
                    </a:cubicBezTo>
                    <a:cubicBezTo>
                      <a:pt x="577" y="908"/>
                      <a:pt x="577" y="907"/>
                      <a:pt x="577" y="907"/>
                    </a:cubicBezTo>
                    <a:cubicBezTo>
                      <a:pt x="577" y="907"/>
                      <a:pt x="577" y="907"/>
                      <a:pt x="577" y="907"/>
                    </a:cubicBezTo>
                    <a:cubicBezTo>
                      <a:pt x="577" y="906"/>
                      <a:pt x="577" y="906"/>
                      <a:pt x="577" y="905"/>
                    </a:cubicBezTo>
                    <a:cubicBezTo>
                      <a:pt x="577" y="905"/>
                      <a:pt x="577" y="905"/>
                      <a:pt x="576" y="905"/>
                    </a:cubicBezTo>
                    <a:cubicBezTo>
                      <a:pt x="576" y="905"/>
                      <a:pt x="577" y="904"/>
                      <a:pt x="577" y="904"/>
                    </a:cubicBezTo>
                    <a:cubicBezTo>
                      <a:pt x="577" y="904"/>
                      <a:pt x="577" y="904"/>
                      <a:pt x="577" y="904"/>
                    </a:cubicBezTo>
                    <a:cubicBezTo>
                      <a:pt x="578" y="904"/>
                      <a:pt x="578" y="903"/>
                      <a:pt x="578" y="903"/>
                    </a:cubicBezTo>
                    <a:cubicBezTo>
                      <a:pt x="578" y="903"/>
                      <a:pt x="578" y="902"/>
                      <a:pt x="578" y="902"/>
                    </a:cubicBezTo>
                    <a:cubicBezTo>
                      <a:pt x="578" y="901"/>
                      <a:pt x="578" y="901"/>
                      <a:pt x="578" y="900"/>
                    </a:cubicBezTo>
                    <a:cubicBezTo>
                      <a:pt x="577" y="900"/>
                      <a:pt x="577" y="900"/>
                      <a:pt x="577" y="900"/>
                    </a:cubicBezTo>
                    <a:cubicBezTo>
                      <a:pt x="577" y="900"/>
                      <a:pt x="577" y="900"/>
                      <a:pt x="577" y="899"/>
                    </a:cubicBezTo>
                    <a:cubicBezTo>
                      <a:pt x="578" y="899"/>
                      <a:pt x="579" y="899"/>
                      <a:pt x="577" y="898"/>
                    </a:cubicBezTo>
                    <a:cubicBezTo>
                      <a:pt x="577" y="898"/>
                      <a:pt x="577" y="898"/>
                      <a:pt x="577" y="898"/>
                    </a:cubicBezTo>
                    <a:cubicBezTo>
                      <a:pt x="577" y="898"/>
                      <a:pt x="577" y="898"/>
                      <a:pt x="577" y="898"/>
                    </a:cubicBezTo>
                    <a:cubicBezTo>
                      <a:pt x="577" y="898"/>
                      <a:pt x="577" y="898"/>
                      <a:pt x="577" y="897"/>
                    </a:cubicBezTo>
                    <a:cubicBezTo>
                      <a:pt x="578" y="897"/>
                      <a:pt x="579" y="897"/>
                      <a:pt x="578" y="896"/>
                    </a:cubicBezTo>
                    <a:cubicBezTo>
                      <a:pt x="578" y="896"/>
                      <a:pt x="578" y="895"/>
                      <a:pt x="578" y="895"/>
                    </a:cubicBezTo>
                    <a:cubicBezTo>
                      <a:pt x="578" y="895"/>
                      <a:pt x="578" y="895"/>
                      <a:pt x="579" y="895"/>
                    </a:cubicBezTo>
                    <a:cubicBezTo>
                      <a:pt x="579" y="894"/>
                      <a:pt x="579" y="894"/>
                      <a:pt x="579" y="893"/>
                    </a:cubicBezTo>
                    <a:cubicBezTo>
                      <a:pt x="579" y="892"/>
                      <a:pt x="578" y="892"/>
                      <a:pt x="578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1"/>
                    </a:cubicBezTo>
                    <a:cubicBezTo>
                      <a:pt x="578" y="891"/>
                      <a:pt x="579" y="891"/>
                      <a:pt x="579" y="890"/>
                    </a:cubicBezTo>
                    <a:cubicBezTo>
                      <a:pt x="579" y="890"/>
                      <a:pt x="579" y="890"/>
                      <a:pt x="579" y="889"/>
                    </a:cubicBezTo>
                    <a:cubicBezTo>
                      <a:pt x="579" y="889"/>
                      <a:pt x="578" y="888"/>
                      <a:pt x="578" y="887"/>
                    </a:cubicBezTo>
                    <a:cubicBezTo>
                      <a:pt x="578" y="887"/>
                      <a:pt x="578" y="887"/>
                      <a:pt x="577" y="887"/>
                    </a:cubicBezTo>
                    <a:cubicBezTo>
                      <a:pt x="577" y="887"/>
                      <a:pt x="577" y="887"/>
                      <a:pt x="577" y="887"/>
                    </a:cubicBezTo>
                    <a:cubicBezTo>
                      <a:pt x="578" y="887"/>
                      <a:pt x="579" y="886"/>
                      <a:pt x="579" y="886"/>
                    </a:cubicBezTo>
                    <a:cubicBezTo>
                      <a:pt x="579" y="886"/>
                      <a:pt x="579" y="886"/>
                      <a:pt x="579" y="886"/>
                    </a:cubicBezTo>
                    <a:cubicBezTo>
                      <a:pt x="579" y="886"/>
                      <a:pt x="579" y="887"/>
                      <a:pt x="580" y="887"/>
                    </a:cubicBezTo>
                    <a:cubicBezTo>
                      <a:pt x="579" y="887"/>
                      <a:pt x="579" y="888"/>
                      <a:pt x="580" y="888"/>
                    </a:cubicBezTo>
                    <a:cubicBezTo>
                      <a:pt x="580" y="889"/>
                      <a:pt x="580" y="889"/>
                      <a:pt x="580" y="890"/>
                    </a:cubicBezTo>
                    <a:cubicBezTo>
                      <a:pt x="580" y="890"/>
                      <a:pt x="580" y="890"/>
                      <a:pt x="580" y="890"/>
                    </a:cubicBezTo>
                    <a:cubicBezTo>
                      <a:pt x="579" y="890"/>
                      <a:pt x="579" y="890"/>
                      <a:pt x="579" y="891"/>
                    </a:cubicBezTo>
                    <a:cubicBezTo>
                      <a:pt x="578" y="891"/>
                      <a:pt x="579" y="892"/>
                      <a:pt x="580" y="892"/>
                    </a:cubicBezTo>
                    <a:cubicBezTo>
                      <a:pt x="579" y="892"/>
                      <a:pt x="579" y="893"/>
                      <a:pt x="580" y="893"/>
                    </a:cubicBezTo>
                    <a:cubicBezTo>
                      <a:pt x="580" y="894"/>
                      <a:pt x="581" y="894"/>
                      <a:pt x="582" y="893"/>
                    </a:cubicBezTo>
                    <a:cubicBezTo>
                      <a:pt x="582" y="893"/>
                      <a:pt x="582" y="893"/>
                      <a:pt x="582" y="893"/>
                    </a:cubicBezTo>
                    <a:cubicBezTo>
                      <a:pt x="582" y="894"/>
                      <a:pt x="582" y="894"/>
                      <a:pt x="582" y="894"/>
                    </a:cubicBezTo>
                    <a:cubicBezTo>
                      <a:pt x="582" y="894"/>
                      <a:pt x="582" y="894"/>
                      <a:pt x="581" y="894"/>
                    </a:cubicBezTo>
                    <a:cubicBezTo>
                      <a:pt x="581" y="894"/>
                      <a:pt x="581" y="894"/>
                      <a:pt x="581" y="894"/>
                    </a:cubicBezTo>
                    <a:cubicBezTo>
                      <a:pt x="581" y="894"/>
                      <a:pt x="581" y="894"/>
                      <a:pt x="581" y="894"/>
                    </a:cubicBezTo>
                    <a:cubicBezTo>
                      <a:pt x="581" y="894"/>
                      <a:pt x="580" y="894"/>
                      <a:pt x="580" y="894"/>
                    </a:cubicBezTo>
                    <a:cubicBezTo>
                      <a:pt x="580" y="894"/>
                      <a:pt x="580" y="894"/>
                      <a:pt x="580" y="894"/>
                    </a:cubicBezTo>
                    <a:cubicBezTo>
                      <a:pt x="580" y="894"/>
                      <a:pt x="580" y="894"/>
                      <a:pt x="580" y="894"/>
                    </a:cubicBezTo>
                    <a:cubicBezTo>
                      <a:pt x="580" y="894"/>
                      <a:pt x="580" y="894"/>
                      <a:pt x="580" y="894"/>
                    </a:cubicBezTo>
                    <a:cubicBezTo>
                      <a:pt x="579" y="894"/>
                      <a:pt x="579" y="896"/>
                      <a:pt x="580" y="896"/>
                    </a:cubicBezTo>
                    <a:cubicBezTo>
                      <a:pt x="580" y="896"/>
                      <a:pt x="580" y="896"/>
                      <a:pt x="580" y="896"/>
                    </a:cubicBezTo>
                    <a:cubicBezTo>
                      <a:pt x="579" y="897"/>
                      <a:pt x="579" y="897"/>
                      <a:pt x="579" y="898"/>
                    </a:cubicBezTo>
                    <a:cubicBezTo>
                      <a:pt x="579" y="899"/>
                      <a:pt x="580" y="899"/>
                      <a:pt x="580" y="899"/>
                    </a:cubicBezTo>
                    <a:cubicBezTo>
                      <a:pt x="580" y="899"/>
                      <a:pt x="580" y="899"/>
                      <a:pt x="580" y="899"/>
                    </a:cubicBezTo>
                    <a:cubicBezTo>
                      <a:pt x="580" y="899"/>
                      <a:pt x="580" y="899"/>
                      <a:pt x="580" y="899"/>
                    </a:cubicBezTo>
                    <a:cubicBezTo>
                      <a:pt x="579" y="899"/>
                      <a:pt x="578" y="899"/>
                      <a:pt x="578" y="900"/>
                    </a:cubicBezTo>
                    <a:cubicBezTo>
                      <a:pt x="578" y="900"/>
                      <a:pt x="578" y="901"/>
                      <a:pt x="579" y="901"/>
                    </a:cubicBezTo>
                    <a:cubicBezTo>
                      <a:pt x="579" y="901"/>
                      <a:pt x="579" y="901"/>
                      <a:pt x="579" y="901"/>
                    </a:cubicBezTo>
                    <a:cubicBezTo>
                      <a:pt x="580" y="901"/>
                      <a:pt x="580" y="901"/>
                      <a:pt x="580" y="901"/>
                    </a:cubicBezTo>
                    <a:cubicBezTo>
                      <a:pt x="580" y="901"/>
                      <a:pt x="580" y="901"/>
                      <a:pt x="580" y="902"/>
                    </a:cubicBezTo>
                    <a:cubicBezTo>
                      <a:pt x="580" y="902"/>
                      <a:pt x="580" y="902"/>
                      <a:pt x="580" y="903"/>
                    </a:cubicBezTo>
                    <a:cubicBezTo>
                      <a:pt x="580" y="903"/>
                      <a:pt x="580" y="903"/>
                      <a:pt x="580" y="904"/>
                    </a:cubicBezTo>
                    <a:cubicBezTo>
                      <a:pt x="580" y="904"/>
                      <a:pt x="580" y="905"/>
                      <a:pt x="581" y="905"/>
                    </a:cubicBezTo>
                    <a:cubicBezTo>
                      <a:pt x="581" y="905"/>
                      <a:pt x="581" y="905"/>
                      <a:pt x="581" y="905"/>
                    </a:cubicBezTo>
                    <a:cubicBezTo>
                      <a:pt x="581" y="906"/>
                      <a:pt x="581" y="906"/>
                      <a:pt x="581" y="906"/>
                    </a:cubicBezTo>
                    <a:cubicBezTo>
                      <a:pt x="581" y="906"/>
                      <a:pt x="581" y="906"/>
                      <a:pt x="581" y="906"/>
                    </a:cubicBezTo>
                    <a:cubicBezTo>
                      <a:pt x="580" y="906"/>
                      <a:pt x="580" y="907"/>
                      <a:pt x="581" y="907"/>
                    </a:cubicBezTo>
                    <a:cubicBezTo>
                      <a:pt x="581" y="907"/>
                      <a:pt x="581" y="907"/>
                      <a:pt x="581" y="907"/>
                    </a:cubicBezTo>
                    <a:cubicBezTo>
                      <a:pt x="580" y="907"/>
                      <a:pt x="580" y="907"/>
                      <a:pt x="580" y="907"/>
                    </a:cubicBezTo>
                    <a:cubicBezTo>
                      <a:pt x="580" y="908"/>
                      <a:pt x="580" y="908"/>
                      <a:pt x="580" y="908"/>
                    </a:cubicBezTo>
                    <a:cubicBezTo>
                      <a:pt x="580" y="908"/>
                      <a:pt x="580" y="909"/>
                      <a:pt x="580" y="909"/>
                    </a:cubicBezTo>
                    <a:cubicBezTo>
                      <a:pt x="581" y="909"/>
                      <a:pt x="581" y="909"/>
                      <a:pt x="582" y="909"/>
                    </a:cubicBezTo>
                    <a:cubicBezTo>
                      <a:pt x="582" y="911"/>
                      <a:pt x="582" y="911"/>
                      <a:pt x="582" y="911"/>
                    </a:cubicBezTo>
                    <a:cubicBezTo>
                      <a:pt x="582" y="911"/>
                      <a:pt x="582" y="910"/>
                      <a:pt x="581" y="910"/>
                    </a:cubicBezTo>
                    <a:cubicBezTo>
                      <a:pt x="581" y="910"/>
                      <a:pt x="581" y="910"/>
                      <a:pt x="581" y="911"/>
                    </a:cubicBezTo>
                    <a:cubicBezTo>
                      <a:pt x="581" y="911"/>
                      <a:pt x="581" y="911"/>
                      <a:pt x="581" y="911"/>
                    </a:cubicBezTo>
                    <a:cubicBezTo>
                      <a:pt x="580" y="911"/>
                      <a:pt x="580" y="912"/>
                      <a:pt x="580" y="912"/>
                    </a:cubicBezTo>
                    <a:cubicBezTo>
                      <a:pt x="580" y="912"/>
                      <a:pt x="581" y="912"/>
                      <a:pt x="581" y="912"/>
                    </a:cubicBezTo>
                    <a:cubicBezTo>
                      <a:pt x="581" y="912"/>
                      <a:pt x="581" y="912"/>
                      <a:pt x="581" y="912"/>
                    </a:cubicBezTo>
                    <a:cubicBezTo>
                      <a:pt x="581" y="913"/>
                      <a:pt x="581" y="913"/>
                      <a:pt x="581" y="913"/>
                    </a:cubicBezTo>
                    <a:cubicBezTo>
                      <a:pt x="581" y="913"/>
                      <a:pt x="581" y="913"/>
                      <a:pt x="581" y="913"/>
                    </a:cubicBezTo>
                    <a:cubicBezTo>
                      <a:pt x="581" y="912"/>
                      <a:pt x="580" y="912"/>
                      <a:pt x="580" y="912"/>
                    </a:cubicBezTo>
                    <a:cubicBezTo>
                      <a:pt x="578" y="912"/>
                      <a:pt x="578" y="914"/>
                      <a:pt x="580" y="914"/>
                    </a:cubicBezTo>
                    <a:cubicBezTo>
                      <a:pt x="580" y="914"/>
                      <a:pt x="580" y="914"/>
                      <a:pt x="580" y="914"/>
                    </a:cubicBezTo>
                    <a:cubicBezTo>
                      <a:pt x="580" y="914"/>
                      <a:pt x="580" y="914"/>
                      <a:pt x="580" y="914"/>
                    </a:cubicBezTo>
                    <a:cubicBezTo>
                      <a:pt x="581" y="914"/>
                      <a:pt x="581" y="914"/>
                      <a:pt x="581" y="915"/>
                    </a:cubicBezTo>
                    <a:cubicBezTo>
                      <a:pt x="581" y="915"/>
                      <a:pt x="581" y="915"/>
                      <a:pt x="581" y="915"/>
                    </a:cubicBezTo>
                    <a:cubicBezTo>
                      <a:pt x="581" y="915"/>
                      <a:pt x="581" y="915"/>
                      <a:pt x="581" y="916"/>
                    </a:cubicBezTo>
                    <a:cubicBezTo>
                      <a:pt x="581" y="916"/>
                      <a:pt x="580" y="916"/>
                      <a:pt x="581" y="917"/>
                    </a:cubicBezTo>
                    <a:cubicBezTo>
                      <a:pt x="581" y="917"/>
                      <a:pt x="581" y="917"/>
                      <a:pt x="581" y="917"/>
                    </a:cubicBezTo>
                    <a:cubicBezTo>
                      <a:pt x="581" y="917"/>
                      <a:pt x="581" y="917"/>
                      <a:pt x="581" y="917"/>
                    </a:cubicBezTo>
                    <a:cubicBezTo>
                      <a:pt x="581" y="917"/>
                      <a:pt x="581" y="917"/>
                      <a:pt x="582" y="917"/>
                    </a:cubicBezTo>
                    <a:cubicBezTo>
                      <a:pt x="582" y="918"/>
                      <a:pt x="582" y="918"/>
                      <a:pt x="582" y="918"/>
                    </a:cubicBezTo>
                    <a:cubicBezTo>
                      <a:pt x="581" y="918"/>
                      <a:pt x="580" y="918"/>
                      <a:pt x="581" y="919"/>
                    </a:cubicBezTo>
                    <a:cubicBezTo>
                      <a:pt x="581" y="919"/>
                      <a:pt x="581" y="920"/>
                      <a:pt x="581" y="920"/>
                    </a:cubicBezTo>
                    <a:cubicBezTo>
                      <a:pt x="581" y="920"/>
                      <a:pt x="581" y="920"/>
                      <a:pt x="581" y="920"/>
                    </a:cubicBezTo>
                    <a:cubicBezTo>
                      <a:pt x="581" y="920"/>
                      <a:pt x="581" y="920"/>
                      <a:pt x="581" y="920"/>
                    </a:cubicBezTo>
                    <a:cubicBezTo>
                      <a:pt x="581" y="920"/>
                      <a:pt x="581" y="920"/>
                      <a:pt x="581" y="920"/>
                    </a:cubicBezTo>
                    <a:cubicBezTo>
                      <a:pt x="580" y="920"/>
                      <a:pt x="580" y="921"/>
                      <a:pt x="581" y="921"/>
                    </a:cubicBezTo>
                    <a:cubicBezTo>
                      <a:pt x="581" y="921"/>
                      <a:pt x="581" y="921"/>
                      <a:pt x="581" y="921"/>
                    </a:cubicBezTo>
                    <a:cubicBezTo>
                      <a:pt x="581" y="921"/>
                      <a:pt x="581" y="921"/>
                      <a:pt x="581" y="921"/>
                    </a:cubicBezTo>
                    <a:cubicBezTo>
                      <a:pt x="580" y="922"/>
                      <a:pt x="581" y="922"/>
                      <a:pt x="581" y="923"/>
                    </a:cubicBezTo>
                    <a:cubicBezTo>
                      <a:pt x="581" y="923"/>
                      <a:pt x="581" y="923"/>
                      <a:pt x="581" y="923"/>
                    </a:cubicBezTo>
                    <a:cubicBezTo>
                      <a:pt x="581" y="923"/>
                      <a:pt x="581" y="923"/>
                      <a:pt x="581" y="923"/>
                    </a:cubicBezTo>
                    <a:cubicBezTo>
                      <a:pt x="581" y="923"/>
                      <a:pt x="581" y="924"/>
                      <a:pt x="581" y="924"/>
                    </a:cubicBezTo>
                    <a:cubicBezTo>
                      <a:pt x="581" y="924"/>
                      <a:pt x="581" y="924"/>
                      <a:pt x="581" y="923"/>
                    </a:cubicBezTo>
                    <a:cubicBezTo>
                      <a:pt x="581" y="923"/>
                      <a:pt x="581" y="923"/>
                      <a:pt x="581" y="923"/>
                    </a:cubicBezTo>
                    <a:cubicBezTo>
                      <a:pt x="581" y="923"/>
                      <a:pt x="581" y="923"/>
                      <a:pt x="581" y="923"/>
                    </a:cubicBezTo>
                    <a:cubicBezTo>
                      <a:pt x="581" y="922"/>
                      <a:pt x="579" y="922"/>
                      <a:pt x="580" y="923"/>
                    </a:cubicBezTo>
                    <a:cubicBezTo>
                      <a:pt x="580" y="923"/>
                      <a:pt x="580" y="923"/>
                      <a:pt x="580" y="923"/>
                    </a:cubicBezTo>
                    <a:cubicBezTo>
                      <a:pt x="580" y="924"/>
                      <a:pt x="580" y="924"/>
                      <a:pt x="580" y="924"/>
                    </a:cubicBezTo>
                    <a:cubicBezTo>
                      <a:pt x="580" y="924"/>
                      <a:pt x="580" y="924"/>
                      <a:pt x="581" y="924"/>
                    </a:cubicBezTo>
                    <a:cubicBezTo>
                      <a:pt x="581" y="924"/>
                      <a:pt x="581" y="925"/>
                      <a:pt x="581" y="925"/>
                    </a:cubicBezTo>
                    <a:cubicBezTo>
                      <a:pt x="581" y="925"/>
                      <a:pt x="581" y="925"/>
                      <a:pt x="581" y="925"/>
                    </a:cubicBezTo>
                    <a:cubicBezTo>
                      <a:pt x="581" y="925"/>
                      <a:pt x="581" y="926"/>
                      <a:pt x="581" y="926"/>
                    </a:cubicBezTo>
                    <a:cubicBezTo>
                      <a:pt x="581" y="926"/>
                      <a:pt x="581" y="926"/>
                      <a:pt x="581" y="926"/>
                    </a:cubicBezTo>
                    <a:cubicBezTo>
                      <a:pt x="581" y="927"/>
                      <a:pt x="581" y="927"/>
                      <a:pt x="582" y="927"/>
                    </a:cubicBezTo>
                    <a:cubicBezTo>
                      <a:pt x="581" y="927"/>
                      <a:pt x="581" y="927"/>
                      <a:pt x="581" y="927"/>
                    </a:cubicBezTo>
                    <a:cubicBezTo>
                      <a:pt x="581" y="927"/>
                      <a:pt x="581" y="927"/>
                      <a:pt x="581" y="927"/>
                    </a:cubicBezTo>
                    <a:cubicBezTo>
                      <a:pt x="581" y="926"/>
                      <a:pt x="581" y="925"/>
                      <a:pt x="580" y="925"/>
                    </a:cubicBezTo>
                    <a:cubicBezTo>
                      <a:pt x="578" y="925"/>
                      <a:pt x="578" y="929"/>
                      <a:pt x="580" y="929"/>
                    </a:cubicBezTo>
                    <a:cubicBezTo>
                      <a:pt x="580" y="929"/>
                      <a:pt x="581" y="928"/>
                      <a:pt x="581" y="928"/>
                    </a:cubicBezTo>
                    <a:cubicBezTo>
                      <a:pt x="581" y="928"/>
                      <a:pt x="581" y="928"/>
                      <a:pt x="581" y="928"/>
                    </a:cubicBezTo>
                    <a:cubicBezTo>
                      <a:pt x="581" y="929"/>
                      <a:pt x="581" y="929"/>
                      <a:pt x="581" y="929"/>
                    </a:cubicBezTo>
                    <a:cubicBezTo>
                      <a:pt x="581" y="929"/>
                      <a:pt x="581" y="929"/>
                      <a:pt x="581" y="929"/>
                    </a:cubicBezTo>
                    <a:cubicBezTo>
                      <a:pt x="581" y="929"/>
                      <a:pt x="581" y="929"/>
                      <a:pt x="581" y="929"/>
                    </a:cubicBezTo>
                    <a:cubicBezTo>
                      <a:pt x="581" y="929"/>
                      <a:pt x="582" y="929"/>
                      <a:pt x="582" y="929"/>
                    </a:cubicBezTo>
                    <a:cubicBezTo>
                      <a:pt x="582" y="930"/>
                      <a:pt x="582" y="930"/>
                      <a:pt x="582" y="930"/>
                    </a:cubicBezTo>
                    <a:cubicBezTo>
                      <a:pt x="582" y="930"/>
                      <a:pt x="581" y="930"/>
                      <a:pt x="581" y="930"/>
                    </a:cubicBezTo>
                    <a:cubicBezTo>
                      <a:pt x="581" y="930"/>
                      <a:pt x="581" y="930"/>
                      <a:pt x="581" y="930"/>
                    </a:cubicBezTo>
                    <a:cubicBezTo>
                      <a:pt x="581" y="930"/>
                      <a:pt x="581" y="929"/>
                      <a:pt x="581" y="929"/>
                    </a:cubicBezTo>
                    <a:cubicBezTo>
                      <a:pt x="580" y="929"/>
                      <a:pt x="580" y="930"/>
                      <a:pt x="581" y="930"/>
                    </a:cubicBezTo>
                    <a:cubicBezTo>
                      <a:pt x="580" y="930"/>
                      <a:pt x="580" y="931"/>
                      <a:pt x="580" y="931"/>
                    </a:cubicBezTo>
                    <a:cubicBezTo>
                      <a:pt x="580" y="931"/>
                      <a:pt x="580" y="931"/>
                      <a:pt x="580" y="931"/>
                    </a:cubicBezTo>
                    <a:cubicBezTo>
                      <a:pt x="579" y="931"/>
                      <a:pt x="579" y="932"/>
                      <a:pt x="580" y="932"/>
                    </a:cubicBezTo>
                    <a:cubicBezTo>
                      <a:pt x="580" y="932"/>
                      <a:pt x="580" y="932"/>
                      <a:pt x="580" y="932"/>
                    </a:cubicBezTo>
                    <a:cubicBezTo>
                      <a:pt x="581" y="932"/>
                      <a:pt x="581" y="932"/>
                      <a:pt x="581" y="932"/>
                    </a:cubicBezTo>
                    <a:cubicBezTo>
                      <a:pt x="581" y="932"/>
                      <a:pt x="581" y="933"/>
                      <a:pt x="582" y="933"/>
                    </a:cubicBezTo>
                    <a:cubicBezTo>
                      <a:pt x="582" y="933"/>
                      <a:pt x="582" y="933"/>
                      <a:pt x="582" y="933"/>
                    </a:cubicBezTo>
                    <a:cubicBezTo>
                      <a:pt x="581" y="933"/>
                      <a:pt x="584" y="935"/>
                      <a:pt x="583" y="933"/>
                    </a:cubicBezTo>
                    <a:cubicBezTo>
                      <a:pt x="583" y="933"/>
                      <a:pt x="583" y="933"/>
                      <a:pt x="583" y="933"/>
                    </a:cubicBezTo>
                    <a:cubicBezTo>
                      <a:pt x="583" y="933"/>
                      <a:pt x="583" y="933"/>
                      <a:pt x="583" y="933"/>
                    </a:cubicBezTo>
                    <a:cubicBezTo>
                      <a:pt x="583" y="933"/>
                      <a:pt x="583" y="933"/>
                      <a:pt x="583" y="933"/>
                    </a:cubicBezTo>
                    <a:cubicBezTo>
                      <a:pt x="583" y="933"/>
                      <a:pt x="583" y="932"/>
                      <a:pt x="583" y="932"/>
                    </a:cubicBezTo>
                    <a:cubicBezTo>
                      <a:pt x="583" y="932"/>
                      <a:pt x="583" y="932"/>
                      <a:pt x="583" y="932"/>
                    </a:cubicBezTo>
                    <a:cubicBezTo>
                      <a:pt x="583" y="932"/>
                      <a:pt x="583" y="932"/>
                      <a:pt x="583" y="932"/>
                    </a:cubicBezTo>
                    <a:cubicBezTo>
                      <a:pt x="583" y="932"/>
                      <a:pt x="583" y="932"/>
                      <a:pt x="583" y="932"/>
                    </a:cubicBezTo>
                    <a:cubicBezTo>
                      <a:pt x="585" y="932"/>
                      <a:pt x="585" y="930"/>
                      <a:pt x="583" y="930"/>
                    </a:cubicBezTo>
                    <a:cubicBezTo>
                      <a:pt x="583" y="930"/>
                      <a:pt x="583" y="931"/>
                      <a:pt x="583" y="931"/>
                    </a:cubicBezTo>
                    <a:cubicBezTo>
                      <a:pt x="583" y="931"/>
                      <a:pt x="583" y="930"/>
                      <a:pt x="582" y="930"/>
                    </a:cubicBezTo>
                    <a:cubicBezTo>
                      <a:pt x="583" y="930"/>
                      <a:pt x="583" y="930"/>
                      <a:pt x="583" y="930"/>
                    </a:cubicBezTo>
                    <a:cubicBezTo>
                      <a:pt x="583" y="930"/>
                      <a:pt x="584" y="930"/>
                      <a:pt x="584" y="930"/>
                    </a:cubicBezTo>
                    <a:cubicBezTo>
                      <a:pt x="584" y="931"/>
                      <a:pt x="585" y="931"/>
                      <a:pt x="585" y="930"/>
                    </a:cubicBezTo>
                    <a:cubicBezTo>
                      <a:pt x="586" y="930"/>
                      <a:pt x="586" y="930"/>
                      <a:pt x="586" y="929"/>
                    </a:cubicBezTo>
                    <a:cubicBezTo>
                      <a:pt x="586" y="929"/>
                      <a:pt x="586" y="928"/>
                      <a:pt x="586" y="928"/>
                    </a:cubicBezTo>
                    <a:cubicBezTo>
                      <a:pt x="586" y="928"/>
                      <a:pt x="586" y="928"/>
                      <a:pt x="585" y="928"/>
                    </a:cubicBezTo>
                    <a:cubicBezTo>
                      <a:pt x="586" y="927"/>
                      <a:pt x="586" y="927"/>
                      <a:pt x="586" y="927"/>
                    </a:cubicBezTo>
                    <a:cubicBezTo>
                      <a:pt x="586" y="928"/>
                      <a:pt x="587" y="929"/>
                      <a:pt x="588" y="929"/>
                    </a:cubicBezTo>
                    <a:cubicBezTo>
                      <a:pt x="588" y="929"/>
                      <a:pt x="589" y="928"/>
                      <a:pt x="589" y="928"/>
                    </a:cubicBezTo>
                    <a:cubicBezTo>
                      <a:pt x="589" y="928"/>
                      <a:pt x="589" y="928"/>
                      <a:pt x="589" y="928"/>
                    </a:cubicBezTo>
                    <a:cubicBezTo>
                      <a:pt x="589" y="927"/>
                      <a:pt x="590" y="927"/>
                      <a:pt x="590" y="927"/>
                    </a:cubicBezTo>
                    <a:cubicBezTo>
                      <a:pt x="590" y="926"/>
                      <a:pt x="590" y="926"/>
                      <a:pt x="589" y="926"/>
                    </a:cubicBezTo>
                    <a:cubicBezTo>
                      <a:pt x="589" y="926"/>
                      <a:pt x="589" y="925"/>
                      <a:pt x="589" y="925"/>
                    </a:cubicBezTo>
                    <a:cubicBezTo>
                      <a:pt x="588" y="925"/>
                      <a:pt x="588" y="926"/>
                      <a:pt x="588" y="926"/>
                    </a:cubicBezTo>
                    <a:cubicBezTo>
                      <a:pt x="593" y="922"/>
                      <a:pt x="593" y="922"/>
                      <a:pt x="593" y="922"/>
                    </a:cubicBezTo>
                    <a:cubicBezTo>
                      <a:pt x="593" y="922"/>
                      <a:pt x="593" y="923"/>
                      <a:pt x="593" y="923"/>
                    </a:cubicBezTo>
                    <a:cubicBezTo>
                      <a:pt x="594" y="923"/>
                      <a:pt x="594" y="922"/>
                      <a:pt x="594" y="922"/>
                    </a:cubicBezTo>
                    <a:cubicBezTo>
                      <a:pt x="594" y="922"/>
                      <a:pt x="595" y="922"/>
                      <a:pt x="595" y="922"/>
                    </a:cubicBezTo>
                    <a:cubicBezTo>
                      <a:pt x="595" y="922"/>
                      <a:pt x="595" y="922"/>
                      <a:pt x="595" y="922"/>
                    </a:cubicBezTo>
                    <a:cubicBezTo>
                      <a:pt x="596" y="922"/>
                      <a:pt x="596" y="921"/>
                      <a:pt x="595" y="921"/>
                    </a:cubicBezTo>
                    <a:cubicBezTo>
                      <a:pt x="596" y="921"/>
                      <a:pt x="596" y="921"/>
                      <a:pt x="596" y="920"/>
                    </a:cubicBezTo>
                    <a:cubicBezTo>
                      <a:pt x="596" y="920"/>
                      <a:pt x="596" y="920"/>
                      <a:pt x="596" y="920"/>
                    </a:cubicBezTo>
                    <a:cubicBezTo>
                      <a:pt x="596" y="920"/>
                      <a:pt x="596" y="920"/>
                      <a:pt x="597" y="920"/>
                    </a:cubicBezTo>
                    <a:cubicBezTo>
                      <a:pt x="597" y="920"/>
                      <a:pt x="597" y="920"/>
                      <a:pt x="598" y="919"/>
                    </a:cubicBezTo>
                    <a:cubicBezTo>
                      <a:pt x="598" y="919"/>
                      <a:pt x="598" y="919"/>
                      <a:pt x="598" y="919"/>
                    </a:cubicBezTo>
                    <a:cubicBezTo>
                      <a:pt x="599" y="919"/>
                      <a:pt x="599" y="918"/>
                      <a:pt x="598" y="918"/>
                    </a:cubicBezTo>
                    <a:cubicBezTo>
                      <a:pt x="598" y="918"/>
                      <a:pt x="599" y="917"/>
                      <a:pt x="599" y="917"/>
                    </a:cubicBezTo>
                    <a:cubicBezTo>
                      <a:pt x="599" y="917"/>
                      <a:pt x="599" y="917"/>
                      <a:pt x="599" y="917"/>
                    </a:cubicBezTo>
                    <a:cubicBezTo>
                      <a:pt x="599" y="916"/>
                      <a:pt x="599" y="916"/>
                      <a:pt x="599" y="916"/>
                    </a:cubicBezTo>
                    <a:cubicBezTo>
                      <a:pt x="599" y="916"/>
                      <a:pt x="599" y="917"/>
                      <a:pt x="600" y="917"/>
                    </a:cubicBezTo>
                    <a:cubicBezTo>
                      <a:pt x="600" y="917"/>
                      <a:pt x="600" y="916"/>
                      <a:pt x="600" y="916"/>
                    </a:cubicBezTo>
                    <a:cubicBezTo>
                      <a:pt x="601" y="916"/>
                      <a:pt x="601" y="916"/>
                      <a:pt x="601" y="916"/>
                    </a:cubicBezTo>
                    <a:cubicBezTo>
                      <a:pt x="602" y="915"/>
                      <a:pt x="602" y="915"/>
                      <a:pt x="602" y="914"/>
                    </a:cubicBezTo>
                    <a:cubicBezTo>
                      <a:pt x="602" y="914"/>
                      <a:pt x="603" y="914"/>
                      <a:pt x="603" y="914"/>
                    </a:cubicBezTo>
                    <a:cubicBezTo>
                      <a:pt x="603" y="913"/>
                      <a:pt x="603" y="913"/>
                      <a:pt x="603" y="912"/>
                    </a:cubicBezTo>
                    <a:cubicBezTo>
                      <a:pt x="603" y="912"/>
                      <a:pt x="603" y="912"/>
                      <a:pt x="603" y="912"/>
                    </a:cubicBezTo>
                    <a:cubicBezTo>
                      <a:pt x="604" y="912"/>
                      <a:pt x="604" y="912"/>
                      <a:pt x="604" y="912"/>
                    </a:cubicBezTo>
                    <a:cubicBezTo>
                      <a:pt x="605" y="912"/>
                      <a:pt x="605" y="912"/>
                      <a:pt x="605" y="912"/>
                    </a:cubicBezTo>
                    <a:cubicBezTo>
                      <a:pt x="605" y="912"/>
                      <a:pt x="605" y="912"/>
                      <a:pt x="606" y="912"/>
                    </a:cubicBezTo>
                    <a:cubicBezTo>
                      <a:pt x="606" y="912"/>
                      <a:pt x="606" y="912"/>
                      <a:pt x="606" y="912"/>
                    </a:cubicBezTo>
                    <a:cubicBezTo>
                      <a:pt x="607" y="912"/>
                      <a:pt x="607" y="911"/>
                      <a:pt x="606" y="911"/>
                    </a:cubicBezTo>
                    <a:cubicBezTo>
                      <a:pt x="606" y="911"/>
                      <a:pt x="607" y="910"/>
                      <a:pt x="607" y="910"/>
                    </a:cubicBezTo>
                    <a:cubicBezTo>
                      <a:pt x="607" y="909"/>
                      <a:pt x="607" y="909"/>
                      <a:pt x="607" y="909"/>
                    </a:cubicBezTo>
                    <a:cubicBezTo>
                      <a:pt x="607" y="910"/>
                      <a:pt x="607" y="910"/>
                      <a:pt x="608" y="910"/>
                    </a:cubicBezTo>
                    <a:cubicBezTo>
                      <a:pt x="608" y="910"/>
                      <a:pt x="609" y="909"/>
                      <a:pt x="608" y="908"/>
                    </a:cubicBezTo>
                    <a:cubicBezTo>
                      <a:pt x="609" y="907"/>
                      <a:pt x="609" y="907"/>
                      <a:pt x="609" y="907"/>
                    </a:cubicBezTo>
                    <a:cubicBezTo>
                      <a:pt x="610" y="908"/>
                      <a:pt x="610" y="908"/>
                      <a:pt x="610" y="908"/>
                    </a:cubicBezTo>
                    <a:cubicBezTo>
                      <a:pt x="611" y="908"/>
                      <a:pt x="611" y="907"/>
                      <a:pt x="611" y="906"/>
                    </a:cubicBezTo>
                    <a:cubicBezTo>
                      <a:pt x="612" y="905"/>
                      <a:pt x="612" y="905"/>
                      <a:pt x="612" y="905"/>
                    </a:cubicBezTo>
                    <a:cubicBezTo>
                      <a:pt x="613" y="906"/>
                      <a:pt x="614" y="906"/>
                      <a:pt x="614" y="904"/>
                    </a:cubicBezTo>
                    <a:cubicBezTo>
                      <a:pt x="614" y="904"/>
                      <a:pt x="614" y="904"/>
                      <a:pt x="613" y="904"/>
                    </a:cubicBezTo>
                    <a:cubicBezTo>
                      <a:pt x="614" y="903"/>
                      <a:pt x="614" y="903"/>
                      <a:pt x="614" y="903"/>
                    </a:cubicBezTo>
                    <a:cubicBezTo>
                      <a:pt x="614" y="903"/>
                      <a:pt x="614" y="903"/>
                      <a:pt x="614" y="903"/>
                    </a:cubicBezTo>
                    <a:cubicBezTo>
                      <a:pt x="615" y="903"/>
                      <a:pt x="615" y="903"/>
                      <a:pt x="615" y="903"/>
                    </a:cubicBezTo>
                    <a:cubicBezTo>
                      <a:pt x="614" y="904"/>
                      <a:pt x="614" y="905"/>
                      <a:pt x="615" y="905"/>
                    </a:cubicBezTo>
                    <a:cubicBezTo>
                      <a:pt x="616" y="905"/>
                      <a:pt x="616" y="904"/>
                      <a:pt x="615" y="903"/>
                    </a:cubicBezTo>
                    <a:cubicBezTo>
                      <a:pt x="616" y="903"/>
                      <a:pt x="616" y="902"/>
                      <a:pt x="616" y="902"/>
                    </a:cubicBezTo>
                    <a:cubicBezTo>
                      <a:pt x="616" y="902"/>
                      <a:pt x="616" y="902"/>
                      <a:pt x="616" y="902"/>
                    </a:cubicBezTo>
                    <a:cubicBezTo>
                      <a:pt x="616" y="902"/>
                      <a:pt x="616" y="902"/>
                      <a:pt x="616" y="902"/>
                    </a:cubicBezTo>
                    <a:cubicBezTo>
                      <a:pt x="617" y="902"/>
                      <a:pt x="617" y="902"/>
                      <a:pt x="618" y="902"/>
                    </a:cubicBezTo>
                    <a:cubicBezTo>
                      <a:pt x="618" y="902"/>
                      <a:pt x="618" y="902"/>
                      <a:pt x="618" y="902"/>
                    </a:cubicBezTo>
                    <a:cubicBezTo>
                      <a:pt x="618" y="902"/>
                      <a:pt x="619" y="902"/>
                      <a:pt x="619" y="902"/>
                    </a:cubicBezTo>
                    <a:cubicBezTo>
                      <a:pt x="619" y="902"/>
                      <a:pt x="619" y="902"/>
                      <a:pt x="619" y="902"/>
                    </a:cubicBezTo>
                    <a:cubicBezTo>
                      <a:pt x="619" y="903"/>
                      <a:pt x="619" y="903"/>
                      <a:pt x="619" y="903"/>
                    </a:cubicBezTo>
                    <a:cubicBezTo>
                      <a:pt x="620" y="903"/>
                      <a:pt x="620" y="903"/>
                      <a:pt x="620" y="903"/>
                    </a:cubicBezTo>
                    <a:cubicBezTo>
                      <a:pt x="619" y="904"/>
                      <a:pt x="619" y="904"/>
                      <a:pt x="618" y="904"/>
                    </a:cubicBezTo>
                    <a:cubicBezTo>
                      <a:pt x="618" y="904"/>
                      <a:pt x="619" y="904"/>
                      <a:pt x="619" y="904"/>
                    </a:cubicBezTo>
                    <a:cubicBezTo>
                      <a:pt x="618" y="903"/>
                      <a:pt x="618" y="903"/>
                      <a:pt x="618" y="903"/>
                    </a:cubicBezTo>
                    <a:cubicBezTo>
                      <a:pt x="617" y="903"/>
                      <a:pt x="617" y="904"/>
                      <a:pt x="616" y="905"/>
                    </a:cubicBezTo>
                    <a:cubicBezTo>
                      <a:pt x="616" y="905"/>
                      <a:pt x="616" y="905"/>
                      <a:pt x="616" y="905"/>
                    </a:cubicBezTo>
                    <a:cubicBezTo>
                      <a:pt x="616" y="905"/>
                      <a:pt x="616" y="905"/>
                      <a:pt x="616" y="905"/>
                    </a:cubicBezTo>
                    <a:cubicBezTo>
                      <a:pt x="616" y="905"/>
                      <a:pt x="616" y="906"/>
                      <a:pt x="616" y="906"/>
                    </a:cubicBezTo>
                    <a:cubicBezTo>
                      <a:pt x="616" y="906"/>
                      <a:pt x="616" y="906"/>
                      <a:pt x="616" y="906"/>
                    </a:cubicBezTo>
                    <a:cubicBezTo>
                      <a:pt x="615" y="906"/>
                      <a:pt x="615" y="906"/>
                      <a:pt x="616" y="907"/>
                    </a:cubicBezTo>
                    <a:cubicBezTo>
                      <a:pt x="615" y="907"/>
                      <a:pt x="615" y="907"/>
                      <a:pt x="614" y="907"/>
                    </a:cubicBezTo>
                    <a:cubicBezTo>
                      <a:pt x="614" y="907"/>
                      <a:pt x="614" y="908"/>
                      <a:pt x="614" y="908"/>
                    </a:cubicBezTo>
                    <a:cubicBezTo>
                      <a:pt x="614" y="907"/>
                      <a:pt x="614" y="907"/>
                      <a:pt x="613" y="908"/>
                    </a:cubicBezTo>
                    <a:cubicBezTo>
                      <a:pt x="613" y="907"/>
                      <a:pt x="613" y="907"/>
                      <a:pt x="613" y="907"/>
                    </a:cubicBezTo>
                    <a:cubicBezTo>
                      <a:pt x="612" y="907"/>
                      <a:pt x="612" y="908"/>
                      <a:pt x="612" y="908"/>
                    </a:cubicBezTo>
                    <a:cubicBezTo>
                      <a:pt x="612" y="909"/>
                      <a:pt x="612" y="909"/>
                      <a:pt x="612" y="909"/>
                    </a:cubicBezTo>
                    <a:cubicBezTo>
                      <a:pt x="612" y="909"/>
                      <a:pt x="612" y="908"/>
                      <a:pt x="611" y="908"/>
                    </a:cubicBezTo>
                    <a:cubicBezTo>
                      <a:pt x="611" y="908"/>
                      <a:pt x="611" y="909"/>
                      <a:pt x="611" y="909"/>
                    </a:cubicBezTo>
                    <a:cubicBezTo>
                      <a:pt x="611" y="909"/>
                      <a:pt x="612" y="909"/>
                      <a:pt x="612" y="909"/>
                    </a:cubicBezTo>
                    <a:cubicBezTo>
                      <a:pt x="611" y="909"/>
                      <a:pt x="611" y="910"/>
                      <a:pt x="611" y="910"/>
                    </a:cubicBezTo>
                    <a:cubicBezTo>
                      <a:pt x="611" y="910"/>
                      <a:pt x="611" y="910"/>
                      <a:pt x="610" y="910"/>
                    </a:cubicBezTo>
                    <a:cubicBezTo>
                      <a:pt x="610" y="910"/>
                      <a:pt x="610" y="910"/>
                      <a:pt x="610" y="910"/>
                    </a:cubicBezTo>
                    <a:cubicBezTo>
                      <a:pt x="610" y="910"/>
                      <a:pt x="610" y="910"/>
                      <a:pt x="610" y="910"/>
                    </a:cubicBezTo>
                    <a:cubicBezTo>
                      <a:pt x="610" y="910"/>
                      <a:pt x="610" y="910"/>
                      <a:pt x="610" y="910"/>
                    </a:cubicBezTo>
                    <a:cubicBezTo>
                      <a:pt x="609" y="910"/>
                      <a:pt x="609" y="910"/>
                      <a:pt x="609" y="910"/>
                    </a:cubicBezTo>
                    <a:cubicBezTo>
                      <a:pt x="609" y="910"/>
                      <a:pt x="609" y="910"/>
                      <a:pt x="609" y="910"/>
                    </a:cubicBezTo>
                    <a:cubicBezTo>
                      <a:pt x="609" y="910"/>
                      <a:pt x="608" y="910"/>
                      <a:pt x="608" y="910"/>
                    </a:cubicBezTo>
                    <a:cubicBezTo>
                      <a:pt x="608" y="910"/>
                      <a:pt x="608" y="910"/>
                      <a:pt x="608" y="910"/>
                    </a:cubicBezTo>
                    <a:cubicBezTo>
                      <a:pt x="607" y="911"/>
                      <a:pt x="608" y="912"/>
                      <a:pt x="608" y="912"/>
                    </a:cubicBezTo>
                    <a:cubicBezTo>
                      <a:pt x="608" y="912"/>
                      <a:pt x="608" y="912"/>
                      <a:pt x="608" y="912"/>
                    </a:cubicBezTo>
                    <a:cubicBezTo>
                      <a:pt x="608" y="912"/>
                      <a:pt x="608" y="913"/>
                      <a:pt x="608" y="913"/>
                    </a:cubicBezTo>
                    <a:cubicBezTo>
                      <a:pt x="608" y="913"/>
                      <a:pt x="607" y="913"/>
                      <a:pt x="607" y="913"/>
                    </a:cubicBezTo>
                    <a:cubicBezTo>
                      <a:pt x="607" y="913"/>
                      <a:pt x="607" y="913"/>
                      <a:pt x="607" y="913"/>
                    </a:cubicBezTo>
                    <a:cubicBezTo>
                      <a:pt x="607" y="914"/>
                      <a:pt x="606" y="914"/>
                      <a:pt x="606" y="914"/>
                    </a:cubicBezTo>
                    <a:cubicBezTo>
                      <a:pt x="606" y="914"/>
                      <a:pt x="606" y="914"/>
                      <a:pt x="606" y="915"/>
                    </a:cubicBezTo>
                    <a:cubicBezTo>
                      <a:pt x="606" y="914"/>
                      <a:pt x="606" y="914"/>
                      <a:pt x="606" y="914"/>
                    </a:cubicBezTo>
                    <a:cubicBezTo>
                      <a:pt x="605" y="914"/>
                      <a:pt x="605" y="915"/>
                      <a:pt x="606" y="915"/>
                    </a:cubicBezTo>
                    <a:cubicBezTo>
                      <a:pt x="606" y="915"/>
                      <a:pt x="606" y="915"/>
                      <a:pt x="606" y="915"/>
                    </a:cubicBezTo>
                    <a:cubicBezTo>
                      <a:pt x="606" y="915"/>
                      <a:pt x="606" y="915"/>
                      <a:pt x="606" y="915"/>
                    </a:cubicBezTo>
                    <a:cubicBezTo>
                      <a:pt x="606" y="915"/>
                      <a:pt x="606" y="915"/>
                      <a:pt x="606" y="915"/>
                    </a:cubicBezTo>
                    <a:cubicBezTo>
                      <a:pt x="606" y="916"/>
                      <a:pt x="606" y="916"/>
                      <a:pt x="606" y="916"/>
                    </a:cubicBezTo>
                    <a:cubicBezTo>
                      <a:pt x="606" y="916"/>
                      <a:pt x="606" y="916"/>
                      <a:pt x="606" y="916"/>
                    </a:cubicBezTo>
                    <a:cubicBezTo>
                      <a:pt x="606" y="916"/>
                      <a:pt x="606" y="916"/>
                      <a:pt x="606" y="916"/>
                    </a:cubicBezTo>
                    <a:cubicBezTo>
                      <a:pt x="606" y="916"/>
                      <a:pt x="606" y="916"/>
                      <a:pt x="605" y="916"/>
                    </a:cubicBezTo>
                    <a:cubicBezTo>
                      <a:pt x="605" y="916"/>
                      <a:pt x="605" y="916"/>
                      <a:pt x="605" y="916"/>
                    </a:cubicBezTo>
                    <a:cubicBezTo>
                      <a:pt x="605" y="916"/>
                      <a:pt x="605" y="916"/>
                      <a:pt x="605" y="916"/>
                    </a:cubicBezTo>
                    <a:cubicBezTo>
                      <a:pt x="605" y="915"/>
                      <a:pt x="604" y="915"/>
                      <a:pt x="604" y="915"/>
                    </a:cubicBezTo>
                    <a:cubicBezTo>
                      <a:pt x="604" y="915"/>
                      <a:pt x="604" y="915"/>
                      <a:pt x="603" y="915"/>
                    </a:cubicBezTo>
                    <a:cubicBezTo>
                      <a:pt x="602" y="915"/>
                      <a:pt x="603" y="916"/>
                      <a:pt x="603" y="916"/>
                    </a:cubicBezTo>
                    <a:cubicBezTo>
                      <a:pt x="603" y="917"/>
                      <a:pt x="603" y="918"/>
                      <a:pt x="604" y="918"/>
                    </a:cubicBezTo>
                    <a:cubicBezTo>
                      <a:pt x="603" y="918"/>
                      <a:pt x="603" y="919"/>
                      <a:pt x="603" y="919"/>
                    </a:cubicBezTo>
                    <a:cubicBezTo>
                      <a:pt x="603" y="919"/>
                      <a:pt x="603" y="919"/>
                      <a:pt x="603" y="919"/>
                    </a:cubicBezTo>
                    <a:cubicBezTo>
                      <a:pt x="603" y="918"/>
                      <a:pt x="603" y="918"/>
                      <a:pt x="602" y="918"/>
                    </a:cubicBezTo>
                    <a:cubicBezTo>
                      <a:pt x="602" y="918"/>
                      <a:pt x="602" y="918"/>
                      <a:pt x="602" y="919"/>
                    </a:cubicBezTo>
                    <a:cubicBezTo>
                      <a:pt x="601" y="919"/>
                      <a:pt x="601" y="919"/>
                      <a:pt x="601" y="919"/>
                    </a:cubicBezTo>
                    <a:cubicBezTo>
                      <a:pt x="601" y="918"/>
                      <a:pt x="601" y="918"/>
                      <a:pt x="600" y="918"/>
                    </a:cubicBezTo>
                    <a:cubicBezTo>
                      <a:pt x="600" y="918"/>
                      <a:pt x="599" y="919"/>
                      <a:pt x="600" y="920"/>
                    </a:cubicBezTo>
                    <a:cubicBezTo>
                      <a:pt x="600" y="920"/>
                      <a:pt x="600" y="920"/>
                      <a:pt x="600" y="920"/>
                    </a:cubicBezTo>
                    <a:cubicBezTo>
                      <a:pt x="599" y="920"/>
                      <a:pt x="599" y="921"/>
                      <a:pt x="600" y="921"/>
                    </a:cubicBezTo>
                    <a:cubicBezTo>
                      <a:pt x="600" y="921"/>
                      <a:pt x="600" y="921"/>
                      <a:pt x="600" y="921"/>
                    </a:cubicBezTo>
                    <a:cubicBezTo>
                      <a:pt x="600" y="921"/>
                      <a:pt x="600" y="922"/>
                      <a:pt x="600" y="922"/>
                    </a:cubicBezTo>
                    <a:cubicBezTo>
                      <a:pt x="599" y="922"/>
                      <a:pt x="600" y="922"/>
                      <a:pt x="600" y="922"/>
                    </a:cubicBezTo>
                    <a:cubicBezTo>
                      <a:pt x="600" y="923"/>
                      <a:pt x="600" y="923"/>
                      <a:pt x="599" y="923"/>
                    </a:cubicBezTo>
                    <a:cubicBezTo>
                      <a:pt x="599" y="922"/>
                      <a:pt x="599" y="922"/>
                      <a:pt x="599" y="922"/>
                    </a:cubicBezTo>
                    <a:cubicBezTo>
                      <a:pt x="599" y="922"/>
                      <a:pt x="599" y="922"/>
                      <a:pt x="599" y="922"/>
                    </a:cubicBezTo>
                    <a:cubicBezTo>
                      <a:pt x="599" y="921"/>
                      <a:pt x="599" y="921"/>
                      <a:pt x="598" y="921"/>
                    </a:cubicBezTo>
                    <a:cubicBezTo>
                      <a:pt x="597" y="921"/>
                      <a:pt x="597" y="921"/>
                      <a:pt x="598" y="922"/>
                    </a:cubicBezTo>
                    <a:cubicBezTo>
                      <a:pt x="597" y="922"/>
                      <a:pt x="597" y="922"/>
                      <a:pt x="597" y="922"/>
                    </a:cubicBezTo>
                    <a:cubicBezTo>
                      <a:pt x="596" y="923"/>
                      <a:pt x="597" y="924"/>
                      <a:pt x="598" y="925"/>
                    </a:cubicBezTo>
                    <a:cubicBezTo>
                      <a:pt x="597" y="925"/>
                      <a:pt x="597" y="925"/>
                      <a:pt x="597" y="926"/>
                    </a:cubicBezTo>
                    <a:cubicBezTo>
                      <a:pt x="596" y="925"/>
                      <a:pt x="594" y="925"/>
                      <a:pt x="594" y="926"/>
                    </a:cubicBezTo>
                    <a:cubicBezTo>
                      <a:pt x="594" y="927"/>
                      <a:pt x="595" y="927"/>
                      <a:pt x="595" y="927"/>
                    </a:cubicBezTo>
                    <a:cubicBezTo>
                      <a:pt x="595" y="927"/>
                      <a:pt x="595" y="928"/>
                      <a:pt x="594" y="928"/>
                    </a:cubicBezTo>
                    <a:cubicBezTo>
                      <a:pt x="594" y="928"/>
                      <a:pt x="594" y="927"/>
                      <a:pt x="594" y="927"/>
                    </a:cubicBezTo>
                    <a:cubicBezTo>
                      <a:pt x="593" y="927"/>
                      <a:pt x="593" y="929"/>
                      <a:pt x="593" y="929"/>
                    </a:cubicBezTo>
                    <a:cubicBezTo>
                      <a:pt x="593" y="929"/>
                      <a:pt x="593" y="929"/>
                      <a:pt x="593" y="930"/>
                    </a:cubicBezTo>
                    <a:cubicBezTo>
                      <a:pt x="593" y="930"/>
                      <a:pt x="593" y="930"/>
                      <a:pt x="593" y="930"/>
                    </a:cubicBezTo>
                    <a:cubicBezTo>
                      <a:pt x="592" y="929"/>
                      <a:pt x="592" y="929"/>
                      <a:pt x="592" y="929"/>
                    </a:cubicBezTo>
                    <a:cubicBezTo>
                      <a:pt x="592" y="929"/>
                      <a:pt x="592" y="929"/>
                      <a:pt x="592" y="929"/>
                    </a:cubicBezTo>
                    <a:cubicBezTo>
                      <a:pt x="591" y="929"/>
                      <a:pt x="591" y="929"/>
                      <a:pt x="591" y="929"/>
                    </a:cubicBezTo>
                    <a:cubicBezTo>
                      <a:pt x="591" y="929"/>
                      <a:pt x="591" y="929"/>
                      <a:pt x="591" y="929"/>
                    </a:cubicBezTo>
                    <a:cubicBezTo>
                      <a:pt x="590" y="929"/>
                      <a:pt x="590" y="931"/>
                      <a:pt x="591" y="931"/>
                    </a:cubicBezTo>
                    <a:cubicBezTo>
                      <a:pt x="591" y="931"/>
                      <a:pt x="591" y="932"/>
                      <a:pt x="591" y="932"/>
                    </a:cubicBezTo>
                    <a:cubicBezTo>
                      <a:pt x="591" y="931"/>
                      <a:pt x="590" y="931"/>
                      <a:pt x="590" y="931"/>
                    </a:cubicBezTo>
                    <a:cubicBezTo>
                      <a:pt x="590" y="930"/>
                      <a:pt x="590" y="929"/>
                      <a:pt x="589" y="929"/>
                    </a:cubicBezTo>
                    <a:cubicBezTo>
                      <a:pt x="588" y="929"/>
                      <a:pt x="588" y="931"/>
                      <a:pt x="589" y="931"/>
                    </a:cubicBezTo>
                    <a:cubicBezTo>
                      <a:pt x="588" y="932"/>
                      <a:pt x="588" y="933"/>
                      <a:pt x="589" y="934"/>
                    </a:cubicBezTo>
                    <a:cubicBezTo>
                      <a:pt x="589" y="934"/>
                      <a:pt x="589" y="934"/>
                      <a:pt x="589" y="934"/>
                    </a:cubicBezTo>
                    <a:cubicBezTo>
                      <a:pt x="589" y="934"/>
                      <a:pt x="589" y="934"/>
                      <a:pt x="588" y="934"/>
                    </a:cubicBezTo>
                    <a:cubicBezTo>
                      <a:pt x="588" y="933"/>
                      <a:pt x="588" y="933"/>
                      <a:pt x="588" y="933"/>
                    </a:cubicBezTo>
                    <a:cubicBezTo>
                      <a:pt x="588" y="933"/>
                      <a:pt x="588" y="933"/>
                      <a:pt x="588" y="933"/>
                    </a:cubicBezTo>
                    <a:cubicBezTo>
                      <a:pt x="588" y="933"/>
                      <a:pt x="588" y="933"/>
                      <a:pt x="587" y="933"/>
                    </a:cubicBezTo>
                    <a:cubicBezTo>
                      <a:pt x="586" y="933"/>
                      <a:pt x="586" y="933"/>
                      <a:pt x="587" y="934"/>
                    </a:cubicBezTo>
                    <a:cubicBezTo>
                      <a:pt x="587" y="934"/>
                      <a:pt x="586" y="934"/>
                      <a:pt x="586" y="934"/>
                    </a:cubicBezTo>
                    <a:cubicBezTo>
                      <a:pt x="586" y="934"/>
                      <a:pt x="586" y="934"/>
                      <a:pt x="586" y="934"/>
                    </a:cubicBezTo>
                    <a:cubicBezTo>
                      <a:pt x="585" y="934"/>
                      <a:pt x="585" y="936"/>
                      <a:pt x="586" y="936"/>
                    </a:cubicBezTo>
                    <a:cubicBezTo>
                      <a:pt x="586" y="936"/>
                      <a:pt x="587" y="936"/>
                      <a:pt x="587" y="935"/>
                    </a:cubicBezTo>
                    <a:cubicBezTo>
                      <a:pt x="587" y="936"/>
                      <a:pt x="587" y="936"/>
                      <a:pt x="587" y="936"/>
                    </a:cubicBezTo>
                    <a:cubicBezTo>
                      <a:pt x="587" y="936"/>
                      <a:pt x="586" y="937"/>
                      <a:pt x="586" y="937"/>
                    </a:cubicBezTo>
                    <a:cubicBezTo>
                      <a:pt x="586" y="937"/>
                      <a:pt x="586" y="937"/>
                      <a:pt x="586" y="937"/>
                    </a:cubicBezTo>
                    <a:cubicBezTo>
                      <a:pt x="586" y="936"/>
                      <a:pt x="585" y="936"/>
                      <a:pt x="585" y="936"/>
                    </a:cubicBezTo>
                    <a:cubicBezTo>
                      <a:pt x="584" y="937"/>
                      <a:pt x="584" y="937"/>
                      <a:pt x="584" y="937"/>
                    </a:cubicBezTo>
                    <a:cubicBezTo>
                      <a:pt x="584" y="938"/>
                      <a:pt x="584" y="938"/>
                      <a:pt x="584" y="938"/>
                    </a:cubicBezTo>
                    <a:cubicBezTo>
                      <a:pt x="584" y="938"/>
                      <a:pt x="583" y="938"/>
                      <a:pt x="583" y="938"/>
                    </a:cubicBezTo>
                    <a:cubicBezTo>
                      <a:pt x="583" y="938"/>
                      <a:pt x="583" y="938"/>
                      <a:pt x="583" y="938"/>
                    </a:cubicBezTo>
                    <a:cubicBezTo>
                      <a:pt x="583" y="938"/>
                      <a:pt x="583" y="938"/>
                      <a:pt x="583" y="938"/>
                    </a:cubicBezTo>
                    <a:cubicBezTo>
                      <a:pt x="583" y="937"/>
                      <a:pt x="583" y="937"/>
                      <a:pt x="582" y="937"/>
                    </a:cubicBezTo>
                    <a:cubicBezTo>
                      <a:pt x="581" y="937"/>
                      <a:pt x="581" y="938"/>
                      <a:pt x="582" y="938"/>
                    </a:cubicBezTo>
                    <a:cubicBezTo>
                      <a:pt x="582" y="938"/>
                      <a:pt x="582" y="938"/>
                      <a:pt x="583" y="938"/>
                    </a:cubicBezTo>
                    <a:cubicBezTo>
                      <a:pt x="582" y="939"/>
                      <a:pt x="583" y="939"/>
                      <a:pt x="583" y="939"/>
                    </a:cubicBezTo>
                    <a:cubicBezTo>
                      <a:pt x="583" y="939"/>
                      <a:pt x="583" y="939"/>
                      <a:pt x="583" y="939"/>
                    </a:cubicBezTo>
                    <a:cubicBezTo>
                      <a:pt x="583" y="939"/>
                      <a:pt x="583" y="939"/>
                      <a:pt x="583" y="939"/>
                    </a:cubicBezTo>
                    <a:cubicBezTo>
                      <a:pt x="583" y="939"/>
                      <a:pt x="583" y="939"/>
                      <a:pt x="583" y="939"/>
                    </a:cubicBezTo>
                    <a:cubicBezTo>
                      <a:pt x="583" y="939"/>
                      <a:pt x="582" y="939"/>
                      <a:pt x="582" y="940"/>
                    </a:cubicBezTo>
                    <a:cubicBezTo>
                      <a:pt x="582" y="940"/>
                      <a:pt x="582" y="940"/>
                      <a:pt x="582" y="940"/>
                    </a:cubicBezTo>
                    <a:cubicBezTo>
                      <a:pt x="582" y="939"/>
                      <a:pt x="582" y="939"/>
                      <a:pt x="582" y="939"/>
                    </a:cubicBezTo>
                    <a:cubicBezTo>
                      <a:pt x="582" y="939"/>
                      <a:pt x="582" y="938"/>
                      <a:pt x="582" y="938"/>
                    </a:cubicBezTo>
                    <a:cubicBezTo>
                      <a:pt x="582" y="938"/>
                      <a:pt x="581" y="938"/>
                      <a:pt x="581" y="938"/>
                    </a:cubicBezTo>
                    <a:cubicBezTo>
                      <a:pt x="581" y="938"/>
                      <a:pt x="581" y="938"/>
                      <a:pt x="581" y="938"/>
                    </a:cubicBezTo>
                    <a:cubicBezTo>
                      <a:pt x="581" y="938"/>
                      <a:pt x="580" y="938"/>
                      <a:pt x="580" y="938"/>
                    </a:cubicBezTo>
                    <a:cubicBezTo>
                      <a:pt x="580" y="938"/>
                      <a:pt x="580" y="939"/>
                      <a:pt x="580" y="939"/>
                    </a:cubicBezTo>
                    <a:cubicBezTo>
                      <a:pt x="580" y="939"/>
                      <a:pt x="580" y="939"/>
                      <a:pt x="581" y="939"/>
                    </a:cubicBezTo>
                    <a:cubicBezTo>
                      <a:pt x="581" y="939"/>
                      <a:pt x="581" y="939"/>
                      <a:pt x="581" y="939"/>
                    </a:cubicBezTo>
                    <a:cubicBezTo>
                      <a:pt x="581" y="939"/>
                      <a:pt x="581" y="939"/>
                      <a:pt x="581" y="939"/>
                    </a:cubicBezTo>
                    <a:cubicBezTo>
                      <a:pt x="581" y="939"/>
                      <a:pt x="581" y="940"/>
                      <a:pt x="581" y="940"/>
                    </a:cubicBezTo>
                    <a:cubicBezTo>
                      <a:pt x="581" y="940"/>
                      <a:pt x="581" y="940"/>
                      <a:pt x="581" y="940"/>
                    </a:cubicBezTo>
                    <a:cubicBezTo>
                      <a:pt x="581" y="940"/>
                      <a:pt x="581" y="940"/>
                      <a:pt x="581" y="940"/>
                    </a:cubicBezTo>
                    <a:cubicBezTo>
                      <a:pt x="580" y="941"/>
                      <a:pt x="581" y="941"/>
                      <a:pt x="581" y="941"/>
                    </a:cubicBezTo>
                    <a:cubicBezTo>
                      <a:pt x="581" y="941"/>
                      <a:pt x="581" y="941"/>
                      <a:pt x="581" y="941"/>
                    </a:cubicBezTo>
                    <a:cubicBezTo>
                      <a:pt x="581" y="941"/>
                      <a:pt x="581" y="941"/>
                      <a:pt x="581" y="941"/>
                    </a:cubicBezTo>
                    <a:cubicBezTo>
                      <a:pt x="581" y="941"/>
                      <a:pt x="581" y="941"/>
                      <a:pt x="581" y="941"/>
                    </a:cubicBezTo>
                    <a:cubicBezTo>
                      <a:pt x="581" y="940"/>
                      <a:pt x="580" y="940"/>
                      <a:pt x="580" y="941"/>
                    </a:cubicBezTo>
                    <a:cubicBezTo>
                      <a:pt x="580" y="940"/>
                      <a:pt x="580" y="940"/>
                      <a:pt x="580" y="940"/>
                    </a:cubicBezTo>
                    <a:cubicBezTo>
                      <a:pt x="580" y="940"/>
                      <a:pt x="580" y="940"/>
                      <a:pt x="580" y="940"/>
                    </a:cubicBezTo>
                    <a:cubicBezTo>
                      <a:pt x="581" y="940"/>
                      <a:pt x="581" y="939"/>
                      <a:pt x="580" y="939"/>
                    </a:cubicBezTo>
                    <a:cubicBezTo>
                      <a:pt x="580" y="939"/>
                      <a:pt x="580" y="939"/>
                      <a:pt x="580" y="939"/>
                    </a:cubicBezTo>
                    <a:cubicBezTo>
                      <a:pt x="581" y="939"/>
                      <a:pt x="581" y="939"/>
                      <a:pt x="580" y="939"/>
                    </a:cubicBezTo>
                    <a:cubicBezTo>
                      <a:pt x="580" y="939"/>
                      <a:pt x="580" y="939"/>
                      <a:pt x="580" y="939"/>
                    </a:cubicBezTo>
                    <a:cubicBezTo>
                      <a:pt x="580" y="939"/>
                      <a:pt x="580" y="939"/>
                      <a:pt x="579" y="939"/>
                    </a:cubicBezTo>
                    <a:cubicBezTo>
                      <a:pt x="579" y="938"/>
                      <a:pt x="580" y="938"/>
                      <a:pt x="579" y="938"/>
                    </a:cubicBezTo>
                    <a:cubicBezTo>
                      <a:pt x="579" y="938"/>
                      <a:pt x="579" y="938"/>
                      <a:pt x="579" y="937"/>
                    </a:cubicBezTo>
                    <a:cubicBezTo>
                      <a:pt x="579" y="937"/>
                      <a:pt x="579" y="937"/>
                      <a:pt x="579" y="937"/>
                    </a:cubicBezTo>
                    <a:cubicBezTo>
                      <a:pt x="578" y="937"/>
                      <a:pt x="578" y="937"/>
                      <a:pt x="578" y="937"/>
                    </a:cubicBezTo>
                    <a:cubicBezTo>
                      <a:pt x="578" y="938"/>
                      <a:pt x="578" y="939"/>
                      <a:pt x="578" y="939"/>
                    </a:cubicBezTo>
                    <a:cubicBezTo>
                      <a:pt x="578" y="939"/>
                      <a:pt x="578" y="939"/>
                      <a:pt x="579" y="940"/>
                    </a:cubicBezTo>
                    <a:cubicBezTo>
                      <a:pt x="579" y="940"/>
                      <a:pt x="579" y="940"/>
                      <a:pt x="579" y="940"/>
                    </a:cubicBezTo>
                    <a:cubicBezTo>
                      <a:pt x="579" y="940"/>
                      <a:pt x="579" y="940"/>
                      <a:pt x="579" y="940"/>
                    </a:cubicBezTo>
                    <a:cubicBezTo>
                      <a:pt x="579" y="940"/>
                      <a:pt x="579" y="940"/>
                      <a:pt x="579" y="940"/>
                    </a:cubicBezTo>
                    <a:cubicBezTo>
                      <a:pt x="579" y="940"/>
                      <a:pt x="578" y="941"/>
                      <a:pt x="578" y="941"/>
                    </a:cubicBezTo>
                    <a:cubicBezTo>
                      <a:pt x="578" y="941"/>
                      <a:pt x="578" y="941"/>
                      <a:pt x="577" y="941"/>
                    </a:cubicBezTo>
                    <a:cubicBezTo>
                      <a:pt x="577" y="941"/>
                      <a:pt x="577" y="941"/>
                      <a:pt x="576" y="941"/>
                    </a:cubicBezTo>
                    <a:cubicBezTo>
                      <a:pt x="576" y="940"/>
                      <a:pt x="576" y="940"/>
                      <a:pt x="576" y="939"/>
                    </a:cubicBezTo>
                    <a:cubicBezTo>
                      <a:pt x="576" y="939"/>
                      <a:pt x="576" y="939"/>
                      <a:pt x="576" y="939"/>
                    </a:cubicBezTo>
                    <a:cubicBezTo>
                      <a:pt x="576" y="939"/>
                      <a:pt x="576" y="939"/>
                      <a:pt x="576" y="939"/>
                    </a:cubicBezTo>
                    <a:cubicBezTo>
                      <a:pt x="576" y="939"/>
                      <a:pt x="576" y="939"/>
                      <a:pt x="576" y="939"/>
                    </a:cubicBezTo>
                    <a:cubicBezTo>
                      <a:pt x="577" y="939"/>
                      <a:pt x="577" y="938"/>
                      <a:pt x="576" y="938"/>
                    </a:cubicBezTo>
                    <a:cubicBezTo>
                      <a:pt x="577" y="937"/>
                      <a:pt x="577" y="937"/>
                      <a:pt x="576" y="937"/>
                    </a:cubicBezTo>
                    <a:cubicBezTo>
                      <a:pt x="576" y="937"/>
                      <a:pt x="576" y="938"/>
                      <a:pt x="576" y="938"/>
                    </a:cubicBezTo>
                    <a:cubicBezTo>
                      <a:pt x="576" y="938"/>
                      <a:pt x="576" y="938"/>
                      <a:pt x="576" y="938"/>
                    </a:cubicBezTo>
                    <a:cubicBezTo>
                      <a:pt x="576" y="938"/>
                      <a:pt x="576" y="938"/>
                      <a:pt x="576" y="938"/>
                    </a:cubicBezTo>
                    <a:cubicBezTo>
                      <a:pt x="576" y="938"/>
                      <a:pt x="575" y="938"/>
                      <a:pt x="575" y="938"/>
                    </a:cubicBezTo>
                    <a:cubicBezTo>
                      <a:pt x="575" y="938"/>
                      <a:pt x="575" y="938"/>
                      <a:pt x="575" y="938"/>
                    </a:cubicBezTo>
                    <a:cubicBezTo>
                      <a:pt x="575" y="938"/>
                      <a:pt x="575" y="938"/>
                      <a:pt x="575" y="938"/>
                    </a:cubicBezTo>
                    <a:cubicBezTo>
                      <a:pt x="575" y="938"/>
                      <a:pt x="574" y="938"/>
                      <a:pt x="574" y="938"/>
                    </a:cubicBezTo>
                    <a:cubicBezTo>
                      <a:pt x="574" y="938"/>
                      <a:pt x="574" y="937"/>
                      <a:pt x="574" y="936"/>
                    </a:cubicBezTo>
                    <a:close/>
                    <a:moveTo>
                      <a:pt x="1024" y="921"/>
                    </a:moveTo>
                    <a:cubicBezTo>
                      <a:pt x="1024" y="921"/>
                      <a:pt x="1024" y="921"/>
                      <a:pt x="1024" y="921"/>
                    </a:cubicBezTo>
                    <a:cubicBezTo>
                      <a:pt x="1023" y="921"/>
                      <a:pt x="1023" y="922"/>
                      <a:pt x="1024" y="922"/>
                    </a:cubicBezTo>
                    <a:cubicBezTo>
                      <a:pt x="1024" y="922"/>
                      <a:pt x="1024" y="922"/>
                      <a:pt x="1024" y="922"/>
                    </a:cubicBezTo>
                    <a:cubicBezTo>
                      <a:pt x="1023" y="922"/>
                      <a:pt x="1023" y="922"/>
                      <a:pt x="1023" y="922"/>
                    </a:cubicBezTo>
                    <a:cubicBezTo>
                      <a:pt x="1023" y="922"/>
                      <a:pt x="1023" y="922"/>
                      <a:pt x="1023" y="922"/>
                    </a:cubicBezTo>
                    <a:cubicBezTo>
                      <a:pt x="1021" y="922"/>
                      <a:pt x="1020" y="923"/>
                      <a:pt x="1021" y="924"/>
                    </a:cubicBezTo>
                    <a:cubicBezTo>
                      <a:pt x="1021" y="925"/>
                      <a:pt x="1021" y="925"/>
                      <a:pt x="1021" y="925"/>
                    </a:cubicBezTo>
                    <a:cubicBezTo>
                      <a:pt x="1021" y="925"/>
                      <a:pt x="1021" y="925"/>
                      <a:pt x="1021" y="925"/>
                    </a:cubicBezTo>
                    <a:cubicBezTo>
                      <a:pt x="1021" y="925"/>
                      <a:pt x="1022" y="925"/>
                      <a:pt x="1022" y="926"/>
                    </a:cubicBezTo>
                    <a:cubicBezTo>
                      <a:pt x="1022" y="926"/>
                      <a:pt x="1022" y="926"/>
                      <a:pt x="1023" y="926"/>
                    </a:cubicBezTo>
                    <a:cubicBezTo>
                      <a:pt x="1023" y="926"/>
                      <a:pt x="1023" y="926"/>
                      <a:pt x="1023" y="926"/>
                    </a:cubicBezTo>
                    <a:cubicBezTo>
                      <a:pt x="1023" y="926"/>
                      <a:pt x="1023" y="926"/>
                      <a:pt x="1024" y="927"/>
                    </a:cubicBezTo>
                    <a:cubicBezTo>
                      <a:pt x="1024" y="927"/>
                      <a:pt x="1024" y="927"/>
                      <a:pt x="1024" y="927"/>
                    </a:cubicBezTo>
                    <a:cubicBezTo>
                      <a:pt x="1024" y="927"/>
                      <a:pt x="1024" y="927"/>
                      <a:pt x="1024" y="928"/>
                    </a:cubicBezTo>
                    <a:cubicBezTo>
                      <a:pt x="1024" y="928"/>
                      <a:pt x="1025" y="928"/>
                      <a:pt x="1025" y="928"/>
                    </a:cubicBezTo>
                    <a:cubicBezTo>
                      <a:pt x="1025" y="928"/>
                      <a:pt x="1025" y="928"/>
                      <a:pt x="1025" y="928"/>
                    </a:cubicBezTo>
                    <a:cubicBezTo>
                      <a:pt x="1025" y="928"/>
                      <a:pt x="1025" y="928"/>
                      <a:pt x="1025" y="928"/>
                    </a:cubicBezTo>
                    <a:cubicBezTo>
                      <a:pt x="1025" y="928"/>
                      <a:pt x="1025" y="929"/>
                      <a:pt x="1025" y="929"/>
                    </a:cubicBezTo>
                    <a:cubicBezTo>
                      <a:pt x="1025" y="929"/>
                      <a:pt x="1025" y="929"/>
                      <a:pt x="1025" y="929"/>
                    </a:cubicBezTo>
                    <a:cubicBezTo>
                      <a:pt x="1025" y="929"/>
                      <a:pt x="1024" y="929"/>
                      <a:pt x="1024" y="929"/>
                    </a:cubicBezTo>
                    <a:cubicBezTo>
                      <a:pt x="1024" y="930"/>
                      <a:pt x="1024" y="930"/>
                      <a:pt x="1024" y="930"/>
                    </a:cubicBezTo>
                    <a:cubicBezTo>
                      <a:pt x="1024" y="931"/>
                      <a:pt x="1024" y="931"/>
                      <a:pt x="1024" y="931"/>
                    </a:cubicBezTo>
                    <a:cubicBezTo>
                      <a:pt x="1024" y="931"/>
                      <a:pt x="1024" y="931"/>
                      <a:pt x="1024" y="931"/>
                    </a:cubicBezTo>
                    <a:cubicBezTo>
                      <a:pt x="1024" y="931"/>
                      <a:pt x="1024" y="932"/>
                      <a:pt x="1024" y="932"/>
                    </a:cubicBezTo>
                    <a:cubicBezTo>
                      <a:pt x="1024" y="932"/>
                      <a:pt x="1024" y="932"/>
                      <a:pt x="1024" y="933"/>
                    </a:cubicBezTo>
                    <a:cubicBezTo>
                      <a:pt x="1024" y="933"/>
                      <a:pt x="1023" y="933"/>
                      <a:pt x="1024" y="933"/>
                    </a:cubicBezTo>
                    <a:cubicBezTo>
                      <a:pt x="1023" y="933"/>
                      <a:pt x="1023" y="933"/>
                      <a:pt x="1023" y="934"/>
                    </a:cubicBezTo>
                    <a:cubicBezTo>
                      <a:pt x="1023" y="934"/>
                      <a:pt x="1023" y="934"/>
                      <a:pt x="1024" y="935"/>
                    </a:cubicBezTo>
                    <a:cubicBezTo>
                      <a:pt x="1024" y="935"/>
                      <a:pt x="1024" y="935"/>
                      <a:pt x="1024" y="935"/>
                    </a:cubicBezTo>
                    <a:cubicBezTo>
                      <a:pt x="1024" y="935"/>
                      <a:pt x="1024" y="935"/>
                      <a:pt x="1024" y="935"/>
                    </a:cubicBezTo>
                    <a:cubicBezTo>
                      <a:pt x="1024" y="935"/>
                      <a:pt x="1024" y="935"/>
                      <a:pt x="1024" y="935"/>
                    </a:cubicBezTo>
                    <a:cubicBezTo>
                      <a:pt x="1024" y="936"/>
                      <a:pt x="1024" y="936"/>
                      <a:pt x="1024" y="937"/>
                    </a:cubicBezTo>
                    <a:cubicBezTo>
                      <a:pt x="1025" y="937"/>
                      <a:pt x="1025" y="937"/>
                      <a:pt x="1026" y="936"/>
                    </a:cubicBezTo>
                    <a:cubicBezTo>
                      <a:pt x="1026" y="937"/>
                      <a:pt x="1026" y="938"/>
                      <a:pt x="1026" y="938"/>
                    </a:cubicBezTo>
                    <a:cubicBezTo>
                      <a:pt x="1026" y="938"/>
                      <a:pt x="1025" y="938"/>
                      <a:pt x="1025" y="938"/>
                    </a:cubicBezTo>
                    <a:cubicBezTo>
                      <a:pt x="1025" y="938"/>
                      <a:pt x="1025" y="938"/>
                      <a:pt x="1025" y="938"/>
                    </a:cubicBezTo>
                    <a:cubicBezTo>
                      <a:pt x="1025" y="938"/>
                      <a:pt x="1025" y="938"/>
                      <a:pt x="1025" y="938"/>
                    </a:cubicBezTo>
                    <a:cubicBezTo>
                      <a:pt x="1025" y="938"/>
                      <a:pt x="1024" y="938"/>
                      <a:pt x="1024" y="938"/>
                    </a:cubicBezTo>
                    <a:cubicBezTo>
                      <a:pt x="1024" y="938"/>
                      <a:pt x="1024" y="938"/>
                      <a:pt x="1024" y="938"/>
                    </a:cubicBezTo>
                    <a:cubicBezTo>
                      <a:pt x="1024" y="938"/>
                      <a:pt x="1024" y="938"/>
                      <a:pt x="1024" y="938"/>
                    </a:cubicBezTo>
                    <a:cubicBezTo>
                      <a:pt x="1024" y="938"/>
                      <a:pt x="1024" y="937"/>
                      <a:pt x="1024" y="937"/>
                    </a:cubicBezTo>
                    <a:cubicBezTo>
                      <a:pt x="1023" y="937"/>
                      <a:pt x="1023" y="937"/>
                      <a:pt x="1024" y="938"/>
                    </a:cubicBezTo>
                    <a:cubicBezTo>
                      <a:pt x="1023" y="938"/>
                      <a:pt x="1023" y="939"/>
                      <a:pt x="1024" y="939"/>
                    </a:cubicBezTo>
                    <a:cubicBezTo>
                      <a:pt x="1024" y="939"/>
                      <a:pt x="1024" y="939"/>
                      <a:pt x="1024" y="939"/>
                    </a:cubicBezTo>
                    <a:cubicBezTo>
                      <a:pt x="1024" y="939"/>
                      <a:pt x="1024" y="939"/>
                      <a:pt x="1024" y="939"/>
                    </a:cubicBezTo>
                    <a:cubicBezTo>
                      <a:pt x="1024" y="939"/>
                      <a:pt x="1024" y="939"/>
                      <a:pt x="1024" y="939"/>
                    </a:cubicBezTo>
                    <a:cubicBezTo>
                      <a:pt x="1024" y="940"/>
                      <a:pt x="1024" y="940"/>
                      <a:pt x="1024" y="941"/>
                    </a:cubicBezTo>
                    <a:cubicBezTo>
                      <a:pt x="1023" y="941"/>
                      <a:pt x="1023" y="941"/>
                      <a:pt x="1023" y="941"/>
                    </a:cubicBezTo>
                    <a:cubicBezTo>
                      <a:pt x="1022" y="941"/>
                      <a:pt x="1022" y="941"/>
                      <a:pt x="1022" y="941"/>
                    </a:cubicBezTo>
                    <a:cubicBezTo>
                      <a:pt x="1022" y="941"/>
                      <a:pt x="1021" y="940"/>
                      <a:pt x="1021" y="940"/>
                    </a:cubicBezTo>
                    <a:cubicBezTo>
                      <a:pt x="1021" y="940"/>
                      <a:pt x="1021" y="940"/>
                      <a:pt x="1021" y="940"/>
                    </a:cubicBezTo>
                    <a:cubicBezTo>
                      <a:pt x="1021" y="940"/>
                      <a:pt x="1021" y="940"/>
                      <a:pt x="1021" y="940"/>
                    </a:cubicBezTo>
                    <a:cubicBezTo>
                      <a:pt x="1021" y="940"/>
                      <a:pt x="1021" y="940"/>
                      <a:pt x="1021" y="940"/>
                    </a:cubicBezTo>
                    <a:cubicBezTo>
                      <a:pt x="1022" y="939"/>
                      <a:pt x="1022" y="939"/>
                      <a:pt x="1022" y="939"/>
                    </a:cubicBezTo>
                    <a:cubicBezTo>
                      <a:pt x="1022" y="939"/>
                      <a:pt x="1022" y="938"/>
                      <a:pt x="1022" y="937"/>
                    </a:cubicBezTo>
                    <a:cubicBezTo>
                      <a:pt x="1022" y="937"/>
                      <a:pt x="1022" y="937"/>
                      <a:pt x="1021" y="937"/>
                    </a:cubicBezTo>
                    <a:cubicBezTo>
                      <a:pt x="1021" y="937"/>
                      <a:pt x="1021" y="937"/>
                      <a:pt x="1021" y="937"/>
                    </a:cubicBezTo>
                    <a:cubicBezTo>
                      <a:pt x="1021" y="938"/>
                      <a:pt x="1021" y="938"/>
                      <a:pt x="1021" y="938"/>
                    </a:cubicBezTo>
                    <a:cubicBezTo>
                      <a:pt x="1020" y="938"/>
                      <a:pt x="1021" y="938"/>
                      <a:pt x="1021" y="939"/>
                    </a:cubicBezTo>
                    <a:cubicBezTo>
                      <a:pt x="1020" y="939"/>
                      <a:pt x="1020" y="939"/>
                      <a:pt x="1020" y="939"/>
                    </a:cubicBezTo>
                    <a:cubicBezTo>
                      <a:pt x="1020" y="939"/>
                      <a:pt x="1020" y="939"/>
                      <a:pt x="1020" y="939"/>
                    </a:cubicBezTo>
                    <a:cubicBezTo>
                      <a:pt x="1019" y="939"/>
                      <a:pt x="1019" y="939"/>
                      <a:pt x="1020" y="939"/>
                    </a:cubicBezTo>
                    <a:cubicBezTo>
                      <a:pt x="1020" y="939"/>
                      <a:pt x="1020" y="939"/>
                      <a:pt x="1020" y="939"/>
                    </a:cubicBezTo>
                    <a:cubicBezTo>
                      <a:pt x="1019" y="939"/>
                      <a:pt x="1019" y="940"/>
                      <a:pt x="1020" y="940"/>
                    </a:cubicBezTo>
                    <a:cubicBezTo>
                      <a:pt x="1020" y="940"/>
                      <a:pt x="1020" y="940"/>
                      <a:pt x="1020" y="940"/>
                    </a:cubicBezTo>
                    <a:cubicBezTo>
                      <a:pt x="1020" y="940"/>
                      <a:pt x="1020" y="940"/>
                      <a:pt x="1020" y="941"/>
                    </a:cubicBezTo>
                    <a:cubicBezTo>
                      <a:pt x="1020" y="940"/>
                      <a:pt x="1019" y="940"/>
                      <a:pt x="1019" y="941"/>
                    </a:cubicBezTo>
                    <a:cubicBezTo>
                      <a:pt x="1019" y="941"/>
                      <a:pt x="1019" y="941"/>
                      <a:pt x="1019" y="941"/>
                    </a:cubicBezTo>
                    <a:cubicBezTo>
                      <a:pt x="1019" y="941"/>
                      <a:pt x="1019" y="941"/>
                      <a:pt x="1019" y="941"/>
                    </a:cubicBezTo>
                    <a:cubicBezTo>
                      <a:pt x="1019" y="941"/>
                      <a:pt x="1019" y="941"/>
                      <a:pt x="1019" y="941"/>
                    </a:cubicBezTo>
                    <a:cubicBezTo>
                      <a:pt x="1019" y="941"/>
                      <a:pt x="1020" y="941"/>
                      <a:pt x="1019" y="940"/>
                    </a:cubicBezTo>
                    <a:cubicBezTo>
                      <a:pt x="1019" y="940"/>
                      <a:pt x="1019" y="940"/>
                      <a:pt x="1019" y="940"/>
                    </a:cubicBezTo>
                    <a:cubicBezTo>
                      <a:pt x="1019" y="940"/>
                      <a:pt x="1019" y="940"/>
                      <a:pt x="1019" y="940"/>
                    </a:cubicBezTo>
                    <a:cubicBezTo>
                      <a:pt x="1019" y="940"/>
                      <a:pt x="1019" y="939"/>
                      <a:pt x="1019" y="939"/>
                    </a:cubicBezTo>
                    <a:cubicBezTo>
                      <a:pt x="1019" y="939"/>
                      <a:pt x="1019" y="939"/>
                      <a:pt x="1019" y="939"/>
                    </a:cubicBezTo>
                    <a:cubicBezTo>
                      <a:pt x="1019" y="939"/>
                      <a:pt x="1019" y="939"/>
                      <a:pt x="1019" y="939"/>
                    </a:cubicBezTo>
                    <a:cubicBezTo>
                      <a:pt x="1020" y="939"/>
                      <a:pt x="1020" y="939"/>
                      <a:pt x="1020" y="939"/>
                    </a:cubicBezTo>
                    <a:cubicBezTo>
                      <a:pt x="1020" y="939"/>
                      <a:pt x="1020" y="938"/>
                      <a:pt x="1020" y="938"/>
                    </a:cubicBezTo>
                    <a:cubicBezTo>
                      <a:pt x="1020" y="938"/>
                      <a:pt x="1019" y="938"/>
                      <a:pt x="1019" y="938"/>
                    </a:cubicBezTo>
                    <a:cubicBezTo>
                      <a:pt x="1019" y="938"/>
                      <a:pt x="1019" y="938"/>
                      <a:pt x="1019" y="938"/>
                    </a:cubicBezTo>
                    <a:cubicBezTo>
                      <a:pt x="1019" y="938"/>
                      <a:pt x="1018" y="938"/>
                      <a:pt x="1018" y="938"/>
                    </a:cubicBezTo>
                    <a:cubicBezTo>
                      <a:pt x="1018" y="938"/>
                      <a:pt x="1018" y="939"/>
                      <a:pt x="1018" y="939"/>
                    </a:cubicBezTo>
                    <a:cubicBezTo>
                      <a:pt x="1018" y="939"/>
                      <a:pt x="1018" y="939"/>
                      <a:pt x="1018" y="940"/>
                    </a:cubicBezTo>
                    <a:cubicBezTo>
                      <a:pt x="1018" y="940"/>
                      <a:pt x="1018" y="940"/>
                      <a:pt x="1018" y="940"/>
                    </a:cubicBezTo>
                    <a:cubicBezTo>
                      <a:pt x="1018" y="939"/>
                      <a:pt x="1017" y="939"/>
                      <a:pt x="1017" y="939"/>
                    </a:cubicBezTo>
                    <a:cubicBezTo>
                      <a:pt x="1017" y="939"/>
                      <a:pt x="1017" y="939"/>
                      <a:pt x="1017" y="939"/>
                    </a:cubicBezTo>
                    <a:cubicBezTo>
                      <a:pt x="1017" y="939"/>
                      <a:pt x="1017" y="939"/>
                      <a:pt x="1017" y="939"/>
                    </a:cubicBezTo>
                    <a:cubicBezTo>
                      <a:pt x="1017" y="939"/>
                      <a:pt x="1017" y="939"/>
                      <a:pt x="1017" y="939"/>
                    </a:cubicBezTo>
                    <a:cubicBezTo>
                      <a:pt x="1017" y="939"/>
                      <a:pt x="1018" y="939"/>
                      <a:pt x="1017" y="938"/>
                    </a:cubicBezTo>
                    <a:cubicBezTo>
                      <a:pt x="1018" y="938"/>
                      <a:pt x="1018" y="938"/>
                      <a:pt x="1018" y="938"/>
                    </a:cubicBezTo>
                    <a:cubicBezTo>
                      <a:pt x="1019" y="938"/>
                      <a:pt x="1019" y="937"/>
                      <a:pt x="1018" y="937"/>
                    </a:cubicBezTo>
                    <a:cubicBezTo>
                      <a:pt x="1017" y="937"/>
                      <a:pt x="1017" y="937"/>
                      <a:pt x="1017" y="938"/>
                    </a:cubicBezTo>
                    <a:cubicBezTo>
                      <a:pt x="1017" y="938"/>
                      <a:pt x="1017" y="938"/>
                      <a:pt x="1017" y="938"/>
                    </a:cubicBezTo>
                    <a:cubicBezTo>
                      <a:pt x="1017" y="938"/>
                      <a:pt x="1017" y="938"/>
                      <a:pt x="1017" y="938"/>
                    </a:cubicBezTo>
                    <a:cubicBezTo>
                      <a:pt x="1017" y="938"/>
                      <a:pt x="1016" y="938"/>
                      <a:pt x="1016" y="938"/>
                    </a:cubicBezTo>
                    <a:cubicBezTo>
                      <a:pt x="1016" y="938"/>
                      <a:pt x="1016" y="938"/>
                      <a:pt x="1016" y="937"/>
                    </a:cubicBezTo>
                    <a:cubicBezTo>
                      <a:pt x="1016" y="937"/>
                      <a:pt x="1016" y="937"/>
                      <a:pt x="1015" y="936"/>
                    </a:cubicBezTo>
                    <a:cubicBezTo>
                      <a:pt x="1015" y="936"/>
                      <a:pt x="1014" y="936"/>
                      <a:pt x="1014" y="937"/>
                    </a:cubicBezTo>
                    <a:cubicBezTo>
                      <a:pt x="1014" y="937"/>
                      <a:pt x="1014" y="937"/>
                      <a:pt x="1014" y="937"/>
                    </a:cubicBezTo>
                    <a:cubicBezTo>
                      <a:pt x="1014" y="937"/>
                      <a:pt x="1013" y="936"/>
                      <a:pt x="1013" y="936"/>
                    </a:cubicBezTo>
                    <a:cubicBezTo>
                      <a:pt x="1013" y="936"/>
                      <a:pt x="1013" y="936"/>
                      <a:pt x="1013" y="935"/>
                    </a:cubicBezTo>
                    <a:cubicBezTo>
                      <a:pt x="1013" y="936"/>
                      <a:pt x="1014" y="936"/>
                      <a:pt x="1014" y="936"/>
                    </a:cubicBezTo>
                    <a:cubicBezTo>
                      <a:pt x="1015" y="936"/>
                      <a:pt x="1015" y="934"/>
                      <a:pt x="1014" y="934"/>
                    </a:cubicBezTo>
                    <a:cubicBezTo>
                      <a:pt x="1014" y="934"/>
                      <a:pt x="1014" y="934"/>
                      <a:pt x="1014" y="934"/>
                    </a:cubicBezTo>
                    <a:cubicBezTo>
                      <a:pt x="1013" y="934"/>
                      <a:pt x="1013" y="934"/>
                      <a:pt x="1013" y="934"/>
                    </a:cubicBezTo>
                    <a:cubicBezTo>
                      <a:pt x="1014" y="933"/>
                      <a:pt x="1014" y="933"/>
                      <a:pt x="1013" y="933"/>
                    </a:cubicBezTo>
                    <a:cubicBezTo>
                      <a:pt x="1012" y="933"/>
                      <a:pt x="1012" y="933"/>
                      <a:pt x="1012" y="933"/>
                    </a:cubicBezTo>
                    <a:cubicBezTo>
                      <a:pt x="1012" y="933"/>
                      <a:pt x="1012" y="933"/>
                      <a:pt x="1012" y="933"/>
                    </a:cubicBezTo>
                    <a:cubicBezTo>
                      <a:pt x="1012" y="933"/>
                      <a:pt x="1012" y="933"/>
                      <a:pt x="1012" y="934"/>
                    </a:cubicBezTo>
                    <a:cubicBezTo>
                      <a:pt x="1011" y="934"/>
                      <a:pt x="1011" y="934"/>
                      <a:pt x="1011" y="934"/>
                    </a:cubicBezTo>
                    <a:cubicBezTo>
                      <a:pt x="1011" y="934"/>
                      <a:pt x="1011" y="934"/>
                      <a:pt x="1011" y="934"/>
                    </a:cubicBezTo>
                    <a:cubicBezTo>
                      <a:pt x="1012" y="933"/>
                      <a:pt x="1012" y="932"/>
                      <a:pt x="1011" y="931"/>
                    </a:cubicBezTo>
                    <a:cubicBezTo>
                      <a:pt x="1012" y="931"/>
                      <a:pt x="1012" y="929"/>
                      <a:pt x="1011" y="929"/>
                    </a:cubicBezTo>
                    <a:cubicBezTo>
                      <a:pt x="1010" y="929"/>
                      <a:pt x="1010" y="930"/>
                      <a:pt x="1010" y="931"/>
                    </a:cubicBezTo>
                    <a:cubicBezTo>
                      <a:pt x="1010" y="931"/>
                      <a:pt x="1009" y="931"/>
                      <a:pt x="1009" y="932"/>
                    </a:cubicBezTo>
                    <a:cubicBezTo>
                      <a:pt x="1009" y="932"/>
                      <a:pt x="1009" y="931"/>
                      <a:pt x="1009" y="931"/>
                    </a:cubicBezTo>
                    <a:cubicBezTo>
                      <a:pt x="1010" y="931"/>
                      <a:pt x="1010" y="929"/>
                      <a:pt x="1009" y="929"/>
                    </a:cubicBezTo>
                    <a:cubicBezTo>
                      <a:pt x="1009" y="929"/>
                      <a:pt x="1009" y="929"/>
                      <a:pt x="1009" y="929"/>
                    </a:cubicBezTo>
                    <a:cubicBezTo>
                      <a:pt x="1009" y="929"/>
                      <a:pt x="1009" y="929"/>
                      <a:pt x="1009" y="929"/>
                    </a:cubicBezTo>
                    <a:cubicBezTo>
                      <a:pt x="1008" y="929"/>
                      <a:pt x="1008" y="929"/>
                      <a:pt x="1008" y="929"/>
                    </a:cubicBezTo>
                    <a:cubicBezTo>
                      <a:pt x="1008" y="929"/>
                      <a:pt x="1008" y="929"/>
                      <a:pt x="1007" y="930"/>
                    </a:cubicBezTo>
                    <a:cubicBezTo>
                      <a:pt x="1007" y="930"/>
                      <a:pt x="1007" y="930"/>
                      <a:pt x="1007" y="930"/>
                    </a:cubicBezTo>
                    <a:cubicBezTo>
                      <a:pt x="1007" y="929"/>
                      <a:pt x="1007" y="929"/>
                      <a:pt x="1007" y="929"/>
                    </a:cubicBezTo>
                    <a:cubicBezTo>
                      <a:pt x="1007" y="929"/>
                      <a:pt x="1007" y="927"/>
                      <a:pt x="1006" y="927"/>
                    </a:cubicBezTo>
                    <a:cubicBezTo>
                      <a:pt x="1006" y="927"/>
                      <a:pt x="1006" y="928"/>
                      <a:pt x="1006" y="928"/>
                    </a:cubicBezTo>
                    <a:cubicBezTo>
                      <a:pt x="1005" y="928"/>
                      <a:pt x="1005" y="927"/>
                      <a:pt x="1005" y="927"/>
                    </a:cubicBezTo>
                    <a:cubicBezTo>
                      <a:pt x="1006" y="926"/>
                      <a:pt x="1005" y="924"/>
                      <a:pt x="1004" y="925"/>
                    </a:cubicBezTo>
                    <a:cubicBezTo>
                      <a:pt x="1004" y="925"/>
                      <a:pt x="1003" y="925"/>
                      <a:pt x="1003" y="926"/>
                    </a:cubicBezTo>
                    <a:cubicBezTo>
                      <a:pt x="1003" y="925"/>
                      <a:pt x="1003" y="925"/>
                      <a:pt x="1002" y="925"/>
                    </a:cubicBezTo>
                    <a:cubicBezTo>
                      <a:pt x="1003" y="924"/>
                      <a:pt x="1004" y="923"/>
                      <a:pt x="1003" y="922"/>
                    </a:cubicBezTo>
                    <a:cubicBezTo>
                      <a:pt x="1003" y="922"/>
                      <a:pt x="1003" y="922"/>
                      <a:pt x="1002" y="922"/>
                    </a:cubicBezTo>
                    <a:cubicBezTo>
                      <a:pt x="1003" y="921"/>
                      <a:pt x="1003" y="921"/>
                      <a:pt x="1002" y="921"/>
                    </a:cubicBezTo>
                    <a:cubicBezTo>
                      <a:pt x="1001" y="921"/>
                      <a:pt x="1001" y="921"/>
                      <a:pt x="1001" y="922"/>
                    </a:cubicBezTo>
                    <a:cubicBezTo>
                      <a:pt x="1001" y="922"/>
                      <a:pt x="1001" y="922"/>
                      <a:pt x="1001" y="922"/>
                    </a:cubicBezTo>
                    <a:cubicBezTo>
                      <a:pt x="1001" y="922"/>
                      <a:pt x="1001" y="922"/>
                      <a:pt x="1001" y="923"/>
                    </a:cubicBezTo>
                    <a:cubicBezTo>
                      <a:pt x="1000" y="923"/>
                      <a:pt x="1000" y="923"/>
                      <a:pt x="1000" y="922"/>
                    </a:cubicBezTo>
                    <a:cubicBezTo>
                      <a:pt x="1000" y="922"/>
                      <a:pt x="1001" y="922"/>
                      <a:pt x="1000" y="922"/>
                    </a:cubicBezTo>
                    <a:cubicBezTo>
                      <a:pt x="1000" y="922"/>
                      <a:pt x="1000" y="921"/>
                      <a:pt x="1000" y="921"/>
                    </a:cubicBezTo>
                    <a:cubicBezTo>
                      <a:pt x="1000" y="921"/>
                      <a:pt x="1000" y="921"/>
                      <a:pt x="1000" y="921"/>
                    </a:cubicBezTo>
                    <a:cubicBezTo>
                      <a:pt x="1001" y="921"/>
                      <a:pt x="1001" y="920"/>
                      <a:pt x="1000" y="920"/>
                    </a:cubicBezTo>
                    <a:cubicBezTo>
                      <a:pt x="1000" y="920"/>
                      <a:pt x="1000" y="920"/>
                      <a:pt x="1000" y="920"/>
                    </a:cubicBezTo>
                    <a:cubicBezTo>
                      <a:pt x="1001" y="919"/>
                      <a:pt x="1001" y="918"/>
                      <a:pt x="1000" y="918"/>
                    </a:cubicBezTo>
                    <a:cubicBezTo>
                      <a:pt x="999" y="918"/>
                      <a:pt x="999" y="918"/>
                      <a:pt x="999" y="919"/>
                    </a:cubicBezTo>
                    <a:cubicBezTo>
                      <a:pt x="999" y="919"/>
                      <a:pt x="999" y="919"/>
                      <a:pt x="999" y="919"/>
                    </a:cubicBezTo>
                    <a:cubicBezTo>
                      <a:pt x="999" y="919"/>
                      <a:pt x="998" y="919"/>
                      <a:pt x="998" y="919"/>
                    </a:cubicBezTo>
                    <a:cubicBezTo>
                      <a:pt x="998" y="918"/>
                      <a:pt x="998" y="918"/>
                      <a:pt x="998" y="918"/>
                    </a:cubicBezTo>
                    <a:cubicBezTo>
                      <a:pt x="997" y="918"/>
                      <a:pt x="997" y="918"/>
                      <a:pt x="997" y="919"/>
                    </a:cubicBezTo>
                    <a:cubicBezTo>
                      <a:pt x="997" y="919"/>
                      <a:pt x="997" y="919"/>
                      <a:pt x="997" y="919"/>
                    </a:cubicBezTo>
                    <a:cubicBezTo>
                      <a:pt x="997" y="919"/>
                      <a:pt x="997" y="918"/>
                      <a:pt x="996" y="918"/>
                    </a:cubicBezTo>
                    <a:cubicBezTo>
                      <a:pt x="997" y="918"/>
                      <a:pt x="997" y="917"/>
                      <a:pt x="997" y="916"/>
                    </a:cubicBezTo>
                    <a:cubicBezTo>
                      <a:pt x="997" y="916"/>
                      <a:pt x="998" y="915"/>
                      <a:pt x="997" y="915"/>
                    </a:cubicBezTo>
                    <a:cubicBezTo>
                      <a:pt x="996" y="915"/>
                      <a:pt x="996" y="915"/>
                      <a:pt x="996" y="915"/>
                    </a:cubicBezTo>
                    <a:cubicBezTo>
                      <a:pt x="996" y="915"/>
                      <a:pt x="995" y="915"/>
                      <a:pt x="995" y="916"/>
                    </a:cubicBezTo>
                    <a:cubicBezTo>
                      <a:pt x="995" y="916"/>
                      <a:pt x="995" y="916"/>
                      <a:pt x="995" y="916"/>
                    </a:cubicBezTo>
                    <a:cubicBezTo>
                      <a:pt x="995" y="916"/>
                      <a:pt x="995" y="916"/>
                      <a:pt x="995" y="916"/>
                    </a:cubicBezTo>
                    <a:cubicBezTo>
                      <a:pt x="994" y="916"/>
                      <a:pt x="994" y="916"/>
                      <a:pt x="994" y="916"/>
                    </a:cubicBezTo>
                    <a:cubicBezTo>
                      <a:pt x="994" y="916"/>
                      <a:pt x="994" y="916"/>
                      <a:pt x="994" y="916"/>
                    </a:cubicBezTo>
                    <a:cubicBezTo>
                      <a:pt x="994" y="916"/>
                      <a:pt x="994" y="916"/>
                      <a:pt x="994" y="916"/>
                    </a:cubicBezTo>
                    <a:cubicBezTo>
                      <a:pt x="994" y="916"/>
                      <a:pt x="994" y="916"/>
                      <a:pt x="994" y="915"/>
                    </a:cubicBezTo>
                    <a:cubicBezTo>
                      <a:pt x="994" y="915"/>
                      <a:pt x="994" y="915"/>
                      <a:pt x="994" y="915"/>
                    </a:cubicBezTo>
                    <a:cubicBezTo>
                      <a:pt x="994" y="915"/>
                      <a:pt x="994" y="915"/>
                      <a:pt x="994" y="915"/>
                    </a:cubicBezTo>
                    <a:cubicBezTo>
                      <a:pt x="994" y="915"/>
                      <a:pt x="994" y="915"/>
                      <a:pt x="995" y="915"/>
                    </a:cubicBezTo>
                    <a:cubicBezTo>
                      <a:pt x="995" y="915"/>
                      <a:pt x="995" y="914"/>
                      <a:pt x="995" y="914"/>
                    </a:cubicBezTo>
                    <a:cubicBezTo>
                      <a:pt x="994" y="914"/>
                      <a:pt x="994" y="914"/>
                      <a:pt x="994" y="915"/>
                    </a:cubicBezTo>
                    <a:cubicBezTo>
                      <a:pt x="994" y="914"/>
                      <a:pt x="994" y="914"/>
                      <a:pt x="994" y="914"/>
                    </a:cubicBezTo>
                    <a:cubicBezTo>
                      <a:pt x="994" y="914"/>
                      <a:pt x="993" y="914"/>
                      <a:pt x="993" y="913"/>
                    </a:cubicBezTo>
                    <a:cubicBezTo>
                      <a:pt x="993" y="913"/>
                      <a:pt x="993" y="913"/>
                      <a:pt x="993" y="913"/>
                    </a:cubicBezTo>
                    <a:cubicBezTo>
                      <a:pt x="993" y="913"/>
                      <a:pt x="992" y="913"/>
                      <a:pt x="992" y="913"/>
                    </a:cubicBezTo>
                    <a:cubicBezTo>
                      <a:pt x="992" y="913"/>
                      <a:pt x="992" y="912"/>
                      <a:pt x="992" y="912"/>
                    </a:cubicBezTo>
                    <a:cubicBezTo>
                      <a:pt x="992" y="912"/>
                      <a:pt x="992" y="912"/>
                      <a:pt x="992" y="912"/>
                    </a:cubicBezTo>
                    <a:cubicBezTo>
                      <a:pt x="992" y="912"/>
                      <a:pt x="993" y="911"/>
                      <a:pt x="992" y="910"/>
                    </a:cubicBezTo>
                    <a:cubicBezTo>
                      <a:pt x="992" y="910"/>
                      <a:pt x="992" y="910"/>
                      <a:pt x="992" y="910"/>
                    </a:cubicBezTo>
                    <a:cubicBezTo>
                      <a:pt x="992" y="910"/>
                      <a:pt x="991" y="910"/>
                      <a:pt x="991" y="910"/>
                    </a:cubicBezTo>
                    <a:cubicBezTo>
                      <a:pt x="991" y="910"/>
                      <a:pt x="991" y="910"/>
                      <a:pt x="991" y="910"/>
                    </a:cubicBezTo>
                    <a:cubicBezTo>
                      <a:pt x="991" y="910"/>
                      <a:pt x="991" y="910"/>
                      <a:pt x="990" y="910"/>
                    </a:cubicBezTo>
                    <a:cubicBezTo>
                      <a:pt x="990" y="910"/>
                      <a:pt x="990" y="910"/>
                      <a:pt x="990" y="910"/>
                    </a:cubicBezTo>
                    <a:cubicBezTo>
                      <a:pt x="990" y="910"/>
                      <a:pt x="990" y="910"/>
                      <a:pt x="990" y="910"/>
                    </a:cubicBezTo>
                    <a:cubicBezTo>
                      <a:pt x="990" y="910"/>
                      <a:pt x="990" y="910"/>
                      <a:pt x="990" y="910"/>
                    </a:cubicBezTo>
                    <a:cubicBezTo>
                      <a:pt x="989" y="910"/>
                      <a:pt x="989" y="910"/>
                      <a:pt x="989" y="910"/>
                    </a:cubicBezTo>
                    <a:cubicBezTo>
                      <a:pt x="989" y="910"/>
                      <a:pt x="989" y="909"/>
                      <a:pt x="988" y="909"/>
                    </a:cubicBezTo>
                    <a:cubicBezTo>
                      <a:pt x="988" y="909"/>
                      <a:pt x="989" y="909"/>
                      <a:pt x="989" y="909"/>
                    </a:cubicBezTo>
                    <a:cubicBezTo>
                      <a:pt x="989" y="909"/>
                      <a:pt x="989" y="908"/>
                      <a:pt x="989" y="908"/>
                    </a:cubicBezTo>
                    <a:cubicBezTo>
                      <a:pt x="988" y="908"/>
                      <a:pt x="988" y="909"/>
                      <a:pt x="988" y="909"/>
                    </a:cubicBezTo>
                    <a:cubicBezTo>
                      <a:pt x="988" y="909"/>
                      <a:pt x="988" y="909"/>
                      <a:pt x="988" y="908"/>
                    </a:cubicBezTo>
                    <a:cubicBezTo>
                      <a:pt x="988" y="908"/>
                      <a:pt x="988" y="907"/>
                      <a:pt x="987" y="907"/>
                    </a:cubicBezTo>
                    <a:cubicBezTo>
                      <a:pt x="987" y="907"/>
                      <a:pt x="987" y="907"/>
                      <a:pt x="987" y="908"/>
                    </a:cubicBezTo>
                    <a:cubicBezTo>
                      <a:pt x="986" y="907"/>
                      <a:pt x="986" y="907"/>
                      <a:pt x="986" y="908"/>
                    </a:cubicBezTo>
                    <a:cubicBezTo>
                      <a:pt x="986" y="908"/>
                      <a:pt x="986" y="907"/>
                      <a:pt x="986" y="907"/>
                    </a:cubicBezTo>
                    <a:cubicBezTo>
                      <a:pt x="985" y="907"/>
                      <a:pt x="985" y="907"/>
                      <a:pt x="984" y="907"/>
                    </a:cubicBezTo>
                    <a:cubicBezTo>
                      <a:pt x="985" y="906"/>
                      <a:pt x="985" y="906"/>
                      <a:pt x="984" y="906"/>
                    </a:cubicBezTo>
                    <a:cubicBezTo>
                      <a:pt x="984" y="906"/>
                      <a:pt x="984" y="906"/>
                      <a:pt x="984" y="906"/>
                    </a:cubicBezTo>
                    <a:cubicBezTo>
                      <a:pt x="984" y="906"/>
                      <a:pt x="984" y="905"/>
                      <a:pt x="984" y="905"/>
                    </a:cubicBezTo>
                    <a:cubicBezTo>
                      <a:pt x="984" y="905"/>
                      <a:pt x="984" y="905"/>
                      <a:pt x="984" y="905"/>
                    </a:cubicBezTo>
                    <a:cubicBezTo>
                      <a:pt x="984" y="905"/>
                      <a:pt x="984" y="905"/>
                      <a:pt x="984" y="905"/>
                    </a:cubicBezTo>
                    <a:cubicBezTo>
                      <a:pt x="983" y="904"/>
                      <a:pt x="983" y="903"/>
                      <a:pt x="982" y="903"/>
                    </a:cubicBezTo>
                    <a:cubicBezTo>
                      <a:pt x="982" y="903"/>
                      <a:pt x="982" y="903"/>
                      <a:pt x="981" y="904"/>
                    </a:cubicBezTo>
                    <a:cubicBezTo>
                      <a:pt x="981" y="904"/>
                      <a:pt x="982" y="904"/>
                      <a:pt x="982" y="904"/>
                    </a:cubicBezTo>
                    <a:cubicBezTo>
                      <a:pt x="981" y="904"/>
                      <a:pt x="981" y="903"/>
                      <a:pt x="980" y="903"/>
                    </a:cubicBezTo>
                    <a:cubicBezTo>
                      <a:pt x="981" y="903"/>
                      <a:pt x="981" y="902"/>
                      <a:pt x="981" y="902"/>
                    </a:cubicBezTo>
                    <a:cubicBezTo>
                      <a:pt x="981" y="902"/>
                      <a:pt x="981" y="902"/>
                      <a:pt x="981" y="902"/>
                    </a:cubicBezTo>
                    <a:cubicBezTo>
                      <a:pt x="981" y="902"/>
                      <a:pt x="982" y="902"/>
                      <a:pt x="982" y="902"/>
                    </a:cubicBezTo>
                    <a:cubicBezTo>
                      <a:pt x="982" y="902"/>
                      <a:pt x="982" y="902"/>
                      <a:pt x="982" y="902"/>
                    </a:cubicBezTo>
                    <a:cubicBezTo>
                      <a:pt x="983" y="902"/>
                      <a:pt x="983" y="902"/>
                      <a:pt x="984" y="902"/>
                    </a:cubicBezTo>
                    <a:cubicBezTo>
                      <a:pt x="984" y="902"/>
                      <a:pt x="984" y="902"/>
                      <a:pt x="984" y="902"/>
                    </a:cubicBezTo>
                    <a:cubicBezTo>
                      <a:pt x="984" y="902"/>
                      <a:pt x="984" y="902"/>
                      <a:pt x="984" y="902"/>
                    </a:cubicBezTo>
                    <a:cubicBezTo>
                      <a:pt x="984" y="902"/>
                      <a:pt x="984" y="903"/>
                      <a:pt x="984" y="903"/>
                    </a:cubicBezTo>
                    <a:cubicBezTo>
                      <a:pt x="985" y="903"/>
                      <a:pt x="985" y="903"/>
                      <a:pt x="985" y="903"/>
                    </a:cubicBezTo>
                    <a:cubicBezTo>
                      <a:pt x="984" y="904"/>
                      <a:pt x="984" y="905"/>
                      <a:pt x="985" y="905"/>
                    </a:cubicBezTo>
                    <a:cubicBezTo>
                      <a:pt x="986" y="905"/>
                      <a:pt x="986" y="904"/>
                      <a:pt x="985" y="903"/>
                    </a:cubicBezTo>
                    <a:cubicBezTo>
                      <a:pt x="985" y="903"/>
                      <a:pt x="986" y="903"/>
                      <a:pt x="986" y="903"/>
                    </a:cubicBezTo>
                    <a:cubicBezTo>
                      <a:pt x="987" y="904"/>
                      <a:pt x="987" y="904"/>
                      <a:pt x="987" y="904"/>
                    </a:cubicBezTo>
                    <a:cubicBezTo>
                      <a:pt x="986" y="904"/>
                      <a:pt x="986" y="904"/>
                      <a:pt x="986" y="904"/>
                    </a:cubicBezTo>
                    <a:cubicBezTo>
                      <a:pt x="986" y="906"/>
                      <a:pt x="987" y="906"/>
                      <a:pt x="988" y="905"/>
                    </a:cubicBezTo>
                    <a:cubicBezTo>
                      <a:pt x="989" y="906"/>
                      <a:pt x="989" y="906"/>
                      <a:pt x="989" y="906"/>
                    </a:cubicBezTo>
                    <a:cubicBezTo>
                      <a:pt x="989" y="907"/>
                      <a:pt x="989" y="908"/>
                      <a:pt x="990" y="908"/>
                    </a:cubicBezTo>
                    <a:cubicBezTo>
                      <a:pt x="990" y="908"/>
                      <a:pt x="990" y="908"/>
                      <a:pt x="991" y="907"/>
                    </a:cubicBezTo>
                    <a:cubicBezTo>
                      <a:pt x="992" y="908"/>
                      <a:pt x="992" y="908"/>
                      <a:pt x="992" y="908"/>
                    </a:cubicBezTo>
                    <a:cubicBezTo>
                      <a:pt x="991" y="909"/>
                      <a:pt x="992" y="910"/>
                      <a:pt x="992" y="910"/>
                    </a:cubicBezTo>
                    <a:cubicBezTo>
                      <a:pt x="993" y="910"/>
                      <a:pt x="993" y="910"/>
                      <a:pt x="993" y="909"/>
                    </a:cubicBezTo>
                    <a:cubicBezTo>
                      <a:pt x="993" y="910"/>
                      <a:pt x="993" y="910"/>
                      <a:pt x="993" y="910"/>
                    </a:cubicBezTo>
                    <a:cubicBezTo>
                      <a:pt x="993" y="910"/>
                      <a:pt x="994" y="911"/>
                      <a:pt x="994" y="911"/>
                    </a:cubicBezTo>
                    <a:cubicBezTo>
                      <a:pt x="993" y="911"/>
                      <a:pt x="993" y="912"/>
                      <a:pt x="994" y="912"/>
                    </a:cubicBezTo>
                    <a:cubicBezTo>
                      <a:pt x="994" y="912"/>
                      <a:pt x="994" y="912"/>
                      <a:pt x="994" y="912"/>
                    </a:cubicBezTo>
                    <a:cubicBezTo>
                      <a:pt x="995" y="912"/>
                      <a:pt x="995" y="912"/>
                      <a:pt x="995" y="912"/>
                    </a:cubicBezTo>
                    <a:cubicBezTo>
                      <a:pt x="995" y="912"/>
                      <a:pt x="995" y="912"/>
                      <a:pt x="996" y="912"/>
                    </a:cubicBezTo>
                    <a:cubicBezTo>
                      <a:pt x="997" y="912"/>
                      <a:pt x="997" y="912"/>
                      <a:pt x="997" y="912"/>
                    </a:cubicBezTo>
                    <a:cubicBezTo>
                      <a:pt x="997" y="912"/>
                      <a:pt x="997" y="912"/>
                      <a:pt x="997" y="912"/>
                    </a:cubicBezTo>
                    <a:cubicBezTo>
                      <a:pt x="997" y="913"/>
                      <a:pt x="997" y="913"/>
                      <a:pt x="997" y="914"/>
                    </a:cubicBezTo>
                    <a:cubicBezTo>
                      <a:pt x="997" y="914"/>
                      <a:pt x="998" y="914"/>
                      <a:pt x="998" y="914"/>
                    </a:cubicBezTo>
                    <a:cubicBezTo>
                      <a:pt x="998" y="915"/>
                      <a:pt x="998" y="915"/>
                      <a:pt x="999" y="916"/>
                    </a:cubicBezTo>
                    <a:cubicBezTo>
                      <a:pt x="999" y="916"/>
                      <a:pt x="999" y="916"/>
                      <a:pt x="1000" y="916"/>
                    </a:cubicBezTo>
                    <a:cubicBezTo>
                      <a:pt x="1000" y="916"/>
                      <a:pt x="1000" y="917"/>
                      <a:pt x="1000" y="917"/>
                    </a:cubicBezTo>
                    <a:cubicBezTo>
                      <a:pt x="1001" y="917"/>
                      <a:pt x="1001" y="916"/>
                      <a:pt x="1001" y="916"/>
                    </a:cubicBezTo>
                    <a:cubicBezTo>
                      <a:pt x="1001" y="917"/>
                      <a:pt x="1001" y="917"/>
                      <a:pt x="1001" y="917"/>
                    </a:cubicBezTo>
                    <a:cubicBezTo>
                      <a:pt x="1001" y="917"/>
                      <a:pt x="1001" y="917"/>
                      <a:pt x="1001" y="917"/>
                    </a:cubicBezTo>
                    <a:cubicBezTo>
                      <a:pt x="1001" y="917"/>
                      <a:pt x="1002" y="918"/>
                      <a:pt x="1002" y="918"/>
                    </a:cubicBezTo>
                    <a:cubicBezTo>
                      <a:pt x="1001" y="918"/>
                      <a:pt x="1001" y="919"/>
                      <a:pt x="1002" y="919"/>
                    </a:cubicBezTo>
                    <a:cubicBezTo>
                      <a:pt x="1002" y="919"/>
                      <a:pt x="1002" y="919"/>
                      <a:pt x="1002" y="919"/>
                    </a:cubicBezTo>
                    <a:cubicBezTo>
                      <a:pt x="1003" y="920"/>
                      <a:pt x="1003" y="920"/>
                      <a:pt x="1003" y="920"/>
                    </a:cubicBezTo>
                    <a:cubicBezTo>
                      <a:pt x="1004" y="920"/>
                      <a:pt x="1004" y="920"/>
                      <a:pt x="1004" y="920"/>
                    </a:cubicBezTo>
                    <a:cubicBezTo>
                      <a:pt x="1004" y="920"/>
                      <a:pt x="1004" y="920"/>
                      <a:pt x="1004" y="920"/>
                    </a:cubicBezTo>
                    <a:cubicBezTo>
                      <a:pt x="1004" y="921"/>
                      <a:pt x="1004" y="921"/>
                      <a:pt x="1005" y="921"/>
                    </a:cubicBezTo>
                    <a:cubicBezTo>
                      <a:pt x="1004" y="921"/>
                      <a:pt x="1004" y="922"/>
                      <a:pt x="1005" y="922"/>
                    </a:cubicBezTo>
                    <a:cubicBezTo>
                      <a:pt x="1005" y="922"/>
                      <a:pt x="1005" y="922"/>
                      <a:pt x="1005" y="922"/>
                    </a:cubicBezTo>
                    <a:cubicBezTo>
                      <a:pt x="1005" y="922"/>
                      <a:pt x="1006" y="922"/>
                      <a:pt x="1006" y="922"/>
                    </a:cubicBezTo>
                    <a:cubicBezTo>
                      <a:pt x="1006" y="922"/>
                      <a:pt x="1006" y="923"/>
                      <a:pt x="1007" y="923"/>
                    </a:cubicBezTo>
                    <a:cubicBezTo>
                      <a:pt x="1007" y="923"/>
                      <a:pt x="1007" y="922"/>
                      <a:pt x="1007" y="922"/>
                    </a:cubicBezTo>
                    <a:cubicBezTo>
                      <a:pt x="1012" y="926"/>
                      <a:pt x="1012" y="926"/>
                      <a:pt x="1012" y="926"/>
                    </a:cubicBezTo>
                    <a:cubicBezTo>
                      <a:pt x="1012" y="926"/>
                      <a:pt x="1012" y="925"/>
                      <a:pt x="1011" y="925"/>
                    </a:cubicBezTo>
                    <a:cubicBezTo>
                      <a:pt x="1011" y="925"/>
                      <a:pt x="1011" y="926"/>
                      <a:pt x="1011" y="926"/>
                    </a:cubicBezTo>
                    <a:cubicBezTo>
                      <a:pt x="1010" y="926"/>
                      <a:pt x="1010" y="926"/>
                      <a:pt x="1010" y="927"/>
                    </a:cubicBezTo>
                    <a:cubicBezTo>
                      <a:pt x="1010" y="927"/>
                      <a:pt x="1011" y="927"/>
                      <a:pt x="1011" y="928"/>
                    </a:cubicBezTo>
                    <a:cubicBezTo>
                      <a:pt x="1011" y="928"/>
                      <a:pt x="1011" y="928"/>
                      <a:pt x="1011" y="928"/>
                    </a:cubicBezTo>
                    <a:cubicBezTo>
                      <a:pt x="1011" y="928"/>
                      <a:pt x="1012" y="929"/>
                      <a:pt x="1012" y="929"/>
                    </a:cubicBezTo>
                    <a:cubicBezTo>
                      <a:pt x="1013" y="929"/>
                      <a:pt x="1014" y="928"/>
                      <a:pt x="1014" y="927"/>
                    </a:cubicBezTo>
                    <a:cubicBezTo>
                      <a:pt x="1015" y="928"/>
                      <a:pt x="1015" y="928"/>
                      <a:pt x="1015" y="928"/>
                    </a:cubicBezTo>
                    <a:cubicBezTo>
                      <a:pt x="1014" y="928"/>
                      <a:pt x="1014" y="928"/>
                      <a:pt x="1014" y="928"/>
                    </a:cubicBezTo>
                    <a:cubicBezTo>
                      <a:pt x="1014" y="928"/>
                      <a:pt x="1014" y="929"/>
                      <a:pt x="1014" y="929"/>
                    </a:cubicBezTo>
                    <a:cubicBezTo>
                      <a:pt x="1014" y="930"/>
                      <a:pt x="1014" y="930"/>
                      <a:pt x="1015" y="930"/>
                    </a:cubicBezTo>
                    <a:cubicBezTo>
                      <a:pt x="1015" y="931"/>
                      <a:pt x="1016" y="931"/>
                      <a:pt x="1016" y="930"/>
                    </a:cubicBezTo>
                    <a:cubicBezTo>
                      <a:pt x="1016" y="930"/>
                      <a:pt x="1017" y="930"/>
                      <a:pt x="1017" y="930"/>
                    </a:cubicBezTo>
                    <a:cubicBezTo>
                      <a:pt x="1018" y="930"/>
                      <a:pt x="1018" y="930"/>
                      <a:pt x="1018" y="930"/>
                    </a:cubicBezTo>
                    <a:cubicBezTo>
                      <a:pt x="1017" y="930"/>
                      <a:pt x="1017" y="931"/>
                      <a:pt x="1017" y="931"/>
                    </a:cubicBezTo>
                    <a:cubicBezTo>
                      <a:pt x="1017" y="931"/>
                      <a:pt x="1017" y="930"/>
                      <a:pt x="1017" y="930"/>
                    </a:cubicBezTo>
                    <a:cubicBezTo>
                      <a:pt x="1015" y="930"/>
                      <a:pt x="1015" y="932"/>
                      <a:pt x="1017" y="932"/>
                    </a:cubicBezTo>
                    <a:cubicBezTo>
                      <a:pt x="1017" y="932"/>
                      <a:pt x="1017" y="932"/>
                      <a:pt x="1017" y="932"/>
                    </a:cubicBezTo>
                    <a:cubicBezTo>
                      <a:pt x="1017" y="932"/>
                      <a:pt x="1017" y="932"/>
                      <a:pt x="1017" y="932"/>
                    </a:cubicBezTo>
                    <a:cubicBezTo>
                      <a:pt x="1017" y="932"/>
                      <a:pt x="1017" y="932"/>
                      <a:pt x="1017" y="932"/>
                    </a:cubicBezTo>
                    <a:cubicBezTo>
                      <a:pt x="1017" y="932"/>
                      <a:pt x="1017" y="933"/>
                      <a:pt x="1017" y="933"/>
                    </a:cubicBezTo>
                    <a:cubicBezTo>
                      <a:pt x="1017" y="933"/>
                      <a:pt x="1017" y="933"/>
                      <a:pt x="1017" y="933"/>
                    </a:cubicBezTo>
                    <a:cubicBezTo>
                      <a:pt x="1017" y="933"/>
                      <a:pt x="1017" y="933"/>
                      <a:pt x="1017" y="933"/>
                    </a:cubicBezTo>
                    <a:cubicBezTo>
                      <a:pt x="1017" y="933"/>
                      <a:pt x="1017" y="933"/>
                      <a:pt x="1017" y="933"/>
                    </a:cubicBezTo>
                    <a:cubicBezTo>
                      <a:pt x="1016" y="935"/>
                      <a:pt x="1019" y="933"/>
                      <a:pt x="1018" y="933"/>
                    </a:cubicBezTo>
                    <a:cubicBezTo>
                      <a:pt x="1018" y="933"/>
                      <a:pt x="1018" y="933"/>
                      <a:pt x="1018" y="933"/>
                    </a:cubicBezTo>
                    <a:cubicBezTo>
                      <a:pt x="1019" y="933"/>
                      <a:pt x="1019" y="932"/>
                      <a:pt x="1019" y="932"/>
                    </a:cubicBezTo>
                    <a:cubicBezTo>
                      <a:pt x="1019" y="932"/>
                      <a:pt x="1019" y="932"/>
                      <a:pt x="1020" y="932"/>
                    </a:cubicBezTo>
                    <a:cubicBezTo>
                      <a:pt x="1020" y="932"/>
                      <a:pt x="1020" y="932"/>
                      <a:pt x="1020" y="932"/>
                    </a:cubicBezTo>
                    <a:cubicBezTo>
                      <a:pt x="1021" y="932"/>
                      <a:pt x="1021" y="931"/>
                      <a:pt x="1020" y="931"/>
                    </a:cubicBezTo>
                    <a:cubicBezTo>
                      <a:pt x="1020" y="931"/>
                      <a:pt x="1020" y="931"/>
                      <a:pt x="1020" y="931"/>
                    </a:cubicBezTo>
                    <a:cubicBezTo>
                      <a:pt x="1020" y="931"/>
                      <a:pt x="1020" y="930"/>
                      <a:pt x="1019" y="930"/>
                    </a:cubicBezTo>
                    <a:cubicBezTo>
                      <a:pt x="1020" y="930"/>
                      <a:pt x="1020" y="929"/>
                      <a:pt x="1019" y="929"/>
                    </a:cubicBezTo>
                    <a:cubicBezTo>
                      <a:pt x="1019" y="929"/>
                      <a:pt x="1019" y="930"/>
                      <a:pt x="1019" y="930"/>
                    </a:cubicBezTo>
                    <a:cubicBezTo>
                      <a:pt x="1019" y="930"/>
                      <a:pt x="1019" y="930"/>
                      <a:pt x="1019" y="930"/>
                    </a:cubicBezTo>
                    <a:cubicBezTo>
                      <a:pt x="1019" y="930"/>
                      <a:pt x="1018" y="930"/>
                      <a:pt x="1018" y="930"/>
                    </a:cubicBezTo>
                    <a:cubicBezTo>
                      <a:pt x="1018" y="929"/>
                      <a:pt x="1018" y="929"/>
                      <a:pt x="1018" y="929"/>
                    </a:cubicBezTo>
                    <a:cubicBezTo>
                      <a:pt x="1018" y="929"/>
                      <a:pt x="1019" y="929"/>
                      <a:pt x="1019" y="929"/>
                    </a:cubicBezTo>
                    <a:cubicBezTo>
                      <a:pt x="1019" y="929"/>
                      <a:pt x="1019" y="929"/>
                      <a:pt x="1019" y="929"/>
                    </a:cubicBezTo>
                    <a:cubicBezTo>
                      <a:pt x="1019" y="929"/>
                      <a:pt x="1019" y="929"/>
                      <a:pt x="1019" y="929"/>
                    </a:cubicBezTo>
                    <a:cubicBezTo>
                      <a:pt x="1019" y="929"/>
                      <a:pt x="1019" y="929"/>
                      <a:pt x="1019" y="928"/>
                    </a:cubicBezTo>
                    <a:cubicBezTo>
                      <a:pt x="1019" y="928"/>
                      <a:pt x="1019" y="928"/>
                      <a:pt x="1019" y="928"/>
                    </a:cubicBezTo>
                    <a:cubicBezTo>
                      <a:pt x="1019" y="928"/>
                      <a:pt x="1020" y="929"/>
                      <a:pt x="1020" y="929"/>
                    </a:cubicBezTo>
                    <a:cubicBezTo>
                      <a:pt x="1022" y="929"/>
                      <a:pt x="1022" y="925"/>
                      <a:pt x="1020" y="925"/>
                    </a:cubicBezTo>
                    <a:cubicBezTo>
                      <a:pt x="1019" y="925"/>
                      <a:pt x="1019" y="926"/>
                      <a:pt x="1019" y="927"/>
                    </a:cubicBezTo>
                    <a:cubicBezTo>
                      <a:pt x="1019" y="927"/>
                      <a:pt x="1019" y="927"/>
                      <a:pt x="1019" y="927"/>
                    </a:cubicBezTo>
                    <a:cubicBezTo>
                      <a:pt x="1019" y="927"/>
                      <a:pt x="1019" y="927"/>
                      <a:pt x="1018" y="927"/>
                    </a:cubicBezTo>
                    <a:cubicBezTo>
                      <a:pt x="1019" y="927"/>
                      <a:pt x="1019" y="927"/>
                      <a:pt x="1019" y="926"/>
                    </a:cubicBezTo>
                    <a:cubicBezTo>
                      <a:pt x="1019" y="926"/>
                      <a:pt x="1019" y="926"/>
                      <a:pt x="1019" y="926"/>
                    </a:cubicBezTo>
                    <a:cubicBezTo>
                      <a:pt x="1019" y="926"/>
                      <a:pt x="1019" y="925"/>
                      <a:pt x="1019" y="925"/>
                    </a:cubicBezTo>
                    <a:cubicBezTo>
                      <a:pt x="1019" y="925"/>
                      <a:pt x="1020" y="925"/>
                      <a:pt x="1019" y="924"/>
                    </a:cubicBezTo>
                    <a:cubicBezTo>
                      <a:pt x="1020" y="924"/>
                      <a:pt x="1020" y="924"/>
                      <a:pt x="1020" y="924"/>
                    </a:cubicBezTo>
                    <a:cubicBezTo>
                      <a:pt x="1020" y="924"/>
                      <a:pt x="1020" y="924"/>
                      <a:pt x="1020" y="923"/>
                    </a:cubicBezTo>
                    <a:cubicBezTo>
                      <a:pt x="1020" y="923"/>
                      <a:pt x="1020" y="923"/>
                      <a:pt x="1020" y="923"/>
                    </a:cubicBezTo>
                    <a:cubicBezTo>
                      <a:pt x="1021" y="922"/>
                      <a:pt x="1019" y="922"/>
                      <a:pt x="1019" y="923"/>
                    </a:cubicBezTo>
                    <a:cubicBezTo>
                      <a:pt x="1019" y="923"/>
                      <a:pt x="1019" y="923"/>
                      <a:pt x="1019" y="923"/>
                    </a:cubicBezTo>
                    <a:cubicBezTo>
                      <a:pt x="1019" y="923"/>
                      <a:pt x="1019" y="923"/>
                      <a:pt x="1019" y="923"/>
                    </a:cubicBezTo>
                    <a:cubicBezTo>
                      <a:pt x="1019" y="924"/>
                      <a:pt x="1019" y="924"/>
                      <a:pt x="1019" y="924"/>
                    </a:cubicBezTo>
                    <a:cubicBezTo>
                      <a:pt x="1019" y="924"/>
                      <a:pt x="1019" y="923"/>
                      <a:pt x="1019" y="923"/>
                    </a:cubicBezTo>
                    <a:cubicBezTo>
                      <a:pt x="1019" y="923"/>
                      <a:pt x="1019" y="923"/>
                      <a:pt x="1018" y="923"/>
                    </a:cubicBezTo>
                    <a:cubicBezTo>
                      <a:pt x="1018" y="923"/>
                      <a:pt x="1018" y="923"/>
                      <a:pt x="1018" y="923"/>
                    </a:cubicBezTo>
                    <a:cubicBezTo>
                      <a:pt x="1019" y="923"/>
                      <a:pt x="1019" y="923"/>
                      <a:pt x="1019" y="923"/>
                    </a:cubicBezTo>
                    <a:cubicBezTo>
                      <a:pt x="1019" y="923"/>
                      <a:pt x="1019" y="923"/>
                      <a:pt x="1019" y="923"/>
                    </a:cubicBezTo>
                    <a:cubicBezTo>
                      <a:pt x="1019" y="922"/>
                      <a:pt x="1020" y="922"/>
                      <a:pt x="1019" y="921"/>
                    </a:cubicBezTo>
                    <a:cubicBezTo>
                      <a:pt x="1019" y="921"/>
                      <a:pt x="1019" y="921"/>
                      <a:pt x="1019" y="921"/>
                    </a:cubicBezTo>
                    <a:cubicBezTo>
                      <a:pt x="1019" y="921"/>
                      <a:pt x="1019" y="921"/>
                      <a:pt x="1020" y="921"/>
                    </a:cubicBezTo>
                    <a:cubicBezTo>
                      <a:pt x="1020" y="921"/>
                      <a:pt x="1020" y="920"/>
                      <a:pt x="1020" y="920"/>
                    </a:cubicBezTo>
                    <a:cubicBezTo>
                      <a:pt x="1019" y="920"/>
                      <a:pt x="1019" y="920"/>
                      <a:pt x="1019" y="920"/>
                    </a:cubicBezTo>
                    <a:cubicBezTo>
                      <a:pt x="1019" y="920"/>
                      <a:pt x="1019" y="920"/>
                      <a:pt x="1019" y="920"/>
                    </a:cubicBezTo>
                    <a:cubicBezTo>
                      <a:pt x="1019" y="920"/>
                      <a:pt x="1019" y="920"/>
                      <a:pt x="1019" y="920"/>
                    </a:cubicBezTo>
                    <a:cubicBezTo>
                      <a:pt x="1019" y="920"/>
                      <a:pt x="1019" y="919"/>
                      <a:pt x="1019" y="919"/>
                    </a:cubicBezTo>
                    <a:cubicBezTo>
                      <a:pt x="1020" y="918"/>
                      <a:pt x="1019" y="918"/>
                      <a:pt x="1018" y="918"/>
                    </a:cubicBezTo>
                    <a:cubicBezTo>
                      <a:pt x="1018" y="918"/>
                      <a:pt x="1018" y="918"/>
                      <a:pt x="1018" y="917"/>
                    </a:cubicBezTo>
                    <a:cubicBezTo>
                      <a:pt x="1019" y="917"/>
                      <a:pt x="1019" y="917"/>
                      <a:pt x="1019" y="917"/>
                    </a:cubicBezTo>
                    <a:cubicBezTo>
                      <a:pt x="1019" y="917"/>
                      <a:pt x="1019" y="917"/>
                      <a:pt x="1019" y="917"/>
                    </a:cubicBezTo>
                    <a:cubicBezTo>
                      <a:pt x="1019" y="917"/>
                      <a:pt x="1019" y="917"/>
                      <a:pt x="1019" y="917"/>
                    </a:cubicBezTo>
                    <a:cubicBezTo>
                      <a:pt x="1020" y="916"/>
                      <a:pt x="1019" y="916"/>
                      <a:pt x="1019" y="916"/>
                    </a:cubicBezTo>
                    <a:cubicBezTo>
                      <a:pt x="1019" y="915"/>
                      <a:pt x="1019" y="915"/>
                      <a:pt x="1019" y="915"/>
                    </a:cubicBezTo>
                    <a:cubicBezTo>
                      <a:pt x="1019" y="915"/>
                      <a:pt x="1019" y="915"/>
                      <a:pt x="1019" y="915"/>
                    </a:cubicBezTo>
                    <a:cubicBezTo>
                      <a:pt x="1019" y="914"/>
                      <a:pt x="1019" y="914"/>
                      <a:pt x="1020" y="914"/>
                    </a:cubicBezTo>
                    <a:cubicBezTo>
                      <a:pt x="1020" y="914"/>
                      <a:pt x="1020" y="914"/>
                      <a:pt x="1020" y="914"/>
                    </a:cubicBezTo>
                    <a:cubicBezTo>
                      <a:pt x="1020" y="914"/>
                      <a:pt x="1020" y="914"/>
                      <a:pt x="1020" y="914"/>
                    </a:cubicBezTo>
                    <a:cubicBezTo>
                      <a:pt x="1022" y="914"/>
                      <a:pt x="1022" y="912"/>
                      <a:pt x="1020" y="912"/>
                    </a:cubicBezTo>
                    <a:cubicBezTo>
                      <a:pt x="1020" y="912"/>
                      <a:pt x="1019" y="912"/>
                      <a:pt x="1019" y="913"/>
                    </a:cubicBezTo>
                    <a:cubicBezTo>
                      <a:pt x="1019" y="913"/>
                      <a:pt x="1019" y="913"/>
                      <a:pt x="1019" y="913"/>
                    </a:cubicBezTo>
                    <a:cubicBezTo>
                      <a:pt x="1019" y="913"/>
                      <a:pt x="1019" y="913"/>
                      <a:pt x="1019" y="912"/>
                    </a:cubicBezTo>
                    <a:cubicBezTo>
                      <a:pt x="1019" y="912"/>
                      <a:pt x="1019" y="912"/>
                      <a:pt x="1019" y="912"/>
                    </a:cubicBezTo>
                    <a:cubicBezTo>
                      <a:pt x="1019" y="912"/>
                      <a:pt x="1020" y="912"/>
                      <a:pt x="1020" y="912"/>
                    </a:cubicBezTo>
                    <a:cubicBezTo>
                      <a:pt x="1020" y="912"/>
                      <a:pt x="1020" y="911"/>
                      <a:pt x="1019" y="911"/>
                    </a:cubicBezTo>
                    <a:cubicBezTo>
                      <a:pt x="1019" y="911"/>
                      <a:pt x="1019" y="911"/>
                      <a:pt x="1019" y="911"/>
                    </a:cubicBezTo>
                    <a:cubicBezTo>
                      <a:pt x="1019" y="910"/>
                      <a:pt x="1019" y="910"/>
                      <a:pt x="1019" y="910"/>
                    </a:cubicBezTo>
                    <a:cubicBezTo>
                      <a:pt x="1018" y="910"/>
                      <a:pt x="1018" y="911"/>
                      <a:pt x="1018" y="911"/>
                    </a:cubicBezTo>
                    <a:cubicBezTo>
                      <a:pt x="1018" y="909"/>
                      <a:pt x="1018" y="909"/>
                      <a:pt x="1018" y="909"/>
                    </a:cubicBezTo>
                    <a:cubicBezTo>
                      <a:pt x="1019" y="909"/>
                      <a:pt x="1019" y="909"/>
                      <a:pt x="1020" y="909"/>
                    </a:cubicBezTo>
                    <a:cubicBezTo>
                      <a:pt x="1020" y="909"/>
                      <a:pt x="1020" y="908"/>
                      <a:pt x="1020" y="908"/>
                    </a:cubicBezTo>
                    <a:cubicBezTo>
                      <a:pt x="1020" y="908"/>
                      <a:pt x="1020" y="908"/>
                      <a:pt x="1020" y="907"/>
                    </a:cubicBezTo>
                    <a:cubicBezTo>
                      <a:pt x="1020" y="907"/>
                      <a:pt x="1020" y="907"/>
                      <a:pt x="1019" y="907"/>
                    </a:cubicBezTo>
                    <a:cubicBezTo>
                      <a:pt x="1019" y="907"/>
                      <a:pt x="1019" y="907"/>
                      <a:pt x="1019" y="907"/>
                    </a:cubicBezTo>
                    <a:cubicBezTo>
                      <a:pt x="1020" y="907"/>
                      <a:pt x="1020" y="906"/>
                      <a:pt x="1019" y="906"/>
                    </a:cubicBezTo>
                    <a:cubicBezTo>
                      <a:pt x="1019" y="906"/>
                      <a:pt x="1019" y="906"/>
                      <a:pt x="1019" y="906"/>
                    </a:cubicBezTo>
                    <a:cubicBezTo>
                      <a:pt x="1019" y="906"/>
                      <a:pt x="1019" y="906"/>
                      <a:pt x="1019" y="905"/>
                    </a:cubicBezTo>
                    <a:cubicBezTo>
                      <a:pt x="1019" y="905"/>
                      <a:pt x="1019" y="905"/>
                      <a:pt x="1019" y="905"/>
                    </a:cubicBezTo>
                    <a:cubicBezTo>
                      <a:pt x="1020" y="905"/>
                      <a:pt x="1020" y="904"/>
                      <a:pt x="1020" y="904"/>
                    </a:cubicBezTo>
                    <a:cubicBezTo>
                      <a:pt x="1020" y="903"/>
                      <a:pt x="1020" y="903"/>
                      <a:pt x="1020" y="903"/>
                    </a:cubicBezTo>
                    <a:cubicBezTo>
                      <a:pt x="1020" y="902"/>
                      <a:pt x="1020" y="902"/>
                      <a:pt x="1020" y="902"/>
                    </a:cubicBezTo>
                    <a:cubicBezTo>
                      <a:pt x="1020" y="901"/>
                      <a:pt x="1020" y="901"/>
                      <a:pt x="1020" y="901"/>
                    </a:cubicBezTo>
                    <a:cubicBezTo>
                      <a:pt x="1020" y="901"/>
                      <a:pt x="1020" y="901"/>
                      <a:pt x="1021" y="901"/>
                    </a:cubicBezTo>
                    <a:cubicBezTo>
                      <a:pt x="1021" y="901"/>
                      <a:pt x="1021" y="901"/>
                      <a:pt x="1021" y="901"/>
                    </a:cubicBezTo>
                    <a:cubicBezTo>
                      <a:pt x="1022" y="901"/>
                      <a:pt x="1022" y="900"/>
                      <a:pt x="1022" y="900"/>
                    </a:cubicBezTo>
                    <a:cubicBezTo>
                      <a:pt x="1022" y="899"/>
                      <a:pt x="1021" y="899"/>
                      <a:pt x="1020" y="899"/>
                    </a:cubicBezTo>
                    <a:cubicBezTo>
                      <a:pt x="1020" y="899"/>
                      <a:pt x="1020" y="899"/>
                      <a:pt x="1020" y="899"/>
                    </a:cubicBezTo>
                    <a:cubicBezTo>
                      <a:pt x="1020" y="899"/>
                      <a:pt x="1020" y="899"/>
                      <a:pt x="1020" y="899"/>
                    </a:cubicBezTo>
                    <a:cubicBezTo>
                      <a:pt x="1020" y="899"/>
                      <a:pt x="1021" y="899"/>
                      <a:pt x="1021" y="898"/>
                    </a:cubicBezTo>
                    <a:cubicBezTo>
                      <a:pt x="1021" y="897"/>
                      <a:pt x="1021" y="897"/>
                      <a:pt x="1020" y="896"/>
                    </a:cubicBezTo>
                    <a:cubicBezTo>
                      <a:pt x="1020" y="896"/>
                      <a:pt x="1020" y="896"/>
                      <a:pt x="1020" y="896"/>
                    </a:cubicBezTo>
                    <a:cubicBezTo>
                      <a:pt x="1021" y="896"/>
                      <a:pt x="1021" y="894"/>
                      <a:pt x="1020" y="894"/>
                    </a:cubicBezTo>
                    <a:cubicBezTo>
                      <a:pt x="1020" y="894"/>
                      <a:pt x="1020" y="894"/>
                      <a:pt x="1020" y="894"/>
                    </a:cubicBezTo>
                    <a:cubicBezTo>
                      <a:pt x="1020" y="894"/>
                      <a:pt x="1020" y="894"/>
                      <a:pt x="1020" y="894"/>
                    </a:cubicBezTo>
                    <a:cubicBezTo>
                      <a:pt x="1020" y="894"/>
                      <a:pt x="1020" y="894"/>
                      <a:pt x="1020" y="894"/>
                    </a:cubicBezTo>
                    <a:cubicBezTo>
                      <a:pt x="1020" y="894"/>
                      <a:pt x="1019" y="894"/>
                      <a:pt x="1019" y="894"/>
                    </a:cubicBezTo>
                    <a:cubicBezTo>
                      <a:pt x="1019" y="894"/>
                      <a:pt x="1019" y="894"/>
                      <a:pt x="1019" y="894"/>
                    </a:cubicBezTo>
                    <a:cubicBezTo>
                      <a:pt x="1019" y="894"/>
                      <a:pt x="1019" y="894"/>
                      <a:pt x="1019" y="894"/>
                    </a:cubicBezTo>
                    <a:cubicBezTo>
                      <a:pt x="1018" y="894"/>
                      <a:pt x="1018" y="894"/>
                      <a:pt x="1018" y="894"/>
                    </a:cubicBezTo>
                    <a:cubicBezTo>
                      <a:pt x="1018" y="893"/>
                      <a:pt x="1018" y="893"/>
                      <a:pt x="1018" y="893"/>
                    </a:cubicBezTo>
                    <a:cubicBezTo>
                      <a:pt x="1018" y="893"/>
                      <a:pt x="1018" y="893"/>
                      <a:pt x="1018" y="893"/>
                    </a:cubicBezTo>
                    <a:cubicBezTo>
                      <a:pt x="1018" y="893"/>
                      <a:pt x="1018" y="893"/>
                      <a:pt x="1018" y="893"/>
                    </a:cubicBezTo>
                    <a:cubicBezTo>
                      <a:pt x="1019" y="894"/>
                      <a:pt x="1021" y="893"/>
                      <a:pt x="1020" y="892"/>
                    </a:cubicBezTo>
                    <a:cubicBezTo>
                      <a:pt x="1021" y="892"/>
                      <a:pt x="1021" y="892"/>
                      <a:pt x="1021" y="891"/>
                    </a:cubicBezTo>
                    <a:cubicBezTo>
                      <a:pt x="1021" y="891"/>
                      <a:pt x="1021" y="891"/>
                      <a:pt x="1021" y="891"/>
                    </a:cubicBezTo>
                    <a:cubicBezTo>
                      <a:pt x="1022" y="891"/>
                      <a:pt x="1022" y="891"/>
                      <a:pt x="1023" y="891"/>
                    </a:cubicBezTo>
                    <a:cubicBezTo>
                      <a:pt x="1023" y="892"/>
                      <a:pt x="1023" y="892"/>
                      <a:pt x="1023" y="892"/>
                    </a:cubicBezTo>
                    <a:cubicBezTo>
                      <a:pt x="1023" y="892"/>
                      <a:pt x="1023" y="892"/>
                      <a:pt x="1022" y="892"/>
                    </a:cubicBezTo>
                    <a:cubicBezTo>
                      <a:pt x="1022" y="892"/>
                      <a:pt x="1021" y="892"/>
                      <a:pt x="1021" y="893"/>
                    </a:cubicBezTo>
                    <a:cubicBezTo>
                      <a:pt x="1021" y="894"/>
                      <a:pt x="1021" y="894"/>
                      <a:pt x="1021" y="895"/>
                    </a:cubicBezTo>
                    <a:cubicBezTo>
                      <a:pt x="1022" y="895"/>
                      <a:pt x="1022" y="895"/>
                      <a:pt x="1022" y="895"/>
                    </a:cubicBezTo>
                    <a:cubicBezTo>
                      <a:pt x="1022" y="895"/>
                      <a:pt x="1022" y="896"/>
                      <a:pt x="1022" y="896"/>
                    </a:cubicBezTo>
                    <a:cubicBezTo>
                      <a:pt x="1021" y="897"/>
                      <a:pt x="1022" y="897"/>
                      <a:pt x="1023" y="897"/>
                    </a:cubicBezTo>
                    <a:cubicBezTo>
                      <a:pt x="1023" y="898"/>
                      <a:pt x="1023" y="898"/>
                      <a:pt x="1023" y="898"/>
                    </a:cubicBezTo>
                    <a:cubicBezTo>
                      <a:pt x="1023" y="898"/>
                      <a:pt x="1023" y="898"/>
                      <a:pt x="1023" y="898"/>
                    </a:cubicBezTo>
                    <a:cubicBezTo>
                      <a:pt x="1023" y="898"/>
                      <a:pt x="1023" y="898"/>
                      <a:pt x="1023" y="898"/>
                    </a:cubicBezTo>
                    <a:cubicBezTo>
                      <a:pt x="1021" y="899"/>
                      <a:pt x="1022" y="899"/>
                      <a:pt x="1023" y="899"/>
                    </a:cubicBezTo>
                    <a:cubicBezTo>
                      <a:pt x="1023" y="900"/>
                      <a:pt x="1023" y="900"/>
                      <a:pt x="1023" y="900"/>
                    </a:cubicBezTo>
                    <a:cubicBezTo>
                      <a:pt x="1023" y="900"/>
                      <a:pt x="1023" y="900"/>
                      <a:pt x="1022" y="900"/>
                    </a:cubicBezTo>
                    <a:cubicBezTo>
                      <a:pt x="1022" y="901"/>
                      <a:pt x="1022" y="901"/>
                      <a:pt x="1022" y="902"/>
                    </a:cubicBezTo>
                    <a:cubicBezTo>
                      <a:pt x="1022" y="902"/>
                      <a:pt x="1022" y="903"/>
                      <a:pt x="1022" y="903"/>
                    </a:cubicBezTo>
                    <a:cubicBezTo>
                      <a:pt x="1022" y="903"/>
                      <a:pt x="1022" y="904"/>
                      <a:pt x="1023" y="904"/>
                    </a:cubicBezTo>
                    <a:cubicBezTo>
                      <a:pt x="1023" y="904"/>
                      <a:pt x="1023" y="904"/>
                      <a:pt x="1023" y="904"/>
                    </a:cubicBezTo>
                    <a:cubicBezTo>
                      <a:pt x="1024" y="904"/>
                      <a:pt x="1024" y="905"/>
                      <a:pt x="1024" y="905"/>
                    </a:cubicBezTo>
                    <a:cubicBezTo>
                      <a:pt x="1023" y="905"/>
                      <a:pt x="1023" y="905"/>
                      <a:pt x="1023" y="905"/>
                    </a:cubicBezTo>
                    <a:cubicBezTo>
                      <a:pt x="1023" y="906"/>
                      <a:pt x="1023" y="906"/>
                      <a:pt x="1023" y="907"/>
                    </a:cubicBezTo>
                    <a:cubicBezTo>
                      <a:pt x="1023" y="907"/>
                      <a:pt x="1023" y="907"/>
                      <a:pt x="1023" y="907"/>
                    </a:cubicBezTo>
                    <a:cubicBezTo>
                      <a:pt x="1023" y="907"/>
                      <a:pt x="1023" y="908"/>
                      <a:pt x="1023" y="908"/>
                    </a:cubicBezTo>
                    <a:cubicBezTo>
                      <a:pt x="1022" y="908"/>
                      <a:pt x="1023" y="909"/>
                      <a:pt x="1023" y="909"/>
                    </a:cubicBezTo>
                    <a:cubicBezTo>
                      <a:pt x="1023" y="909"/>
                      <a:pt x="1023" y="909"/>
                      <a:pt x="1023" y="909"/>
                    </a:cubicBezTo>
                    <a:cubicBezTo>
                      <a:pt x="1023" y="909"/>
                      <a:pt x="1023" y="909"/>
                      <a:pt x="1022" y="910"/>
                    </a:cubicBezTo>
                    <a:cubicBezTo>
                      <a:pt x="1022" y="910"/>
                      <a:pt x="1022" y="911"/>
                      <a:pt x="1023" y="911"/>
                    </a:cubicBezTo>
                    <a:cubicBezTo>
                      <a:pt x="1023" y="911"/>
                      <a:pt x="1023" y="911"/>
                      <a:pt x="1023" y="911"/>
                    </a:cubicBezTo>
                    <a:cubicBezTo>
                      <a:pt x="1024" y="911"/>
                      <a:pt x="1024" y="911"/>
                      <a:pt x="1024" y="911"/>
                    </a:cubicBezTo>
                    <a:cubicBezTo>
                      <a:pt x="1024" y="911"/>
                      <a:pt x="1024" y="911"/>
                      <a:pt x="1024" y="911"/>
                    </a:cubicBezTo>
                    <a:cubicBezTo>
                      <a:pt x="1024" y="911"/>
                      <a:pt x="1024" y="911"/>
                      <a:pt x="1024" y="911"/>
                    </a:cubicBezTo>
                    <a:cubicBezTo>
                      <a:pt x="1024" y="911"/>
                      <a:pt x="1023" y="912"/>
                      <a:pt x="1023" y="912"/>
                    </a:cubicBezTo>
                    <a:cubicBezTo>
                      <a:pt x="1023" y="912"/>
                      <a:pt x="1023" y="913"/>
                      <a:pt x="1023" y="913"/>
                    </a:cubicBezTo>
                    <a:cubicBezTo>
                      <a:pt x="1023" y="913"/>
                      <a:pt x="1023" y="913"/>
                      <a:pt x="1023" y="914"/>
                    </a:cubicBezTo>
                    <a:cubicBezTo>
                      <a:pt x="1022" y="914"/>
                      <a:pt x="1022" y="915"/>
                      <a:pt x="1023" y="915"/>
                    </a:cubicBezTo>
                    <a:cubicBezTo>
                      <a:pt x="1023" y="915"/>
                      <a:pt x="1023" y="915"/>
                      <a:pt x="1023" y="915"/>
                    </a:cubicBezTo>
                    <a:cubicBezTo>
                      <a:pt x="1023" y="915"/>
                      <a:pt x="1023" y="915"/>
                      <a:pt x="1024" y="915"/>
                    </a:cubicBezTo>
                    <a:cubicBezTo>
                      <a:pt x="1023" y="915"/>
                      <a:pt x="1024" y="916"/>
                      <a:pt x="1024" y="916"/>
                    </a:cubicBezTo>
                    <a:cubicBezTo>
                      <a:pt x="1024" y="916"/>
                      <a:pt x="1024" y="916"/>
                      <a:pt x="1024" y="916"/>
                    </a:cubicBezTo>
                    <a:cubicBezTo>
                      <a:pt x="1024" y="916"/>
                      <a:pt x="1024" y="917"/>
                      <a:pt x="1024" y="917"/>
                    </a:cubicBezTo>
                    <a:cubicBezTo>
                      <a:pt x="1024" y="917"/>
                      <a:pt x="1024" y="917"/>
                      <a:pt x="1024" y="917"/>
                    </a:cubicBezTo>
                    <a:cubicBezTo>
                      <a:pt x="1024" y="917"/>
                      <a:pt x="1024" y="917"/>
                      <a:pt x="1024" y="917"/>
                    </a:cubicBezTo>
                    <a:cubicBezTo>
                      <a:pt x="1024" y="916"/>
                      <a:pt x="1024" y="916"/>
                      <a:pt x="1023" y="916"/>
                    </a:cubicBezTo>
                    <a:cubicBezTo>
                      <a:pt x="1023" y="916"/>
                      <a:pt x="1023" y="916"/>
                      <a:pt x="1023" y="916"/>
                    </a:cubicBezTo>
                    <a:cubicBezTo>
                      <a:pt x="1023" y="916"/>
                      <a:pt x="1023" y="917"/>
                      <a:pt x="1023" y="917"/>
                    </a:cubicBezTo>
                    <a:cubicBezTo>
                      <a:pt x="1023" y="917"/>
                      <a:pt x="1023" y="917"/>
                      <a:pt x="1023" y="917"/>
                    </a:cubicBezTo>
                    <a:cubicBezTo>
                      <a:pt x="1023" y="917"/>
                      <a:pt x="1023" y="917"/>
                      <a:pt x="1023" y="917"/>
                    </a:cubicBezTo>
                    <a:cubicBezTo>
                      <a:pt x="1023" y="917"/>
                      <a:pt x="1023" y="918"/>
                      <a:pt x="1023" y="918"/>
                    </a:cubicBezTo>
                    <a:cubicBezTo>
                      <a:pt x="1023" y="918"/>
                      <a:pt x="1023" y="918"/>
                      <a:pt x="1023" y="918"/>
                    </a:cubicBezTo>
                    <a:cubicBezTo>
                      <a:pt x="1023" y="918"/>
                      <a:pt x="1023" y="918"/>
                      <a:pt x="1023" y="918"/>
                    </a:cubicBezTo>
                    <a:cubicBezTo>
                      <a:pt x="1023" y="918"/>
                      <a:pt x="1023" y="919"/>
                      <a:pt x="1023" y="919"/>
                    </a:cubicBezTo>
                    <a:cubicBezTo>
                      <a:pt x="1023" y="919"/>
                      <a:pt x="1023" y="919"/>
                      <a:pt x="1023" y="919"/>
                    </a:cubicBezTo>
                    <a:cubicBezTo>
                      <a:pt x="1023" y="919"/>
                      <a:pt x="1023" y="919"/>
                      <a:pt x="1023" y="919"/>
                    </a:cubicBezTo>
                    <a:cubicBezTo>
                      <a:pt x="1023" y="919"/>
                      <a:pt x="1023" y="919"/>
                      <a:pt x="1023" y="919"/>
                    </a:cubicBezTo>
                    <a:cubicBezTo>
                      <a:pt x="1023" y="920"/>
                      <a:pt x="1023" y="920"/>
                      <a:pt x="1024" y="920"/>
                    </a:cubicBezTo>
                    <a:cubicBezTo>
                      <a:pt x="1024" y="920"/>
                      <a:pt x="1024" y="920"/>
                      <a:pt x="1024" y="920"/>
                    </a:cubicBezTo>
                    <a:cubicBezTo>
                      <a:pt x="1025" y="920"/>
                      <a:pt x="1025" y="920"/>
                      <a:pt x="1025" y="920"/>
                    </a:cubicBezTo>
                    <a:cubicBezTo>
                      <a:pt x="1024" y="920"/>
                      <a:pt x="1024" y="920"/>
                      <a:pt x="1024" y="921"/>
                    </a:cubicBezTo>
                    <a:close/>
                    <a:moveTo>
                      <a:pt x="1025" y="934"/>
                    </a:moveTo>
                    <a:cubicBezTo>
                      <a:pt x="1025" y="934"/>
                      <a:pt x="1025" y="934"/>
                      <a:pt x="1025" y="934"/>
                    </a:cubicBezTo>
                    <a:cubicBezTo>
                      <a:pt x="1025" y="933"/>
                      <a:pt x="1025" y="933"/>
                      <a:pt x="1024" y="933"/>
                    </a:cubicBezTo>
                    <a:cubicBezTo>
                      <a:pt x="1024" y="933"/>
                      <a:pt x="1025" y="933"/>
                      <a:pt x="1024" y="933"/>
                    </a:cubicBezTo>
                    <a:cubicBezTo>
                      <a:pt x="1025" y="933"/>
                      <a:pt x="1025" y="933"/>
                      <a:pt x="1025" y="933"/>
                    </a:cubicBezTo>
                    <a:cubicBezTo>
                      <a:pt x="1025" y="933"/>
                      <a:pt x="1025" y="933"/>
                      <a:pt x="1025" y="933"/>
                    </a:cubicBezTo>
                    <a:cubicBezTo>
                      <a:pt x="1025" y="934"/>
                      <a:pt x="1025" y="935"/>
                      <a:pt x="1025" y="935"/>
                    </a:cubicBezTo>
                    <a:cubicBezTo>
                      <a:pt x="1025" y="935"/>
                      <a:pt x="1025" y="935"/>
                      <a:pt x="1025" y="935"/>
                    </a:cubicBezTo>
                    <a:cubicBezTo>
                      <a:pt x="1025" y="935"/>
                      <a:pt x="1025" y="935"/>
                      <a:pt x="1025" y="935"/>
                    </a:cubicBezTo>
                    <a:cubicBezTo>
                      <a:pt x="1025" y="935"/>
                      <a:pt x="1025" y="934"/>
                      <a:pt x="1025" y="934"/>
                    </a:cubicBezTo>
                    <a:close/>
                    <a:moveTo>
                      <a:pt x="1126" y="1249"/>
                    </a:moveTo>
                    <a:cubicBezTo>
                      <a:pt x="1127" y="1248"/>
                      <a:pt x="1128" y="1247"/>
                      <a:pt x="1129" y="1245"/>
                    </a:cubicBezTo>
                    <a:cubicBezTo>
                      <a:pt x="1132" y="1242"/>
                      <a:pt x="1135" y="1238"/>
                      <a:pt x="1138" y="1235"/>
                    </a:cubicBezTo>
                    <a:cubicBezTo>
                      <a:pt x="1139" y="1235"/>
                      <a:pt x="1139" y="1235"/>
                      <a:pt x="1139" y="1236"/>
                    </a:cubicBezTo>
                    <a:cubicBezTo>
                      <a:pt x="1134" y="1241"/>
                      <a:pt x="1132" y="1243"/>
                      <a:pt x="1131" y="1245"/>
                    </a:cubicBezTo>
                    <a:cubicBezTo>
                      <a:pt x="1133" y="1244"/>
                      <a:pt x="1138" y="1238"/>
                      <a:pt x="1140" y="1236"/>
                    </a:cubicBezTo>
                    <a:cubicBezTo>
                      <a:pt x="1141" y="1236"/>
                      <a:pt x="1142" y="1237"/>
                      <a:pt x="1143" y="1237"/>
                    </a:cubicBezTo>
                    <a:cubicBezTo>
                      <a:pt x="1137" y="1242"/>
                      <a:pt x="1134" y="1245"/>
                      <a:pt x="1133" y="1247"/>
                    </a:cubicBezTo>
                    <a:cubicBezTo>
                      <a:pt x="1135" y="1245"/>
                      <a:pt x="1142" y="1240"/>
                      <a:pt x="1144" y="1238"/>
                    </a:cubicBezTo>
                    <a:cubicBezTo>
                      <a:pt x="1145" y="1238"/>
                      <a:pt x="1145" y="1238"/>
                      <a:pt x="1146" y="1239"/>
                    </a:cubicBezTo>
                    <a:cubicBezTo>
                      <a:pt x="1138" y="1245"/>
                      <a:pt x="1135" y="1247"/>
                      <a:pt x="1134" y="1250"/>
                    </a:cubicBezTo>
                    <a:cubicBezTo>
                      <a:pt x="1137" y="1248"/>
                      <a:pt x="1145" y="1241"/>
                      <a:pt x="1147" y="1239"/>
                    </a:cubicBezTo>
                    <a:cubicBezTo>
                      <a:pt x="1148" y="1239"/>
                      <a:pt x="1149" y="1240"/>
                      <a:pt x="1150" y="1240"/>
                    </a:cubicBezTo>
                    <a:cubicBezTo>
                      <a:pt x="1141" y="1247"/>
                      <a:pt x="1137" y="1249"/>
                      <a:pt x="1135" y="1252"/>
                    </a:cubicBezTo>
                    <a:cubicBezTo>
                      <a:pt x="1139" y="1250"/>
                      <a:pt x="1148" y="1243"/>
                      <a:pt x="1151" y="1241"/>
                    </a:cubicBezTo>
                    <a:cubicBezTo>
                      <a:pt x="1151" y="1241"/>
                      <a:pt x="1152" y="1241"/>
                      <a:pt x="1153" y="1242"/>
                    </a:cubicBezTo>
                    <a:cubicBezTo>
                      <a:pt x="1144" y="1248"/>
                      <a:pt x="1139" y="1251"/>
                      <a:pt x="1136" y="1254"/>
                    </a:cubicBezTo>
                    <a:cubicBezTo>
                      <a:pt x="1133" y="1252"/>
                      <a:pt x="1129" y="1250"/>
                      <a:pt x="1126" y="1249"/>
                    </a:cubicBezTo>
                    <a:close/>
                    <a:moveTo>
                      <a:pt x="1071" y="1227"/>
                    </a:moveTo>
                    <a:cubicBezTo>
                      <a:pt x="1071" y="1227"/>
                      <a:pt x="1071" y="1227"/>
                      <a:pt x="1071" y="1227"/>
                    </a:cubicBezTo>
                    <a:cubicBezTo>
                      <a:pt x="1066" y="1225"/>
                      <a:pt x="1062" y="1224"/>
                      <a:pt x="1057" y="1223"/>
                    </a:cubicBezTo>
                    <a:cubicBezTo>
                      <a:pt x="1060" y="1218"/>
                      <a:pt x="1062" y="1214"/>
                      <a:pt x="1064" y="1210"/>
                    </a:cubicBezTo>
                    <a:cubicBezTo>
                      <a:pt x="1065" y="1210"/>
                      <a:pt x="1065" y="1210"/>
                      <a:pt x="1065" y="1210"/>
                    </a:cubicBezTo>
                    <a:cubicBezTo>
                      <a:pt x="1064" y="1212"/>
                      <a:pt x="1064" y="1213"/>
                      <a:pt x="1064" y="1214"/>
                    </a:cubicBezTo>
                    <a:cubicBezTo>
                      <a:pt x="1065" y="1214"/>
                      <a:pt x="1066" y="1212"/>
                      <a:pt x="1066" y="1211"/>
                    </a:cubicBezTo>
                    <a:cubicBezTo>
                      <a:pt x="1067" y="1211"/>
                      <a:pt x="1067" y="1211"/>
                      <a:pt x="1068" y="1211"/>
                    </a:cubicBezTo>
                    <a:cubicBezTo>
                      <a:pt x="1065" y="1215"/>
                      <a:pt x="1064" y="1217"/>
                      <a:pt x="1064" y="1219"/>
                    </a:cubicBezTo>
                    <a:cubicBezTo>
                      <a:pt x="1065" y="1218"/>
                      <a:pt x="1068" y="1213"/>
                      <a:pt x="1069" y="1211"/>
                    </a:cubicBezTo>
                    <a:cubicBezTo>
                      <a:pt x="1070" y="1212"/>
                      <a:pt x="1070" y="1212"/>
                      <a:pt x="1071" y="1212"/>
                    </a:cubicBezTo>
                    <a:cubicBezTo>
                      <a:pt x="1068" y="1217"/>
                      <a:pt x="1067" y="1220"/>
                      <a:pt x="1066" y="1221"/>
                    </a:cubicBezTo>
                    <a:cubicBezTo>
                      <a:pt x="1068" y="1220"/>
                      <a:pt x="1071" y="1215"/>
                      <a:pt x="1072" y="1212"/>
                    </a:cubicBezTo>
                    <a:cubicBezTo>
                      <a:pt x="1073" y="1212"/>
                      <a:pt x="1074" y="1213"/>
                      <a:pt x="1075" y="1213"/>
                    </a:cubicBezTo>
                    <a:cubicBezTo>
                      <a:pt x="1073" y="1218"/>
                      <a:pt x="1072" y="1221"/>
                      <a:pt x="1071" y="1222"/>
                    </a:cubicBezTo>
                    <a:cubicBezTo>
                      <a:pt x="1073" y="1221"/>
                      <a:pt x="1075" y="1216"/>
                      <a:pt x="1076" y="1213"/>
                    </a:cubicBezTo>
                    <a:cubicBezTo>
                      <a:pt x="1077" y="1214"/>
                      <a:pt x="1078" y="1214"/>
                      <a:pt x="1079" y="1214"/>
                    </a:cubicBezTo>
                    <a:cubicBezTo>
                      <a:pt x="1076" y="1221"/>
                      <a:pt x="1074" y="1223"/>
                      <a:pt x="1074" y="1226"/>
                    </a:cubicBezTo>
                    <a:cubicBezTo>
                      <a:pt x="1075" y="1224"/>
                      <a:pt x="1079" y="1217"/>
                      <a:pt x="1080" y="1214"/>
                    </a:cubicBezTo>
                    <a:cubicBezTo>
                      <a:pt x="1081" y="1215"/>
                      <a:pt x="1082" y="1215"/>
                      <a:pt x="1083" y="1215"/>
                    </a:cubicBezTo>
                    <a:cubicBezTo>
                      <a:pt x="1079" y="1222"/>
                      <a:pt x="1078" y="1225"/>
                      <a:pt x="1077" y="1227"/>
                    </a:cubicBezTo>
                    <a:cubicBezTo>
                      <a:pt x="1079" y="1225"/>
                      <a:pt x="1082" y="1219"/>
                      <a:pt x="1084" y="1215"/>
                    </a:cubicBezTo>
                    <a:cubicBezTo>
                      <a:pt x="1085" y="1216"/>
                      <a:pt x="1086" y="1216"/>
                      <a:pt x="1086" y="1216"/>
                    </a:cubicBezTo>
                    <a:cubicBezTo>
                      <a:pt x="1082" y="1224"/>
                      <a:pt x="1080" y="1227"/>
                      <a:pt x="1080" y="1229"/>
                    </a:cubicBezTo>
                    <a:cubicBezTo>
                      <a:pt x="1082" y="1227"/>
                      <a:pt x="1086" y="1219"/>
                      <a:pt x="1088" y="1217"/>
                    </a:cubicBezTo>
                    <a:cubicBezTo>
                      <a:pt x="1088" y="1217"/>
                      <a:pt x="1089" y="1217"/>
                      <a:pt x="1090" y="1217"/>
                    </a:cubicBezTo>
                    <a:cubicBezTo>
                      <a:pt x="1088" y="1219"/>
                      <a:pt x="1087" y="1222"/>
                      <a:pt x="1085" y="1224"/>
                    </a:cubicBezTo>
                    <a:cubicBezTo>
                      <a:pt x="1084" y="1226"/>
                      <a:pt x="1083" y="1228"/>
                      <a:pt x="1081" y="1231"/>
                    </a:cubicBezTo>
                    <a:cubicBezTo>
                      <a:pt x="1078" y="1229"/>
                      <a:pt x="1075" y="1228"/>
                      <a:pt x="1071" y="1227"/>
                    </a:cubicBezTo>
                    <a:close/>
                    <a:moveTo>
                      <a:pt x="960" y="1203"/>
                    </a:moveTo>
                    <a:cubicBezTo>
                      <a:pt x="960" y="1200"/>
                      <a:pt x="960" y="1197"/>
                      <a:pt x="960" y="1194"/>
                    </a:cubicBezTo>
                    <a:cubicBezTo>
                      <a:pt x="961" y="1194"/>
                      <a:pt x="962" y="1194"/>
                      <a:pt x="963" y="1194"/>
                    </a:cubicBezTo>
                    <a:cubicBezTo>
                      <a:pt x="963" y="1197"/>
                      <a:pt x="963" y="1199"/>
                      <a:pt x="963" y="1199"/>
                    </a:cubicBezTo>
                    <a:cubicBezTo>
                      <a:pt x="964" y="1198"/>
                      <a:pt x="964" y="1195"/>
                      <a:pt x="964" y="1194"/>
                    </a:cubicBezTo>
                    <a:cubicBezTo>
                      <a:pt x="964" y="1194"/>
                      <a:pt x="964" y="1194"/>
                      <a:pt x="964" y="1194"/>
                    </a:cubicBezTo>
                    <a:cubicBezTo>
                      <a:pt x="967" y="1194"/>
                      <a:pt x="969" y="1194"/>
                      <a:pt x="971" y="1195"/>
                    </a:cubicBezTo>
                    <a:cubicBezTo>
                      <a:pt x="971" y="1198"/>
                      <a:pt x="971" y="1200"/>
                      <a:pt x="972" y="1201"/>
                    </a:cubicBezTo>
                    <a:cubicBezTo>
                      <a:pt x="973" y="1200"/>
                      <a:pt x="973" y="1196"/>
                      <a:pt x="973" y="1195"/>
                    </a:cubicBezTo>
                    <a:cubicBezTo>
                      <a:pt x="974" y="1195"/>
                      <a:pt x="975" y="1195"/>
                      <a:pt x="976" y="1195"/>
                    </a:cubicBezTo>
                    <a:cubicBezTo>
                      <a:pt x="976" y="1200"/>
                      <a:pt x="975" y="1202"/>
                      <a:pt x="976" y="1203"/>
                    </a:cubicBezTo>
                    <a:cubicBezTo>
                      <a:pt x="977" y="1202"/>
                      <a:pt x="977" y="1197"/>
                      <a:pt x="977" y="1195"/>
                    </a:cubicBezTo>
                    <a:cubicBezTo>
                      <a:pt x="978" y="1195"/>
                      <a:pt x="979" y="1195"/>
                      <a:pt x="980" y="1195"/>
                    </a:cubicBezTo>
                    <a:cubicBezTo>
                      <a:pt x="980" y="1200"/>
                      <a:pt x="980" y="1202"/>
                      <a:pt x="980" y="1203"/>
                    </a:cubicBezTo>
                    <a:cubicBezTo>
                      <a:pt x="981" y="1202"/>
                      <a:pt x="981" y="1198"/>
                      <a:pt x="981" y="1196"/>
                    </a:cubicBezTo>
                    <a:cubicBezTo>
                      <a:pt x="982" y="1196"/>
                      <a:pt x="983" y="1196"/>
                      <a:pt x="984" y="1196"/>
                    </a:cubicBezTo>
                    <a:cubicBezTo>
                      <a:pt x="983" y="1199"/>
                      <a:pt x="983" y="1202"/>
                      <a:pt x="982" y="1206"/>
                    </a:cubicBezTo>
                    <a:cubicBezTo>
                      <a:pt x="974" y="1204"/>
                      <a:pt x="967" y="1203"/>
                      <a:pt x="960" y="1203"/>
                    </a:cubicBezTo>
                    <a:close/>
                    <a:moveTo>
                      <a:pt x="908" y="1199"/>
                    </a:moveTo>
                    <a:cubicBezTo>
                      <a:pt x="907" y="1197"/>
                      <a:pt x="906" y="1195"/>
                      <a:pt x="906" y="1193"/>
                    </a:cubicBezTo>
                    <a:cubicBezTo>
                      <a:pt x="906" y="1193"/>
                      <a:pt x="907" y="1193"/>
                      <a:pt x="907" y="1193"/>
                    </a:cubicBezTo>
                    <a:cubicBezTo>
                      <a:pt x="907" y="1194"/>
                      <a:pt x="907" y="1195"/>
                      <a:pt x="908" y="1196"/>
                    </a:cubicBezTo>
                    <a:cubicBezTo>
                      <a:pt x="908" y="1195"/>
                      <a:pt x="908" y="1194"/>
                      <a:pt x="908" y="1193"/>
                    </a:cubicBezTo>
                    <a:cubicBezTo>
                      <a:pt x="909" y="1193"/>
                      <a:pt x="910" y="1193"/>
                      <a:pt x="910" y="1193"/>
                    </a:cubicBezTo>
                    <a:cubicBezTo>
                      <a:pt x="910" y="1195"/>
                      <a:pt x="910" y="1197"/>
                      <a:pt x="911" y="1198"/>
                    </a:cubicBezTo>
                    <a:cubicBezTo>
                      <a:pt x="912" y="1197"/>
                      <a:pt x="912" y="1194"/>
                      <a:pt x="912" y="1193"/>
                    </a:cubicBezTo>
                    <a:cubicBezTo>
                      <a:pt x="912" y="1193"/>
                      <a:pt x="913" y="1193"/>
                      <a:pt x="913" y="1193"/>
                    </a:cubicBezTo>
                    <a:cubicBezTo>
                      <a:pt x="913" y="1194"/>
                      <a:pt x="913" y="1195"/>
                      <a:pt x="913" y="1197"/>
                    </a:cubicBezTo>
                    <a:cubicBezTo>
                      <a:pt x="914" y="1198"/>
                      <a:pt x="914" y="1199"/>
                      <a:pt x="914" y="1199"/>
                    </a:cubicBezTo>
                    <a:cubicBezTo>
                      <a:pt x="912" y="1199"/>
                      <a:pt x="910" y="1199"/>
                      <a:pt x="908" y="1199"/>
                    </a:cubicBezTo>
                    <a:close/>
                    <a:moveTo>
                      <a:pt x="915" y="1297"/>
                    </a:moveTo>
                    <a:cubicBezTo>
                      <a:pt x="915" y="1291"/>
                      <a:pt x="915" y="1288"/>
                      <a:pt x="914" y="1286"/>
                    </a:cubicBezTo>
                    <a:cubicBezTo>
                      <a:pt x="914" y="1288"/>
                      <a:pt x="915" y="1294"/>
                      <a:pt x="915" y="1297"/>
                    </a:cubicBezTo>
                    <a:cubicBezTo>
                      <a:pt x="912" y="1297"/>
                      <a:pt x="908" y="1297"/>
                      <a:pt x="905" y="1297"/>
                    </a:cubicBezTo>
                    <a:cubicBezTo>
                      <a:pt x="903" y="1297"/>
                      <a:pt x="903" y="1297"/>
                      <a:pt x="903" y="1297"/>
                    </a:cubicBezTo>
                    <a:cubicBezTo>
                      <a:pt x="901" y="1297"/>
                      <a:pt x="899" y="1297"/>
                      <a:pt x="898" y="1297"/>
                    </a:cubicBezTo>
                    <a:cubicBezTo>
                      <a:pt x="898" y="1297"/>
                      <a:pt x="898" y="1296"/>
                      <a:pt x="898" y="1296"/>
                    </a:cubicBezTo>
                    <a:cubicBezTo>
                      <a:pt x="898" y="1296"/>
                      <a:pt x="898" y="1297"/>
                      <a:pt x="898" y="1297"/>
                    </a:cubicBezTo>
                    <a:cubicBezTo>
                      <a:pt x="895" y="1296"/>
                      <a:pt x="893" y="1296"/>
                      <a:pt x="890" y="1296"/>
                    </a:cubicBezTo>
                    <a:cubicBezTo>
                      <a:pt x="890" y="1296"/>
                      <a:pt x="890" y="1296"/>
                      <a:pt x="890" y="1296"/>
                    </a:cubicBezTo>
                    <a:cubicBezTo>
                      <a:pt x="890" y="1296"/>
                      <a:pt x="890" y="1296"/>
                      <a:pt x="890" y="1296"/>
                    </a:cubicBezTo>
                    <a:cubicBezTo>
                      <a:pt x="889" y="1296"/>
                      <a:pt x="888" y="1296"/>
                      <a:pt x="887" y="1296"/>
                    </a:cubicBezTo>
                    <a:cubicBezTo>
                      <a:pt x="887" y="1293"/>
                      <a:pt x="888" y="1282"/>
                      <a:pt x="887" y="1270"/>
                    </a:cubicBezTo>
                    <a:cubicBezTo>
                      <a:pt x="887" y="1254"/>
                      <a:pt x="884" y="1242"/>
                      <a:pt x="884" y="1242"/>
                    </a:cubicBezTo>
                    <a:cubicBezTo>
                      <a:pt x="884" y="1242"/>
                      <a:pt x="886" y="1254"/>
                      <a:pt x="886" y="1270"/>
                    </a:cubicBezTo>
                    <a:cubicBezTo>
                      <a:pt x="887" y="1282"/>
                      <a:pt x="887" y="1293"/>
                      <a:pt x="887" y="1296"/>
                    </a:cubicBezTo>
                    <a:cubicBezTo>
                      <a:pt x="885" y="1296"/>
                      <a:pt x="883" y="1296"/>
                      <a:pt x="881" y="1296"/>
                    </a:cubicBezTo>
                    <a:cubicBezTo>
                      <a:pt x="881" y="1296"/>
                      <a:pt x="881" y="1296"/>
                      <a:pt x="880" y="1296"/>
                    </a:cubicBezTo>
                    <a:cubicBezTo>
                      <a:pt x="880" y="1296"/>
                      <a:pt x="880" y="1296"/>
                      <a:pt x="880" y="1296"/>
                    </a:cubicBezTo>
                    <a:cubicBezTo>
                      <a:pt x="876" y="1296"/>
                      <a:pt x="872" y="1296"/>
                      <a:pt x="868" y="1296"/>
                    </a:cubicBezTo>
                    <a:cubicBezTo>
                      <a:pt x="868" y="1294"/>
                      <a:pt x="869" y="1289"/>
                      <a:pt x="869" y="1283"/>
                    </a:cubicBezTo>
                    <a:cubicBezTo>
                      <a:pt x="870" y="1275"/>
                      <a:pt x="869" y="1268"/>
                      <a:pt x="869" y="1268"/>
                    </a:cubicBezTo>
                    <a:cubicBezTo>
                      <a:pt x="869" y="1268"/>
                      <a:pt x="868" y="1275"/>
                      <a:pt x="868" y="1283"/>
                    </a:cubicBezTo>
                    <a:cubicBezTo>
                      <a:pt x="868" y="1289"/>
                      <a:pt x="868" y="1294"/>
                      <a:pt x="868" y="1296"/>
                    </a:cubicBezTo>
                    <a:cubicBezTo>
                      <a:pt x="866" y="1296"/>
                      <a:pt x="865" y="1296"/>
                      <a:pt x="864" y="1296"/>
                    </a:cubicBezTo>
                    <a:cubicBezTo>
                      <a:pt x="862" y="1296"/>
                      <a:pt x="860" y="1296"/>
                      <a:pt x="857" y="1296"/>
                    </a:cubicBezTo>
                    <a:cubicBezTo>
                      <a:pt x="858" y="1289"/>
                      <a:pt x="858" y="1280"/>
                      <a:pt x="858" y="1270"/>
                    </a:cubicBezTo>
                    <a:cubicBezTo>
                      <a:pt x="858" y="1256"/>
                      <a:pt x="857" y="1241"/>
                      <a:pt x="855" y="1226"/>
                    </a:cubicBezTo>
                    <a:cubicBezTo>
                      <a:pt x="853" y="1212"/>
                      <a:pt x="849" y="1197"/>
                      <a:pt x="846" y="1186"/>
                    </a:cubicBezTo>
                    <a:cubicBezTo>
                      <a:pt x="843" y="1174"/>
                      <a:pt x="839" y="1165"/>
                      <a:pt x="838" y="1160"/>
                    </a:cubicBezTo>
                    <a:cubicBezTo>
                      <a:pt x="839" y="1160"/>
                      <a:pt x="841" y="1160"/>
                      <a:pt x="843" y="1160"/>
                    </a:cubicBezTo>
                    <a:cubicBezTo>
                      <a:pt x="853" y="1190"/>
                      <a:pt x="857" y="1213"/>
                      <a:pt x="859" y="1230"/>
                    </a:cubicBezTo>
                    <a:cubicBezTo>
                      <a:pt x="861" y="1247"/>
                      <a:pt x="862" y="1258"/>
                      <a:pt x="862" y="1266"/>
                    </a:cubicBezTo>
                    <a:cubicBezTo>
                      <a:pt x="862" y="1256"/>
                      <a:pt x="861" y="1232"/>
                      <a:pt x="857" y="1210"/>
                    </a:cubicBezTo>
                    <a:cubicBezTo>
                      <a:pt x="853" y="1188"/>
                      <a:pt x="846" y="1168"/>
                      <a:pt x="843" y="1160"/>
                    </a:cubicBezTo>
                    <a:cubicBezTo>
                      <a:pt x="845" y="1160"/>
                      <a:pt x="847" y="1160"/>
                      <a:pt x="848" y="1160"/>
                    </a:cubicBezTo>
                    <a:cubicBezTo>
                      <a:pt x="860" y="1187"/>
                      <a:pt x="863" y="1208"/>
                      <a:pt x="866" y="1224"/>
                    </a:cubicBezTo>
                    <a:cubicBezTo>
                      <a:pt x="868" y="1239"/>
                      <a:pt x="868" y="1250"/>
                      <a:pt x="869" y="1258"/>
                    </a:cubicBezTo>
                    <a:cubicBezTo>
                      <a:pt x="869" y="1248"/>
                      <a:pt x="868" y="1226"/>
                      <a:pt x="863" y="1205"/>
                    </a:cubicBezTo>
                    <a:cubicBezTo>
                      <a:pt x="859" y="1186"/>
                      <a:pt x="852" y="1167"/>
                      <a:pt x="849" y="1160"/>
                    </a:cubicBezTo>
                    <a:cubicBezTo>
                      <a:pt x="851" y="1160"/>
                      <a:pt x="853" y="1160"/>
                      <a:pt x="855" y="1160"/>
                    </a:cubicBezTo>
                    <a:cubicBezTo>
                      <a:pt x="855" y="1160"/>
                      <a:pt x="855" y="1160"/>
                      <a:pt x="855" y="1160"/>
                    </a:cubicBezTo>
                    <a:cubicBezTo>
                      <a:pt x="865" y="1186"/>
                      <a:pt x="869" y="1205"/>
                      <a:pt x="872" y="1219"/>
                    </a:cubicBezTo>
                    <a:cubicBezTo>
                      <a:pt x="874" y="1233"/>
                      <a:pt x="875" y="1242"/>
                      <a:pt x="876" y="1250"/>
                    </a:cubicBezTo>
                    <a:cubicBezTo>
                      <a:pt x="876" y="1240"/>
                      <a:pt x="874" y="1221"/>
                      <a:pt x="869" y="1202"/>
                    </a:cubicBezTo>
                    <a:cubicBezTo>
                      <a:pt x="865" y="1184"/>
                      <a:pt x="859" y="1166"/>
                      <a:pt x="856" y="1160"/>
                    </a:cubicBezTo>
                    <a:cubicBezTo>
                      <a:pt x="859" y="1160"/>
                      <a:pt x="861" y="1160"/>
                      <a:pt x="864" y="1160"/>
                    </a:cubicBezTo>
                    <a:cubicBezTo>
                      <a:pt x="864" y="1160"/>
                      <a:pt x="864" y="1160"/>
                      <a:pt x="864" y="1160"/>
                    </a:cubicBezTo>
                    <a:cubicBezTo>
                      <a:pt x="872" y="1181"/>
                      <a:pt x="875" y="1197"/>
                      <a:pt x="878" y="1208"/>
                    </a:cubicBezTo>
                    <a:cubicBezTo>
                      <a:pt x="881" y="1219"/>
                      <a:pt x="882" y="1227"/>
                      <a:pt x="883" y="1232"/>
                    </a:cubicBezTo>
                    <a:cubicBezTo>
                      <a:pt x="882" y="1225"/>
                      <a:pt x="879" y="1209"/>
                      <a:pt x="875" y="1194"/>
                    </a:cubicBezTo>
                    <a:cubicBezTo>
                      <a:pt x="872" y="1179"/>
                      <a:pt x="867" y="1165"/>
                      <a:pt x="865" y="1160"/>
                    </a:cubicBezTo>
                    <a:cubicBezTo>
                      <a:pt x="867" y="1160"/>
                      <a:pt x="870" y="1160"/>
                      <a:pt x="872" y="1160"/>
                    </a:cubicBezTo>
                    <a:cubicBezTo>
                      <a:pt x="872" y="1160"/>
                      <a:pt x="872" y="1160"/>
                      <a:pt x="872" y="1160"/>
                    </a:cubicBezTo>
                    <a:cubicBezTo>
                      <a:pt x="883" y="1189"/>
                      <a:pt x="889" y="1209"/>
                      <a:pt x="892" y="1224"/>
                    </a:cubicBezTo>
                    <a:cubicBezTo>
                      <a:pt x="896" y="1240"/>
                      <a:pt x="898" y="1250"/>
                      <a:pt x="899" y="1258"/>
                    </a:cubicBezTo>
                    <a:cubicBezTo>
                      <a:pt x="898" y="1248"/>
                      <a:pt x="894" y="1226"/>
                      <a:pt x="889" y="1206"/>
                    </a:cubicBezTo>
                    <a:cubicBezTo>
                      <a:pt x="883" y="1186"/>
                      <a:pt x="876" y="1167"/>
                      <a:pt x="873" y="1160"/>
                    </a:cubicBezTo>
                    <a:cubicBezTo>
                      <a:pt x="875" y="1160"/>
                      <a:pt x="877" y="1160"/>
                      <a:pt x="878" y="1160"/>
                    </a:cubicBezTo>
                    <a:cubicBezTo>
                      <a:pt x="878" y="1161"/>
                      <a:pt x="878" y="1161"/>
                      <a:pt x="878" y="1161"/>
                    </a:cubicBezTo>
                    <a:cubicBezTo>
                      <a:pt x="891" y="1192"/>
                      <a:pt x="897" y="1215"/>
                      <a:pt x="901" y="1232"/>
                    </a:cubicBezTo>
                    <a:cubicBezTo>
                      <a:pt x="904" y="1249"/>
                      <a:pt x="906" y="1260"/>
                      <a:pt x="907" y="1269"/>
                    </a:cubicBezTo>
                    <a:cubicBezTo>
                      <a:pt x="906" y="1258"/>
                      <a:pt x="903" y="1234"/>
                      <a:pt x="897" y="1211"/>
                    </a:cubicBezTo>
                    <a:cubicBezTo>
                      <a:pt x="891" y="1189"/>
                      <a:pt x="882" y="1168"/>
                      <a:pt x="879" y="1161"/>
                    </a:cubicBezTo>
                    <a:cubicBezTo>
                      <a:pt x="880" y="1161"/>
                      <a:pt x="881" y="1161"/>
                      <a:pt x="882" y="1161"/>
                    </a:cubicBezTo>
                    <a:cubicBezTo>
                      <a:pt x="898" y="1195"/>
                      <a:pt x="904" y="1221"/>
                      <a:pt x="907" y="1240"/>
                    </a:cubicBezTo>
                    <a:cubicBezTo>
                      <a:pt x="911" y="1259"/>
                      <a:pt x="912" y="1272"/>
                      <a:pt x="913" y="1282"/>
                    </a:cubicBezTo>
                    <a:cubicBezTo>
                      <a:pt x="912" y="1270"/>
                      <a:pt x="909" y="1242"/>
                      <a:pt x="902" y="1217"/>
                    </a:cubicBezTo>
                    <a:cubicBezTo>
                      <a:pt x="899" y="1204"/>
                      <a:pt x="895" y="1191"/>
                      <a:pt x="891" y="1181"/>
                    </a:cubicBezTo>
                    <a:cubicBezTo>
                      <a:pt x="888" y="1172"/>
                      <a:pt x="885" y="1165"/>
                      <a:pt x="883" y="1161"/>
                    </a:cubicBezTo>
                    <a:cubicBezTo>
                      <a:pt x="884" y="1161"/>
                      <a:pt x="886" y="1161"/>
                      <a:pt x="888" y="1161"/>
                    </a:cubicBezTo>
                    <a:cubicBezTo>
                      <a:pt x="893" y="1171"/>
                      <a:pt x="898" y="1181"/>
                      <a:pt x="902" y="1192"/>
                    </a:cubicBezTo>
                    <a:cubicBezTo>
                      <a:pt x="903" y="1195"/>
                      <a:pt x="904" y="1198"/>
                      <a:pt x="905" y="1201"/>
                    </a:cubicBezTo>
                    <a:cubicBezTo>
                      <a:pt x="911" y="1220"/>
                      <a:pt x="915" y="1240"/>
                      <a:pt x="917" y="1266"/>
                    </a:cubicBezTo>
                    <a:cubicBezTo>
                      <a:pt x="918" y="1275"/>
                      <a:pt x="919" y="1285"/>
                      <a:pt x="919" y="1297"/>
                    </a:cubicBezTo>
                    <a:cubicBezTo>
                      <a:pt x="918" y="1297"/>
                      <a:pt x="917" y="1297"/>
                      <a:pt x="915" y="1297"/>
                    </a:cubicBezTo>
                    <a:close/>
                    <a:moveTo>
                      <a:pt x="734" y="1299"/>
                    </a:moveTo>
                    <a:cubicBezTo>
                      <a:pt x="734" y="1300"/>
                      <a:pt x="734" y="1301"/>
                      <a:pt x="734" y="1302"/>
                    </a:cubicBezTo>
                    <a:cubicBezTo>
                      <a:pt x="734" y="1316"/>
                      <a:pt x="737" y="1330"/>
                      <a:pt x="743" y="1344"/>
                    </a:cubicBezTo>
                    <a:cubicBezTo>
                      <a:pt x="742" y="1349"/>
                      <a:pt x="742" y="1353"/>
                      <a:pt x="741" y="1358"/>
                    </a:cubicBezTo>
                    <a:cubicBezTo>
                      <a:pt x="733" y="1338"/>
                      <a:pt x="729" y="1318"/>
                      <a:pt x="728" y="1299"/>
                    </a:cubicBezTo>
                    <a:cubicBezTo>
                      <a:pt x="730" y="1299"/>
                      <a:pt x="732" y="1299"/>
                      <a:pt x="734" y="1299"/>
                    </a:cubicBezTo>
                    <a:close/>
                    <a:moveTo>
                      <a:pt x="744" y="1157"/>
                    </a:moveTo>
                    <a:cubicBezTo>
                      <a:pt x="744" y="1156"/>
                      <a:pt x="744" y="1154"/>
                      <a:pt x="745" y="1151"/>
                    </a:cubicBezTo>
                    <a:cubicBezTo>
                      <a:pt x="746" y="1147"/>
                      <a:pt x="747" y="1141"/>
                      <a:pt x="748" y="1135"/>
                    </a:cubicBezTo>
                    <a:cubicBezTo>
                      <a:pt x="751" y="1121"/>
                      <a:pt x="756" y="1102"/>
                      <a:pt x="764" y="1082"/>
                    </a:cubicBezTo>
                    <a:cubicBezTo>
                      <a:pt x="771" y="1062"/>
                      <a:pt x="780" y="1045"/>
                      <a:pt x="787" y="1033"/>
                    </a:cubicBezTo>
                    <a:cubicBezTo>
                      <a:pt x="791" y="1027"/>
                      <a:pt x="794" y="1022"/>
                      <a:pt x="796" y="1019"/>
                    </a:cubicBezTo>
                    <a:cubicBezTo>
                      <a:pt x="798" y="1016"/>
                      <a:pt x="800" y="1014"/>
                      <a:pt x="800" y="1014"/>
                    </a:cubicBezTo>
                    <a:cubicBezTo>
                      <a:pt x="800" y="1014"/>
                      <a:pt x="798" y="1016"/>
                      <a:pt x="796" y="1019"/>
                    </a:cubicBezTo>
                    <a:cubicBezTo>
                      <a:pt x="794" y="1022"/>
                      <a:pt x="791" y="1027"/>
                      <a:pt x="787" y="1033"/>
                    </a:cubicBezTo>
                    <a:cubicBezTo>
                      <a:pt x="780" y="1045"/>
                      <a:pt x="771" y="1062"/>
                      <a:pt x="763" y="1082"/>
                    </a:cubicBezTo>
                    <a:cubicBezTo>
                      <a:pt x="755" y="1102"/>
                      <a:pt x="750" y="1121"/>
                      <a:pt x="748" y="1135"/>
                    </a:cubicBezTo>
                    <a:cubicBezTo>
                      <a:pt x="746" y="1141"/>
                      <a:pt x="745" y="1147"/>
                      <a:pt x="745" y="1151"/>
                    </a:cubicBezTo>
                    <a:cubicBezTo>
                      <a:pt x="744" y="1154"/>
                      <a:pt x="744" y="1156"/>
                      <a:pt x="744" y="1157"/>
                    </a:cubicBezTo>
                    <a:cubicBezTo>
                      <a:pt x="742" y="1157"/>
                      <a:pt x="741" y="1157"/>
                      <a:pt x="739" y="1157"/>
                    </a:cubicBezTo>
                    <a:cubicBezTo>
                      <a:pt x="739" y="1156"/>
                      <a:pt x="739" y="1155"/>
                      <a:pt x="739" y="1154"/>
                    </a:cubicBezTo>
                    <a:cubicBezTo>
                      <a:pt x="740" y="1150"/>
                      <a:pt x="741" y="1145"/>
                      <a:pt x="742" y="1139"/>
                    </a:cubicBezTo>
                    <a:cubicBezTo>
                      <a:pt x="745" y="1126"/>
                      <a:pt x="749" y="1109"/>
                      <a:pt x="756" y="1090"/>
                    </a:cubicBezTo>
                    <a:cubicBezTo>
                      <a:pt x="762" y="1072"/>
                      <a:pt x="769" y="1055"/>
                      <a:pt x="775" y="1044"/>
                    </a:cubicBezTo>
                    <a:cubicBezTo>
                      <a:pt x="778" y="1038"/>
                      <a:pt x="780" y="1034"/>
                      <a:pt x="782" y="1030"/>
                    </a:cubicBezTo>
                    <a:cubicBezTo>
                      <a:pt x="783" y="1027"/>
                      <a:pt x="784" y="1026"/>
                      <a:pt x="784" y="1026"/>
                    </a:cubicBezTo>
                    <a:cubicBezTo>
                      <a:pt x="784" y="1026"/>
                      <a:pt x="783" y="1027"/>
                      <a:pt x="782" y="1030"/>
                    </a:cubicBezTo>
                    <a:cubicBezTo>
                      <a:pt x="780" y="1033"/>
                      <a:pt x="777" y="1038"/>
                      <a:pt x="774" y="1044"/>
                    </a:cubicBezTo>
                    <a:cubicBezTo>
                      <a:pt x="768" y="1055"/>
                      <a:pt x="761" y="1071"/>
                      <a:pt x="755" y="1090"/>
                    </a:cubicBezTo>
                    <a:cubicBezTo>
                      <a:pt x="748" y="1109"/>
                      <a:pt x="744" y="1126"/>
                      <a:pt x="742" y="1139"/>
                    </a:cubicBezTo>
                    <a:cubicBezTo>
                      <a:pt x="741" y="1145"/>
                      <a:pt x="740" y="1150"/>
                      <a:pt x="739" y="1154"/>
                    </a:cubicBezTo>
                    <a:cubicBezTo>
                      <a:pt x="739" y="1155"/>
                      <a:pt x="739" y="1156"/>
                      <a:pt x="739" y="1157"/>
                    </a:cubicBezTo>
                    <a:cubicBezTo>
                      <a:pt x="731" y="1157"/>
                      <a:pt x="722" y="1157"/>
                      <a:pt x="714" y="1158"/>
                    </a:cubicBezTo>
                    <a:cubicBezTo>
                      <a:pt x="714" y="1158"/>
                      <a:pt x="714" y="1158"/>
                      <a:pt x="714" y="1158"/>
                    </a:cubicBezTo>
                    <a:cubicBezTo>
                      <a:pt x="714" y="1157"/>
                      <a:pt x="714" y="1157"/>
                      <a:pt x="714" y="1157"/>
                    </a:cubicBezTo>
                    <a:cubicBezTo>
                      <a:pt x="715" y="1147"/>
                      <a:pt x="715" y="1147"/>
                      <a:pt x="715" y="1147"/>
                    </a:cubicBezTo>
                    <a:cubicBezTo>
                      <a:pt x="715" y="1126"/>
                      <a:pt x="716" y="1104"/>
                      <a:pt x="715" y="1082"/>
                    </a:cubicBezTo>
                    <a:cubicBezTo>
                      <a:pt x="714" y="1038"/>
                      <a:pt x="713" y="1003"/>
                      <a:pt x="711" y="975"/>
                    </a:cubicBezTo>
                    <a:cubicBezTo>
                      <a:pt x="712" y="974"/>
                      <a:pt x="714" y="973"/>
                      <a:pt x="718" y="972"/>
                    </a:cubicBezTo>
                    <a:cubicBezTo>
                      <a:pt x="720" y="971"/>
                      <a:pt x="722" y="970"/>
                      <a:pt x="725" y="968"/>
                    </a:cubicBezTo>
                    <a:cubicBezTo>
                      <a:pt x="728" y="967"/>
                      <a:pt x="732" y="966"/>
                      <a:pt x="736" y="964"/>
                    </a:cubicBezTo>
                    <a:cubicBezTo>
                      <a:pt x="739" y="963"/>
                      <a:pt x="744" y="962"/>
                      <a:pt x="748" y="960"/>
                    </a:cubicBezTo>
                    <a:cubicBezTo>
                      <a:pt x="753" y="959"/>
                      <a:pt x="758" y="958"/>
                      <a:pt x="763" y="957"/>
                    </a:cubicBezTo>
                    <a:cubicBezTo>
                      <a:pt x="766" y="956"/>
                      <a:pt x="769" y="956"/>
                      <a:pt x="772" y="955"/>
                    </a:cubicBezTo>
                    <a:cubicBezTo>
                      <a:pt x="772" y="974"/>
                      <a:pt x="772" y="985"/>
                      <a:pt x="772" y="985"/>
                    </a:cubicBezTo>
                    <a:cubicBezTo>
                      <a:pt x="772" y="985"/>
                      <a:pt x="772" y="974"/>
                      <a:pt x="772" y="955"/>
                    </a:cubicBezTo>
                    <a:cubicBezTo>
                      <a:pt x="780" y="954"/>
                      <a:pt x="788" y="953"/>
                      <a:pt x="796" y="953"/>
                    </a:cubicBezTo>
                    <a:cubicBezTo>
                      <a:pt x="796" y="960"/>
                      <a:pt x="796" y="970"/>
                      <a:pt x="797" y="981"/>
                    </a:cubicBezTo>
                    <a:cubicBezTo>
                      <a:pt x="797" y="987"/>
                      <a:pt x="797" y="993"/>
                      <a:pt x="797" y="998"/>
                    </a:cubicBezTo>
                    <a:cubicBezTo>
                      <a:pt x="797" y="1003"/>
                      <a:pt x="796" y="1007"/>
                      <a:pt x="794" y="1011"/>
                    </a:cubicBezTo>
                    <a:cubicBezTo>
                      <a:pt x="794" y="1010"/>
                      <a:pt x="794" y="1010"/>
                      <a:pt x="794" y="1010"/>
                    </a:cubicBezTo>
                    <a:cubicBezTo>
                      <a:pt x="793" y="1010"/>
                      <a:pt x="793" y="1012"/>
                      <a:pt x="794" y="1012"/>
                    </a:cubicBezTo>
                    <a:cubicBezTo>
                      <a:pt x="794" y="1012"/>
                      <a:pt x="794" y="1012"/>
                      <a:pt x="794" y="1012"/>
                    </a:cubicBezTo>
                    <a:cubicBezTo>
                      <a:pt x="793" y="1015"/>
                      <a:pt x="791" y="1018"/>
                      <a:pt x="789" y="1019"/>
                    </a:cubicBezTo>
                    <a:cubicBezTo>
                      <a:pt x="788" y="1021"/>
                      <a:pt x="787" y="1022"/>
                      <a:pt x="787" y="1022"/>
                    </a:cubicBezTo>
                    <a:cubicBezTo>
                      <a:pt x="787" y="1022"/>
                      <a:pt x="788" y="1021"/>
                      <a:pt x="789" y="1020"/>
                    </a:cubicBezTo>
                    <a:cubicBezTo>
                      <a:pt x="791" y="1018"/>
                      <a:pt x="793" y="1015"/>
                      <a:pt x="795" y="1012"/>
                    </a:cubicBezTo>
                    <a:cubicBezTo>
                      <a:pt x="796" y="1008"/>
                      <a:pt x="797" y="1003"/>
                      <a:pt x="798" y="998"/>
                    </a:cubicBezTo>
                    <a:cubicBezTo>
                      <a:pt x="798" y="993"/>
                      <a:pt x="798" y="987"/>
                      <a:pt x="798" y="981"/>
                    </a:cubicBezTo>
                    <a:cubicBezTo>
                      <a:pt x="797" y="970"/>
                      <a:pt x="797" y="960"/>
                      <a:pt x="797" y="952"/>
                    </a:cubicBezTo>
                    <a:cubicBezTo>
                      <a:pt x="797" y="952"/>
                      <a:pt x="798" y="952"/>
                      <a:pt x="798" y="952"/>
                    </a:cubicBezTo>
                    <a:cubicBezTo>
                      <a:pt x="799" y="952"/>
                      <a:pt x="800" y="952"/>
                      <a:pt x="800" y="952"/>
                    </a:cubicBezTo>
                    <a:cubicBezTo>
                      <a:pt x="800" y="977"/>
                      <a:pt x="800" y="998"/>
                      <a:pt x="800" y="1014"/>
                    </a:cubicBezTo>
                    <a:cubicBezTo>
                      <a:pt x="800" y="1014"/>
                      <a:pt x="800" y="1014"/>
                      <a:pt x="800" y="1014"/>
                    </a:cubicBezTo>
                    <a:cubicBezTo>
                      <a:pt x="800" y="1014"/>
                      <a:pt x="800" y="1014"/>
                      <a:pt x="800" y="1014"/>
                    </a:cubicBezTo>
                    <a:cubicBezTo>
                      <a:pt x="801" y="1018"/>
                      <a:pt x="801" y="1021"/>
                      <a:pt x="801" y="1024"/>
                    </a:cubicBezTo>
                    <a:cubicBezTo>
                      <a:pt x="801" y="1024"/>
                      <a:pt x="800" y="1024"/>
                      <a:pt x="800" y="1024"/>
                    </a:cubicBezTo>
                    <a:cubicBezTo>
                      <a:pt x="800" y="1024"/>
                      <a:pt x="800" y="1024"/>
                      <a:pt x="800" y="1024"/>
                    </a:cubicBezTo>
                    <a:cubicBezTo>
                      <a:pt x="800" y="1024"/>
                      <a:pt x="800" y="1024"/>
                      <a:pt x="800" y="1024"/>
                    </a:cubicBezTo>
                    <a:cubicBezTo>
                      <a:pt x="800" y="1024"/>
                      <a:pt x="800" y="1024"/>
                      <a:pt x="800" y="1024"/>
                    </a:cubicBezTo>
                    <a:cubicBezTo>
                      <a:pt x="800" y="1024"/>
                      <a:pt x="800" y="1024"/>
                      <a:pt x="800" y="1024"/>
                    </a:cubicBezTo>
                    <a:cubicBezTo>
                      <a:pt x="800" y="1024"/>
                      <a:pt x="800" y="1024"/>
                      <a:pt x="800" y="1024"/>
                    </a:cubicBezTo>
                    <a:cubicBezTo>
                      <a:pt x="800" y="1024"/>
                      <a:pt x="800" y="1024"/>
                      <a:pt x="800" y="1024"/>
                    </a:cubicBezTo>
                    <a:cubicBezTo>
                      <a:pt x="799" y="1024"/>
                      <a:pt x="799" y="1024"/>
                      <a:pt x="799" y="1024"/>
                    </a:cubicBezTo>
                    <a:cubicBezTo>
                      <a:pt x="799" y="1024"/>
                      <a:pt x="799" y="1024"/>
                      <a:pt x="799" y="1024"/>
                    </a:cubicBezTo>
                    <a:cubicBezTo>
                      <a:pt x="799" y="1025"/>
                      <a:pt x="799" y="1025"/>
                      <a:pt x="799" y="1025"/>
                    </a:cubicBezTo>
                    <a:cubicBezTo>
                      <a:pt x="799" y="1025"/>
                      <a:pt x="799" y="1025"/>
                      <a:pt x="799" y="1025"/>
                    </a:cubicBezTo>
                    <a:cubicBezTo>
                      <a:pt x="776" y="1060"/>
                      <a:pt x="760" y="1103"/>
                      <a:pt x="750" y="1157"/>
                    </a:cubicBezTo>
                    <a:cubicBezTo>
                      <a:pt x="748" y="1157"/>
                      <a:pt x="746" y="1157"/>
                      <a:pt x="744" y="1157"/>
                    </a:cubicBezTo>
                    <a:close/>
                    <a:moveTo>
                      <a:pt x="694" y="1200"/>
                    </a:moveTo>
                    <a:cubicBezTo>
                      <a:pt x="694" y="1200"/>
                      <a:pt x="694" y="1199"/>
                      <a:pt x="693" y="1199"/>
                    </a:cubicBezTo>
                    <a:cubicBezTo>
                      <a:pt x="693" y="1199"/>
                      <a:pt x="693" y="1199"/>
                      <a:pt x="693" y="1199"/>
                    </a:cubicBezTo>
                    <a:cubicBezTo>
                      <a:pt x="691" y="1199"/>
                      <a:pt x="689" y="1199"/>
                      <a:pt x="686" y="1199"/>
                    </a:cubicBezTo>
                    <a:cubicBezTo>
                      <a:pt x="686" y="1199"/>
                      <a:pt x="686" y="1198"/>
                      <a:pt x="687" y="1197"/>
                    </a:cubicBezTo>
                    <a:cubicBezTo>
                      <a:pt x="687" y="1195"/>
                      <a:pt x="687" y="1194"/>
                      <a:pt x="687" y="1193"/>
                    </a:cubicBezTo>
                    <a:cubicBezTo>
                      <a:pt x="687" y="1193"/>
                      <a:pt x="688" y="1193"/>
                      <a:pt x="688" y="1193"/>
                    </a:cubicBezTo>
                    <a:cubicBezTo>
                      <a:pt x="688" y="1195"/>
                      <a:pt x="688" y="1197"/>
                      <a:pt x="689" y="1198"/>
                    </a:cubicBezTo>
                    <a:cubicBezTo>
                      <a:pt x="690" y="1197"/>
                      <a:pt x="690" y="1194"/>
                      <a:pt x="690" y="1193"/>
                    </a:cubicBezTo>
                    <a:cubicBezTo>
                      <a:pt x="690" y="1193"/>
                      <a:pt x="691" y="1193"/>
                      <a:pt x="692" y="1193"/>
                    </a:cubicBezTo>
                    <a:cubicBezTo>
                      <a:pt x="692" y="1194"/>
                      <a:pt x="692" y="1195"/>
                      <a:pt x="693" y="1196"/>
                    </a:cubicBezTo>
                    <a:cubicBezTo>
                      <a:pt x="693" y="1195"/>
                      <a:pt x="693" y="1194"/>
                      <a:pt x="693" y="1193"/>
                    </a:cubicBezTo>
                    <a:cubicBezTo>
                      <a:pt x="694" y="1193"/>
                      <a:pt x="695" y="1193"/>
                      <a:pt x="696" y="1193"/>
                    </a:cubicBezTo>
                    <a:cubicBezTo>
                      <a:pt x="696" y="1193"/>
                      <a:pt x="696" y="1193"/>
                      <a:pt x="696" y="1193"/>
                    </a:cubicBezTo>
                    <a:cubicBezTo>
                      <a:pt x="696" y="1195"/>
                      <a:pt x="695" y="1197"/>
                      <a:pt x="694" y="1200"/>
                    </a:cubicBezTo>
                    <a:close/>
                    <a:moveTo>
                      <a:pt x="643" y="1202"/>
                    </a:moveTo>
                    <a:cubicBezTo>
                      <a:pt x="643" y="1199"/>
                      <a:pt x="643" y="1196"/>
                      <a:pt x="643" y="1194"/>
                    </a:cubicBezTo>
                    <a:cubicBezTo>
                      <a:pt x="644" y="1194"/>
                      <a:pt x="645" y="1193"/>
                      <a:pt x="645" y="1193"/>
                    </a:cubicBezTo>
                    <a:cubicBezTo>
                      <a:pt x="646" y="1198"/>
                      <a:pt x="646" y="1200"/>
                      <a:pt x="647" y="1201"/>
                    </a:cubicBezTo>
                    <a:cubicBezTo>
                      <a:pt x="647" y="1200"/>
                      <a:pt x="647" y="1196"/>
                      <a:pt x="646" y="1193"/>
                    </a:cubicBezTo>
                    <a:cubicBezTo>
                      <a:pt x="647" y="1193"/>
                      <a:pt x="648" y="1193"/>
                      <a:pt x="649" y="1193"/>
                    </a:cubicBezTo>
                    <a:cubicBezTo>
                      <a:pt x="649" y="1198"/>
                      <a:pt x="649" y="1200"/>
                      <a:pt x="650" y="1201"/>
                    </a:cubicBezTo>
                    <a:cubicBezTo>
                      <a:pt x="651" y="1200"/>
                      <a:pt x="651" y="1195"/>
                      <a:pt x="651" y="1193"/>
                    </a:cubicBezTo>
                    <a:cubicBezTo>
                      <a:pt x="651" y="1193"/>
                      <a:pt x="652" y="1193"/>
                      <a:pt x="653" y="1193"/>
                    </a:cubicBezTo>
                    <a:cubicBezTo>
                      <a:pt x="653" y="1197"/>
                      <a:pt x="653" y="1199"/>
                      <a:pt x="654" y="1200"/>
                    </a:cubicBezTo>
                    <a:cubicBezTo>
                      <a:pt x="654" y="1199"/>
                      <a:pt x="654" y="1195"/>
                      <a:pt x="654" y="1193"/>
                    </a:cubicBezTo>
                    <a:cubicBezTo>
                      <a:pt x="655" y="1193"/>
                      <a:pt x="656" y="1193"/>
                      <a:pt x="656" y="1193"/>
                    </a:cubicBezTo>
                    <a:cubicBezTo>
                      <a:pt x="656" y="1198"/>
                      <a:pt x="656" y="1200"/>
                      <a:pt x="657" y="1201"/>
                    </a:cubicBezTo>
                    <a:cubicBezTo>
                      <a:pt x="658" y="1199"/>
                      <a:pt x="658" y="1195"/>
                      <a:pt x="658" y="1193"/>
                    </a:cubicBezTo>
                    <a:cubicBezTo>
                      <a:pt x="658" y="1193"/>
                      <a:pt x="659" y="1193"/>
                      <a:pt x="660" y="1193"/>
                    </a:cubicBezTo>
                    <a:cubicBezTo>
                      <a:pt x="660" y="1196"/>
                      <a:pt x="660" y="1198"/>
                      <a:pt x="661" y="1199"/>
                    </a:cubicBezTo>
                    <a:cubicBezTo>
                      <a:pt x="661" y="1198"/>
                      <a:pt x="661" y="1194"/>
                      <a:pt x="661" y="1193"/>
                    </a:cubicBezTo>
                    <a:cubicBezTo>
                      <a:pt x="662" y="1193"/>
                      <a:pt x="662" y="1193"/>
                      <a:pt x="663" y="1193"/>
                    </a:cubicBezTo>
                    <a:cubicBezTo>
                      <a:pt x="663" y="1195"/>
                      <a:pt x="662" y="1196"/>
                      <a:pt x="663" y="1197"/>
                    </a:cubicBezTo>
                    <a:cubicBezTo>
                      <a:pt x="664" y="1196"/>
                      <a:pt x="664" y="1194"/>
                      <a:pt x="664" y="1193"/>
                    </a:cubicBezTo>
                    <a:cubicBezTo>
                      <a:pt x="664" y="1193"/>
                      <a:pt x="665" y="1193"/>
                      <a:pt x="665" y="1193"/>
                    </a:cubicBezTo>
                    <a:cubicBezTo>
                      <a:pt x="665" y="1194"/>
                      <a:pt x="665" y="1195"/>
                      <a:pt x="665" y="1196"/>
                    </a:cubicBezTo>
                    <a:cubicBezTo>
                      <a:pt x="665" y="1198"/>
                      <a:pt x="665" y="1199"/>
                      <a:pt x="665" y="1200"/>
                    </a:cubicBezTo>
                    <a:cubicBezTo>
                      <a:pt x="658" y="1201"/>
                      <a:pt x="651" y="1202"/>
                      <a:pt x="643" y="1202"/>
                    </a:cubicBezTo>
                    <a:close/>
                    <a:moveTo>
                      <a:pt x="668" y="1197"/>
                    </a:moveTo>
                    <a:cubicBezTo>
                      <a:pt x="668" y="1195"/>
                      <a:pt x="668" y="1194"/>
                      <a:pt x="668" y="1193"/>
                    </a:cubicBezTo>
                    <a:cubicBezTo>
                      <a:pt x="669" y="1193"/>
                      <a:pt x="669" y="1193"/>
                      <a:pt x="670" y="1193"/>
                    </a:cubicBezTo>
                    <a:cubicBezTo>
                      <a:pt x="669" y="1197"/>
                      <a:pt x="670" y="1199"/>
                      <a:pt x="671" y="1200"/>
                    </a:cubicBezTo>
                    <a:cubicBezTo>
                      <a:pt x="671" y="1199"/>
                      <a:pt x="670" y="1197"/>
                      <a:pt x="670" y="1196"/>
                    </a:cubicBezTo>
                    <a:cubicBezTo>
                      <a:pt x="671" y="1194"/>
                      <a:pt x="671" y="1193"/>
                      <a:pt x="671" y="1193"/>
                    </a:cubicBezTo>
                    <a:cubicBezTo>
                      <a:pt x="671" y="1193"/>
                      <a:pt x="671" y="1193"/>
                      <a:pt x="671" y="1193"/>
                    </a:cubicBezTo>
                    <a:cubicBezTo>
                      <a:pt x="673" y="1193"/>
                      <a:pt x="675" y="1193"/>
                      <a:pt x="677" y="1193"/>
                    </a:cubicBezTo>
                    <a:cubicBezTo>
                      <a:pt x="677" y="1196"/>
                      <a:pt x="677" y="1197"/>
                      <a:pt x="678" y="1198"/>
                    </a:cubicBezTo>
                    <a:cubicBezTo>
                      <a:pt x="679" y="1197"/>
                      <a:pt x="679" y="1194"/>
                      <a:pt x="679" y="1193"/>
                    </a:cubicBezTo>
                    <a:cubicBezTo>
                      <a:pt x="679" y="1193"/>
                      <a:pt x="680" y="1193"/>
                      <a:pt x="681" y="1193"/>
                    </a:cubicBezTo>
                    <a:cubicBezTo>
                      <a:pt x="681" y="1196"/>
                      <a:pt x="681" y="1198"/>
                      <a:pt x="682" y="1199"/>
                    </a:cubicBezTo>
                    <a:cubicBezTo>
                      <a:pt x="682" y="1198"/>
                      <a:pt x="682" y="1194"/>
                      <a:pt x="682" y="1193"/>
                    </a:cubicBezTo>
                    <a:cubicBezTo>
                      <a:pt x="683" y="1193"/>
                      <a:pt x="683" y="1193"/>
                      <a:pt x="684" y="1193"/>
                    </a:cubicBezTo>
                    <a:cubicBezTo>
                      <a:pt x="684" y="1194"/>
                      <a:pt x="684" y="1195"/>
                      <a:pt x="684" y="1197"/>
                    </a:cubicBezTo>
                    <a:cubicBezTo>
                      <a:pt x="683" y="1198"/>
                      <a:pt x="683" y="1199"/>
                      <a:pt x="683" y="1200"/>
                    </a:cubicBezTo>
                    <a:cubicBezTo>
                      <a:pt x="678" y="1200"/>
                      <a:pt x="672" y="1200"/>
                      <a:pt x="668" y="1200"/>
                    </a:cubicBezTo>
                    <a:cubicBezTo>
                      <a:pt x="668" y="1199"/>
                      <a:pt x="668" y="1198"/>
                      <a:pt x="668" y="1197"/>
                    </a:cubicBezTo>
                    <a:close/>
                    <a:moveTo>
                      <a:pt x="688" y="1190"/>
                    </a:moveTo>
                    <a:cubicBezTo>
                      <a:pt x="688" y="1190"/>
                      <a:pt x="688" y="1190"/>
                      <a:pt x="688" y="1189"/>
                    </a:cubicBezTo>
                    <a:cubicBezTo>
                      <a:pt x="692" y="1175"/>
                      <a:pt x="696" y="1165"/>
                      <a:pt x="699" y="1159"/>
                    </a:cubicBezTo>
                    <a:cubicBezTo>
                      <a:pt x="703" y="1153"/>
                      <a:pt x="705" y="1149"/>
                      <a:pt x="707" y="1145"/>
                    </a:cubicBezTo>
                    <a:cubicBezTo>
                      <a:pt x="707" y="1150"/>
                      <a:pt x="707" y="1154"/>
                      <a:pt x="707" y="1157"/>
                    </a:cubicBezTo>
                    <a:cubicBezTo>
                      <a:pt x="705" y="1161"/>
                      <a:pt x="701" y="1167"/>
                      <a:pt x="698" y="1173"/>
                    </a:cubicBezTo>
                    <a:cubicBezTo>
                      <a:pt x="695" y="1180"/>
                      <a:pt x="693" y="1187"/>
                      <a:pt x="693" y="1190"/>
                    </a:cubicBezTo>
                    <a:cubicBezTo>
                      <a:pt x="691" y="1190"/>
                      <a:pt x="690" y="1190"/>
                      <a:pt x="688" y="1190"/>
                    </a:cubicBezTo>
                    <a:close/>
                    <a:moveTo>
                      <a:pt x="697" y="1190"/>
                    </a:moveTo>
                    <a:cubicBezTo>
                      <a:pt x="697" y="1190"/>
                      <a:pt x="697" y="1190"/>
                      <a:pt x="696" y="1190"/>
                    </a:cubicBezTo>
                    <a:cubicBezTo>
                      <a:pt x="695" y="1190"/>
                      <a:pt x="694" y="1190"/>
                      <a:pt x="693" y="1190"/>
                    </a:cubicBezTo>
                    <a:cubicBezTo>
                      <a:pt x="696" y="1179"/>
                      <a:pt x="699" y="1172"/>
                      <a:pt x="701" y="1167"/>
                    </a:cubicBezTo>
                    <a:cubicBezTo>
                      <a:pt x="704" y="1163"/>
                      <a:pt x="705" y="1160"/>
                      <a:pt x="707" y="1158"/>
                    </a:cubicBezTo>
                    <a:cubicBezTo>
                      <a:pt x="707" y="1161"/>
                      <a:pt x="707" y="1163"/>
                      <a:pt x="707" y="1165"/>
                    </a:cubicBezTo>
                    <a:cubicBezTo>
                      <a:pt x="703" y="1172"/>
                      <a:pt x="700" y="1180"/>
                      <a:pt x="697" y="1190"/>
                    </a:cubicBezTo>
                    <a:close/>
                    <a:moveTo>
                      <a:pt x="707" y="1157"/>
                    </a:moveTo>
                    <a:cubicBezTo>
                      <a:pt x="707" y="1157"/>
                      <a:pt x="707" y="1157"/>
                      <a:pt x="707" y="1156"/>
                    </a:cubicBezTo>
                    <a:cubicBezTo>
                      <a:pt x="707" y="1157"/>
                      <a:pt x="707" y="1157"/>
                      <a:pt x="707" y="1157"/>
                    </a:cubicBezTo>
                    <a:cubicBezTo>
                      <a:pt x="707" y="1154"/>
                      <a:pt x="707" y="1149"/>
                      <a:pt x="708" y="1145"/>
                    </a:cubicBezTo>
                    <a:cubicBezTo>
                      <a:pt x="708" y="1145"/>
                      <a:pt x="708" y="1144"/>
                      <a:pt x="708" y="1144"/>
                    </a:cubicBezTo>
                    <a:cubicBezTo>
                      <a:pt x="708" y="1144"/>
                      <a:pt x="708" y="1144"/>
                      <a:pt x="708" y="1145"/>
                    </a:cubicBezTo>
                    <a:cubicBezTo>
                      <a:pt x="708" y="1134"/>
                      <a:pt x="708" y="1121"/>
                      <a:pt x="708" y="1106"/>
                    </a:cubicBezTo>
                    <a:cubicBezTo>
                      <a:pt x="708" y="1095"/>
                      <a:pt x="709" y="1083"/>
                      <a:pt x="708" y="1070"/>
                    </a:cubicBezTo>
                    <a:cubicBezTo>
                      <a:pt x="709" y="1069"/>
                      <a:pt x="709" y="1069"/>
                      <a:pt x="709" y="1069"/>
                    </a:cubicBezTo>
                    <a:cubicBezTo>
                      <a:pt x="709" y="1069"/>
                      <a:pt x="709" y="1069"/>
                      <a:pt x="708" y="1069"/>
                    </a:cubicBezTo>
                    <a:cubicBezTo>
                      <a:pt x="708" y="1035"/>
                      <a:pt x="707" y="996"/>
                      <a:pt x="704" y="953"/>
                    </a:cubicBezTo>
                    <a:cubicBezTo>
                      <a:pt x="703" y="938"/>
                      <a:pt x="701" y="924"/>
                      <a:pt x="700" y="910"/>
                    </a:cubicBezTo>
                    <a:cubicBezTo>
                      <a:pt x="698" y="896"/>
                      <a:pt x="697" y="882"/>
                      <a:pt x="696" y="869"/>
                    </a:cubicBezTo>
                    <a:cubicBezTo>
                      <a:pt x="695" y="843"/>
                      <a:pt x="694" y="820"/>
                      <a:pt x="695" y="801"/>
                    </a:cubicBezTo>
                    <a:cubicBezTo>
                      <a:pt x="695" y="777"/>
                      <a:pt x="696" y="759"/>
                      <a:pt x="697" y="748"/>
                    </a:cubicBezTo>
                    <a:cubicBezTo>
                      <a:pt x="698" y="744"/>
                      <a:pt x="698" y="740"/>
                      <a:pt x="699" y="736"/>
                    </a:cubicBezTo>
                    <a:cubicBezTo>
                      <a:pt x="699" y="738"/>
                      <a:pt x="699" y="739"/>
                      <a:pt x="698" y="741"/>
                    </a:cubicBezTo>
                    <a:cubicBezTo>
                      <a:pt x="695" y="815"/>
                      <a:pt x="698" y="847"/>
                      <a:pt x="702" y="891"/>
                    </a:cubicBezTo>
                    <a:cubicBezTo>
                      <a:pt x="706" y="931"/>
                      <a:pt x="710" y="981"/>
                      <a:pt x="712" y="1082"/>
                    </a:cubicBezTo>
                    <a:cubicBezTo>
                      <a:pt x="713" y="1104"/>
                      <a:pt x="712" y="1126"/>
                      <a:pt x="712" y="1147"/>
                    </a:cubicBezTo>
                    <a:cubicBezTo>
                      <a:pt x="711" y="1156"/>
                      <a:pt x="711" y="1156"/>
                      <a:pt x="711" y="1156"/>
                    </a:cubicBezTo>
                    <a:cubicBezTo>
                      <a:pt x="711" y="1157"/>
                      <a:pt x="710" y="1158"/>
                      <a:pt x="710" y="1159"/>
                    </a:cubicBezTo>
                    <a:cubicBezTo>
                      <a:pt x="709" y="1161"/>
                      <a:pt x="708" y="1163"/>
                      <a:pt x="707" y="1165"/>
                    </a:cubicBezTo>
                    <a:cubicBezTo>
                      <a:pt x="707" y="1163"/>
                      <a:pt x="707" y="1160"/>
                      <a:pt x="707" y="1157"/>
                    </a:cubicBezTo>
                    <a:close/>
                    <a:moveTo>
                      <a:pt x="892" y="1069"/>
                    </a:moveTo>
                    <a:cubicBezTo>
                      <a:pt x="891" y="1069"/>
                      <a:pt x="891" y="1069"/>
                      <a:pt x="891" y="1069"/>
                    </a:cubicBezTo>
                    <a:cubicBezTo>
                      <a:pt x="891" y="1069"/>
                      <a:pt x="891" y="1069"/>
                      <a:pt x="892" y="1070"/>
                    </a:cubicBezTo>
                    <a:cubicBezTo>
                      <a:pt x="891" y="1083"/>
                      <a:pt x="892" y="1095"/>
                      <a:pt x="892" y="1106"/>
                    </a:cubicBezTo>
                    <a:cubicBezTo>
                      <a:pt x="892" y="1121"/>
                      <a:pt x="892" y="1134"/>
                      <a:pt x="892" y="1145"/>
                    </a:cubicBezTo>
                    <a:cubicBezTo>
                      <a:pt x="892" y="1144"/>
                      <a:pt x="892" y="1144"/>
                      <a:pt x="892" y="1144"/>
                    </a:cubicBezTo>
                    <a:cubicBezTo>
                      <a:pt x="892" y="1144"/>
                      <a:pt x="892" y="1145"/>
                      <a:pt x="892" y="1145"/>
                    </a:cubicBezTo>
                    <a:cubicBezTo>
                      <a:pt x="893" y="1149"/>
                      <a:pt x="893" y="1154"/>
                      <a:pt x="893" y="1157"/>
                    </a:cubicBezTo>
                    <a:cubicBezTo>
                      <a:pt x="893" y="1157"/>
                      <a:pt x="893" y="1157"/>
                      <a:pt x="893" y="1156"/>
                    </a:cubicBezTo>
                    <a:cubicBezTo>
                      <a:pt x="893" y="1157"/>
                      <a:pt x="893" y="1157"/>
                      <a:pt x="893" y="1157"/>
                    </a:cubicBezTo>
                    <a:cubicBezTo>
                      <a:pt x="893" y="1160"/>
                      <a:pt x="893" y="1162"/>
                      <a:pt x="893" y="1164"/>
                    </a:cubicBezTo>
                    <a:cubicBezTo>
                      <a:pt x="892" y="1163"/>
                      <a:pt x="891" y="1161"/>
                      <a:pt x="890" y="1159"/>
                    </a:cubicBezTo>
                    <a:cubicBezTo>
                      <a:pt x="890" y="1158"/>
                      <a:pt x="889" y="1158"/>
                      <a:pt x="889" y="1157"/>
                    </a:cubicBezTo>
                    <a:cubicBezTo>
                      <a:pt x="889" y="1156"/>
                      <a:pt x="889" y="1156"/>
                      <a:pt x="889" y="1156"/>
                    </a:cubicBezTo>
                    <a:cubicBezTo>
                      <a:pt x="888" y="1147"/>
                      <a:pt x="888" y="1147"/>
                      <a:pt x="888" y="1147"/>
                    </a:cubicBezTo>
                    <a:cubicBezTo>
                      <a:pt x="888" y="1126"/>
                      <a:pt x="887" y="1104"/>
                      <a:pt x="888" y="1082"/>
                    </a:cubicBezTo>
                    <a:cubicBezTo>
                      <a:pt x="890" y="981"/>
                      <a:pt x="894" y="931"/>
                      <a:pt x="898" y="891"/>
                    </a:cubicBezTo>
                    <a:cubicBezTo>
                      <a:pt x="902" y="847"/>
                      <a:pt x="905" y="815"/>
                      <a:pt x="902" y="741"/>
                    </a:cubicBezTo>
                    <a:cubicBezTo>
                      <a:pt x="901" y="738"/>
                      <a:pt x="901" y="736"/>
                      <a:pt x="901" y="733"/>
                    </a:cubicBezTo>
                    <a:cubicBezTo>
                      <a:pt x="902" y="735"/>
                      <a:pt x="902" y="737"/>
                      <a:pt x="902" y="740"/>
                    </a:cubicBezTo>
                    <a:cubicBezTo>
                      <a:pt x="903" y="746"/>
                      <a:pt x="905" y="768"/>
                      <a:pt x="905" y="801"/>
                    </a:cubicBezTo>
                    <a:cubicBezTo>
                      <a:pt x="906" y="820"/>
                      <a:pt x="905" y="843"/>
                      <a:pt x="904" y="869"/>
                    </a:cubicBezTo>
                    <a:cubicBezTo>
                      <a:pt x="903" y="882"/>
                      <a:pt x="902" y="896"/>
                      <a:pt x="900" y="910"/>
                    </a:cubicBezTo>
                    <a:cubicBezTo>
                      <a:pt x="899" y="924"/>
                      <a:pt x="897" y="938"/>
                      <a:pt x="896" y="953"/>
                    </a:cubicBezTo>
                    <a:cubicBezTo>
                      <a:pt x="893" y="996"/>
                      <a:pt x="892" y="1035"/>
                      <a:pt x="892" y="1069"/>
                    </a:cubicBezTo>
                    <a:close/>
                    <a:moveTo>
                      <a:pt x="907" y="1190"/>
                    </a:moveTo>
                    <a:cubicBezTo>
                      <a:pt x="905" y="1179"/>
                      <a:pt x="901" y="1172"/>
                      <a:pt x="899" y="1167"/>
                    </a:cubicBezTo>
                    <a:cubicBezTo>
                      <a:pt x="897" y="1163"/>
                      <a:pt x="895" y="1160"/>
                      <a:pt x="893" y="1157"/>
                    </a:cubicBezTo>
                    <a:cubicBezTo>
                      <a:pt x="893" y="1154"/>
                      <a:pt x="893" y="1150"/>
                      <a:pt x="893" y="1145"/>
                    </a:cubicBezTo>
                    <a:cubicBezTo>
                      <a:pt x="896" y="1150"/>
                      <a:pt x="901" y="1158"/>
                      <a:pt x="904" y="1167"/>
                    </a:cubicBezTo>
                    <a:cubicBezTo>
                      <a:pt x="908" y="1176"/>
                      <a:pt x="911" y="1186"/>
                      <a:pt x="912" y="1189"/>
                    </a:cubicBezTo>
                    <a:cubicBezTo>
                      <a:pt x="912" y="1190"/>
                      <a:pt x="912" y="1190"/>
                      <a:pt x="912" y="1190"/>
                    </a:cubicBezTo>
                    <a:cubicBezTo>
                      <a:pt x="910" y="1190"/>
                      <a:pt x="909" y="1190"/>
                      <a:pt x="907" y="1190"/>
                    </a:cubicBezTo>
                    <a:close/>
                    <a:moveTo>
                      <a:pt x="905" y="1190"/>
                    </a:moveTo>
                    <a:cubicBezTo>
                      <a:pt x="901" y="1181"/>
                      <a:pt x="898" y="1172"/>
                      <a:pt x="893" y="1165"/>
                    </a:cubicBezTo>
                    <a:cubicBezTo>
                      <a:pt x="893" y="1163"/>
                      <a:pt x="893" y="1160"/>
                      <a:pt x="893" y="1157"/>
                    </a:cubicBezTo>
                    <a:cubicBezTo>
                      <a:pt x="895" y="1161"/>
                      <a:pt x="899" y="1167"/>
                      <a:pt x="901" y="1173"/>
                    </a:cubicBezTo>
                    <a:cubicBezTo>
                      <a:pt x="904" y="1180"/>
                      <a:pt x="906" y="1187"/>
                      <a:pt x="907" y="1190"/>
                    </a:cubicBezTo>
                    <a:cubicBezTo>
                      <a:pt x="906" y="1190"/>
                      <a:pt x="905" y="1190"/>
                      <a:pt x="905" y="1190"/>
                    </a:cubicBezTo>
                    <a:close/>
                    <a:moveTo>
                      <a:pt x="861" y="1157"/>
                    </a:moveTo>
                    <a:cubicBezTo>
                      <a:pt x="861" y="1156"/>
                      <a:pt x="861" y="1155"/>
                      <a:pt x="861" y="1154"/>
                    </a:cubicBezTo>
                    <a:cubicBezTo>
                      <a:pt x="860" y="1150"/>
                      <a:pt x="859" y="1145"/>
                      <a:pt x="858" y="1139"/>
                    </a:cubicBezTo>
                    <a:cubicBezTo>
                      <a:pt x="856" y="1126"/>
                      <a:pt x="852" y="1109"/>
                      <a:pt x="845" y="1090"/>
                    </a:cubicBezTo>
                    <a:cubicBezTo>
                      <a:pt x="839" y="1071"/>
                      <a:pt x="832" y="1055"/>
                      <a:pt x="826" y="1044"/>
                    </a:cubicBezTo>
                    <a:cubicBezTo>
                      <a:pt x="823" y="1038"/>
                      <a:pt x="820" y="1033"/>
                      <a:pt x="818" y="1030"/>
                    </a:cubicBezTo>
                    <a:cubicBezTo>
                      <a:pt x="817" y="1027"/>
                      <a:pt x="816" y="1026"/>
                      <a:pt x="816" y="1026"/>
                    </a:cubicBezTo>
                    <a:cubicBezTo>
                      <a:pt x="816" y="1026"/>
                      <a:pt x="817" y="1027"/>
                      <a:pt x="818" y="1030"/>
                    </a:cubicBezTo>
                    <a:cubicBezTo>
                      <a:pt x="820" y="1034"/>
                      <a:pt x="822" y="1038"/>
                      <a:pt x="825" y="1044"/>
                    </a:cubicBezTo>
                    <a:cubicBezTo>
                      <a:pt x="831" y="1055"/>
                      <a:pt x="838" y="1072"/>
                      <a:pt x="844" y="1090"/>
                    </a:cubicBezTo>
                    <a:cubicBezTo>
                      <a:pt x="851" y="1109"/>
                      <a:pt x="855" y="1126"/>
                      <a:pt x="858" y="1139"/>
                    </a:cubicBezTo>
                    <a:cubicBezTo>
                      <a:pt x="859" y="1145"/>
                      <a:pt x="860" y="1150"/>
                      <a:pt x="861" y="1154"/>
                    </a:cubicBezTo>
                    <a:cubicBezTo>
                      <a:pt x="861" y="1155"/>
                      <a:pt x="861" y="1156"/>
                      <a:pt x="861" y="1157"/>
                    </a:cubicBezTo>
                    <a:cubicBezTo>
                      <a:pt x="859" y="1157"/>
                      <a:pt x="858" y="1157"/>
                      <a:pt x="856" y="1157"/>
                    </a:cubicBezTo>
                    <a:cubicBezTo>
                      <a:pt x="856" y="1156"/>
                      <a:pt x="856" y="1154"/>
                      <a:pt x="855" y="1151"/>
                    </a:cubicBezTo>
                    <a:cubicBezTo>
                      <a:pt x="855" y="1147"/>
                      <a:pt x="854" y="1141"/>
                      <a:pt x="852" y="1135"/>
                    </a:cubicBezTo>
                    <a:cubicBezTo>
                      <a:pt x="850" y="1121"/>
                      <a:pt x="845" y="1102"/>
                      <a:pt x="837" y="1082"/>
                    </a:cubicBezTo>
                    <a:cubicBezTo>
                      <a:pt x="829" y="1062"/>
                      <a:pt x="820" y="1045"/>
                      <a:pt x="813" y="1033"/>
                    </a:cubicBezTo>
                    <a:cubicBezTo>
                      <a:pt x="809" y="1027"/>
                      <a:pt x="806" y="1022"/>
                      <a:pt x="804" y="1019"/>
                    </a:cubicBezTo>
                    <a:cubicBezTo>
                      <a:pt x="802" y="1017"/>
                      <a:pt x="801" y="1015"/>
                      <a:pt x="801" y="1015"/>
                    </a:cubicBezTo>
                    <a:cubicBezTo>
                      <a:pt x="801" y="999"/>
                      <a:pt x="801" y="977"/>
                      <a:pt x="801" y="952"/>
                    </a:cubicBezTo>
                    <a:cubicBezTo>
                      <a:pt x="802" y="952"/>
                      <a:pt x="803" y="952"/>
                      <a:pt x="803" y="952"/>
                    </a:cubicBezTo>
                    <a:cubicBezTo>
                      <a:pt x="803" y="960"/>
                      <a:pt x="803" y="970"/>
                      <a:pt x="802" y="981"/>
                    </a:cubicBezTo>
                    <a:cubicBezTo>
                      <a:pt x="802" y="987"/>
                      <a:pt x="802" y="993"/>
                      <a:pt x="802" y="998"/>
                    </a:cubicBezTo>
                    <a:cubicBezTo>
                      <a:pt x="803" y="1003"/>
                      <a:pt x="804" y="1008"/>
                      <a:pt x="805" y="1012"/>
                    </a:cubicBezTo>
                    <a:cubicBezTo>
                      <a:pt x="807" y="1015"/>
                      <a:pt x="809" y="1018"/>
                      <a:pt x="811" y="1020"/>
                    </a:cubicBezTo>
                    <a:cubicBezTo>
                      <a:pt x="812" y="1021"/>
                      <a:pt x="813" y="1022"/>
                      <a:pt x="813" y="1022"/>
                    </a:cubicBezTo>
                    <a:cubicBezTo>
                      <a:pt x="813" y="1022"/>
                      <a:pt x="812" y="1021"/>
                      <a:pt x="811" y="1019"/>
                    </a:cubicBezTo>
                    <a:cubicBezTo>
                      <a:pt x="809" y="1018"/>
                      <a:pt x="807" y="1015"/>
                      <a:pt x="806" y="1012"/>
                    </a:cubicBezTo>
                    <a:cubicBezTo>
                      <a:pt x="806" y="1012"/>
                      <a:pt x="806" y="1012"/>
                      <a:pt x="806" y="1012"/>
                    </a:cubicBezTo>
                    <a:cubicBezTo>
                      <a:pt x="807" y="1012"/>
                      <a:pt x="807" y="1010"/>
                      <a:pt x="806" y="1010"/>
                    </a:cubicBezTo>
                    <a:cubicBezTo>
                      <a:pt x="806" y="1010"/>
                      <a:pt x="806" y="1010"/>
                      <a:pt x="806" y="1011"/>
                    </a:cubicBezTo>
                    <a:cubicBezTo>
                      <a:pt x="804" y="1007"/>
                      <a:pt x="803" y="1003"/>
                      <a:pt x="803" y="998"/>
                    </a:cubicBezTo>
                    <a:cubicBezTo>
                      <a:pt x="803" y="993"/>
                      <a:pt x="803" y="987"/>
                      <a:pt x="803" y="981"/>
                    </a:cubicBezTo>
                    <a:cubicBezTo>
                      <a:pt x="804" y="970"/>
                      <a:pt x="804" y="960"/>
                      <a:pt x="804" y="952"/>
                    </a:cubicBezTo>
                    <a:cubicBezTo>
                      <a:pt x="812" y="952"/>
                      <a:pt x="820" y="953"/>
                      <a:pt x="828" y="953"/>
                    </a:cubicBezTo>
                    <a:cubicBezTo>
                      <a:pt x="828" y="973"/>
                      <a:pt x="828" y="985"/>
                      <a:pt x="828" y="985"/>
                    </a:cubicBezTo>
                    <a:cubicBezTo>
                      <a:pt x="828" y="985"/>
                      <a:pt x="828" y="973"/>
                      <a:pt x="828" y="953"/>
                    </a:cubicBezTo>
                    <a:cubicBezTo>
                      <a:pt x="829" y="953"/>
                      <a:pt x="829" y="953"/>
                      <a:pt x="829" y="953"/>
                    </a:cubicBezTo>
                    <a:cubicBezTo>
                      <a:pt x="829" y="973"/>
                      <a:pt x="829" y="985"/>
                      <a:pt x="829" y="985"/>
                    </a:cubicBezTo>
                    <a:cubicBezTo>
                      <a:pt x="829" y="985"/>
                      <a:pt x="829" y="973"/>
                      <a:pt x="830" y="953"/>
                    </a:cubicBezTo>
                    <a:cubicBezTo>
                      <a:pt x="831" y="953"/>
                      <a:pt x="832" y="954"/>
                      <a:pt x="833" y="954"/>
                    </a:cubicBezTo>
                    <a:cubicBezTo>
                      <a:pt x="839" y="954"/>
                      <a:pt x="844" y="955"/>
                      <a:pt x="849" y="956"/>
                    </a:cubicBezTo>
                    <a:cubicBezTo>
                      <a:pt x="850" y="956"/>
                      <a:pt x="851" y="957"/>
                      <a:pt x="852" y="957"/>
                    </a:cubicBezTo>
                    <a:cubicBezTo>
                      <a:pt x="852" y="957"/>
                      <a:pt x="852" y="957"/>
                      <a:pt x="852" y="957"/>
                    </a:cubicBezTo>
                    <a:cubicBezTo>
                      <a:pt x="853" y="957"/>
                      <a:pt x="853" y="957"/>
                      <a:pt x="852" y="957"/>
                    </a:cubicBezTo>
                    <a:cubicBezTo>
                      <a:pt x="856" y="958"/>
                      <a:pt x="859" y="958"/>
                      <a:pt x="862" y="959"/>
                    </a:cubicBezTo>
                    <a:cubicBezTo>
                      <a:pt x="866" y="960"/>
                      <a:pt x="869" y="961"/>
                      <a:pt x="872" y="962"/>
                    </a:cubicBezTo>
                    <a:cubicBezTo>
                      <a:pt x="876" y="963"/>
                      <a:pt x="878" y="964"/>
                      <a:pt x="880" y="965"/>
                    </a:cubicBezTo>
                    <a:cubicBezTo>
                      <a:pt x="885" y="966"/>
                      <a:pt x="887" y="967"/>
                      <a:pt x="887" y="967"/>
                    </a:cubicBezTo>
                    <a:cubicBezTo>
                      <a:pt x="887" y="967"/>
                      <a:pt x="885" y="966"/>
                      <a:pt x="880" y="965"/>
                    </a:cubicBezTo>
                    <a:cubicBezTo>
                      <a:pt x="878" y="964"/>
                      <a:pt x="876" y="963"/>
                      <a:pt x="872" y="962"/>
                    </a:cubicBezTo>
                    <a:cubicBezTo>
                      <a:pt x="869" y="961"/>
                      <a:pt x="866" y="960"/>
                      <a:pt x="862" y="959"/>
                    </a:cubicBezTo>
                    <a:cubicBezTo>
                      <a:pt x="858" y="958"/>
                      <a:pt x="854" y="957"/>
                      <a:pt x="849" y="956"/>
                    </a:cubicBezTo>
                    <a:cubicBezTo>
                      <a:pt x="844" y="955"/>
                      <a:pt x="839" y="954"/>
                      <a:pt x="834" y="953"/>
                    </a:cubicBezTo>
                    <a:cubicBezTo>
                      <a:pt x="832" y="953"/>
                      <a:pt x="831" y="953"/>
                      <a:pt x="830" y="953"/>
                    </a:cubicBezTo>
                    <a:cubicBezTo>
                      <a:pt x="830" y="930"/>
                      <a:pt x="830" y="896"/>
                      <a:pt x="830" y="859"/>
                    </a:cubicBezTo>
                    <a:cubicBezTo>
                      <a:pt x="831" y="859"/>
                      <a:pt x="835" y="859"/>
                      <a:pt x="839" y="859"/>
                    </a:cubicBezTo>
                    <a:cubicBezTo>
                      <a:pt x="845" y="859"/>
                      <a:pt x="854" y="860"/>
                      <a:pt x="864" y="862"/>
                    </a:cubicBezTo>
                    <a:cubicBezTo>
                      <a:pt x="874" y="864"/>
                      <a:pt x="883" y="866"/>
                      <a:pt x="889" y="868"/>
                    </a:cubicBezTo>
                    <a:cubicBezTo>
                      <a:pt x="890" y="868"/>
                      <a:pt x="891" y="869"/>
                      <a:pt x="891" y="869"/>
                    </a:cubicBezTo>
                    <a:cubicBezTo>
                      <a:pt x="891" y="869"/>
                      <a:pt x="891" y="870"/>
                      <a:pt x="891" y="870"/>
                    </a:cubicBezTo>
                    <a:cubicBezTo>
                      <a:pt x="892" y="871"/>
                      <a:pt x="893" y="870"/>
                      <a:pt x="892" y="869"/>
                    </a:cubicBezTo>
                    <a:cubicBezTo>
                      <a:pt x="893" y="870"/>
                      <a:pt x="895" y="870"/>
                      <a:pt x="896" y="870"/>
                    </a:cubicBezTo>
                    <a:cubicBezTo>
                      <a:pt x="896" y="871"/>
                      <a:pt x="896" y="871"/>
                      <a:pt x="895" y="871"/>
                    </a:cubicBezTo>
                    <a:cubicBezTo>
                      <a:pt x="895" y="880"/>
                      <a:pt x="894" y="885"/>
                      <a:pt x="894" y="885"/>
                    </a:cubicBezTo>
                    <a:cubicBezTo>
                      <a:pt x="894" y="885"/>
                      <a:pt x="895" y="880"/>
                      <a:pt x="896" y="872"/>
                    </a:cubicBezTo>
                    <a:cubicBezTo>
                      <a:pt x="896" y="871"/>
                      <a:pt x="896" y="871"/>
                      <a:pt x="896" y="870"/>
                    </a:cubicBezTo>
                    <a:cubicBezTo>
                      <a:pt x="896" y="871"/>
                      <a:pt x="896" y="871"/>
                      <a:pt x="897" y="871"/>
                    </a:cubicBezTo>
                    <a:cubicBezTo>
                      <a:pt x="896" y="877"/>
                      <a:pt x="895" y="884"/>
                      <a:pt x="895" y="890"/>
                    </a:cubicBezTo>
                    <a:cubicBezTo>
                      <a:pt x="891" y="931"/>
                      <a:pt x="887" y="981"/>
                      <a:pt x="885" y="1082"/>
                    </a:cubicBezTo>
                    <a:cubicBezTo>
                      <a:pt x="884" y="1104"/>
                      <a:pt x="885" y="1126"/>
                      <a:pt x="885" y="1147"/>
                    </a:cubicBezTo>
                    <a:cubicBezTo>
                      <a:pt x="886" y="1157"/>
                      <a:pt x="886" y="1157"/>
                      <a:pt x="886" y="1157"/>
                    </a:cubicBezTo>
                    <a:cubicBezTo>
                      <a:pt x="886" y="1157"/>
                      <a:pt x="886" y="1157"/>
                      <a:pt x="886" y="1158"/>
                    </a:cubicBezTo>
                    <a:cubicBezTo>
                      <a:pt x="886" y="1158"/>
                      <a:pt x="886" y="1158"/>
                      <a:pt x="886" y="1158"/>
                    </a:cubicBezTo>
                    <a:cubicBezTo>
                      <a:pt x="877" y="1157"/>
                      <a:pt x="869" y="1157"/>
                      <a:pt x="861" y="1157"/>
                    </a:cubicBezTo>
                    <a:close/>
                    <a:moveTo>
                      <a:pt x="850" y="1157"/>
                    </a:moveTo>
                    <a:cubicBezTo>
                      <a:pt x="840" y="1103"/>
                      <a:pt x="824" y="1060"/>
                      <a:pt x="801" y="1025"/>
                    </a:cubicBezTo>
                    <a:cubicBezTo>
                      <a:pt x="801" y="1025"/>
                      <a:pt x="801" y="1025"/>
                      <a:pt x="801" y="1025"/>
                    </a:cubicBezTo>
                    <a:cubicBezTo>
                      <a:pt x="801" y="1025"/>
                      <a:pt x="801" y="1025"/>
                      <a:pt x="801" y="1024"/>
                    </a:cubicBezTo>
                    <a:cubicBezTo>
                      <a:pt x="801" y="1024"/>
                      <a:pt x="801" y="1024"/>
                      <a:pt x="801" y="1024"/>
                    </a:cubicBezTo>
                    <a:cubicBezTo>
                      <a:pt x="801" y="1021"/>
                      <a:pt x="801" y="1018"/>
                      <a:pt x="801" y="1015"/>
                    </a:cubicBezTo>
                    <a:cubicBezTo>
                      <a:pt x="801" y="1015"/>
                      <a:pt x="802" y="1017"/>
                      <a:pt x="804" y="1019"/>
                    </a:cubicBezTo>
                    <a:cubicBezTo>
                      <a:pt x="806" y="1022"/>
                      <a:pt x="809" y="1027"/>
                      <a:pt x="813" y="1033"/>
                    </a:cubicBezTo>
                    <a:cubicBezTo>
                      <a:pt x="820" y="1045"/>
                      <a:pt x="829" y="1062"/>
                      <a:pt x="836" y="1082"/>
                    </a:cubicBezTo>
                    <a:cubicBezTo>
                      <a:pt x="844" y="1102"/>
                      <a:pt x="849" y="1121"/>
                      <a:pt x="852" y="1135"/>
                    </a:cubicBezTo>
                    <a:cubicBezTo>
                      <a:pt x="853" y="1141"/>
                      <a:pt x="854" y="1147"/>
                      <a:pt x="855" y="1151"/>
                    </a:cubicBezTo>
                    <a:cubicBezTo>
                      <a:pt x="856" y="1154"/>
                      <a:pt x="856" y="1156"/>
                      <a:pt x="856" y="1157"/>
                    </a:cubicBezTo>
                    <a:cubicBezTo>
                      <a:pt x="854" y="1157"/>
                      <a:pt x="852" y="1157"/>
                      <a:pt x="850" y="1157"/>
                    </a:cubicBezTo>
                    <a:close/>
                    <a:moveTo>
                      <a:pt x="837" y="1160"/>
                    </a:moveTo>
                    <a:cubicBezTo>
                      <a:pt x="852" y="1200"/>
                      <a:pt x="855" y="1231"/>
                      <a:pt x="857" y="1253"/>
                    </a:cubicBezTo>
                    <a:cubicBezTo>
                      <a:pt x="858" y="1272"/>
                      <a:pt x="858" y="1286"/>
                      <a:pt x="857" y="1296"/>
                    </a:cubicBezTo>
                    <a:cubicBezTo>
                      <a:pt x="857" y="1296"/>
                      <a:pt x="857" y="1296"/>
                      <a:pt x="857" y="1296"/>
                    </a:cubicBezTo>
                    <a:cubicBezTo>
                      <a:pt x="855" y="1296"/>
                      <a:pt x="853" y="1296"/>
                      <a:pt x="851" y="1296"/>
                    </a:cubicBezTo>
                    <a:cubicBezTo>
                      <a:pt x="851" y="1294"/>
                      <a:pt x="852" y="1293"/>
                      <a:pt x="851" y="1292"/>
                    </a:cubicBezTo>
                    <a:cubicBezTo>
                      <a:pt x="851" y="1293"/>
                      <a:pt x="851" y="1295"/>
                      <a:pt x="851" y="1296"/>
                    </a:cubicBezTo>
                    <a:cubicBezTo>
                      <a:pt x="850" y="1297"/>
                      <a:pt x="849" y="1297"/>
                      <a:pt x="848" y="1297"/>
                    </a:cubicBezTo>
                    <a:cubicBezTo>
                      <a:pt x="848" y="1296"/>
                      <a:pt x="848" y="1295"/>
                      <a:pt x="848" y="1293"/>
                    </a:cubicBezTo>
                    <a:cubicBezTo>
                      <a:pt x="849" y="1290"/>
                      <a:pt x="849" y="1285"/>
                      <a:pt x="849" y="1278"/>
                    </a:cubicBezTo>
                    <a:cubicBezTo>
                      <a:pt x="849" y="1265"/>
                      <a:pt x="848" y="1247"/>
                      <a:pt x="846" y="1228"/>
                    </a:cubicBezTo>
                    <a:cubicBezTo>
                      <a:pt x="843" y="1208"/>
                      <a:pt x="839" y="1191"/>
                      <a:pt x="835" y="1179"/>
                    </a:cubicBezTo>
                    <a:cubicBezTo>
                      <a:pt x="833" y="1173"/>
                      <a:pt x="832" y="1168"/>
                      <a:pt x="831" y="1164"/>
                    </a:cubicBezTo>
                    <a:cubicBezTo>
                      <a:pt x="830" y="1162"/>
                      <a:pt x="829" y="1160"/>
                      <a:pt x="829" y="1160"/>
                    </a:cubicBezTo>
                    <a:cubicBezTo>
                      <a:pt x="831" y="1160"/>
                      <a:pt x="832" y="1160"/>
                      <a:pt x="834" y="1160"/>
                    </a:cubicBezTo>
                    <a:cubicBezTo>
                      <a:pt x="847" y="1195"/>
                      <a:pt x="850" y="1222"/>
                      <a:pt x="852" y="1242"/>
                    </a:cubicBezTo>
                    <a:cubicBezTo>
                      <a:pt x="853" y="1262"/>
                      <a:pt x="852" y="1275"/>
                      <a:pt x="852" y="1285"/>
                    </a:cubicBezTo>
                    <a:cubicBezTo>
                      <a:pt x="852" y="1279"/>
                      <a:pt x="853" y="1269"/>
                      <a:pt x="853" y="1257"/>
                    </a:cubicBezTo>
                    <a:cubicBezTo>
                      <a:pt x="852" y="1245"/>
                      <a:pt x="851" y="1231"/>
                      <a:pt x="849" y="1218"/>
                    </a:cubicBezTo>
                    <a:cubicBezTo>
                      <a:pt x="847" y="1205"/>
                      <a:pt x="845" y="1192"/>
                      <a:pt x="842" y="1182"/>
                    </a:cubicBezTo>
                    <a:cubicBezTo>
                      <a:pt x="839" y="1172"/>
                      <a:pt x="836" y="1164"/>
                      <a:pt x="835" y="1160"/>
                    </a:cubicBezTo>
                    <a:cubicBezTo>
                      <a:pt x="835" y="1160"/>
                      <a:pt x="836" y="1160"/>
                      <a:pt x="837" y="1160"/>
                    </a:cubicBezTo>
                    <a:cubicBezTo>
                      <a:pt x="837" y="1160"/>
                      <a:pt x="837" y="1160"/>
                      <a:pt x="837" y="1160"/>
                    </a:cubicBezTo>
                    <a:close/>
                    <a:moveTo>
                      <a:pt x="863" y="1299"/>
                    </a:moveTo>
                    <a:cubicBezTo>
                      <a:pt x="863" y="1300"/>
                      <a:pt x="863" y="1301"/>
                      <a:pt x="863" y="1302"/>
                    </a:cubicBezTo>
                    <a:cubicBezTo>
                      <a:pt x="863" y="1314"/>
                      <a:pt x="860" y="1327"/>
                      <a:pt x="856" y="1339"/>
                    </a:cubicBezTo>
                    <a:cubicBezTo>
                      <a:pt x="855" y="1335"/>
                      <a:pt x="854" y="1331"/>
                      <a:pt x="853" y="1326"/>
                    </a:cubicBezTo>
                    <a:cubicBezTo>
                      <a:pt x="856" y="1317"/>
                      <a:pt x="858" y="1308"/>
                      <a:pt x="858" y="1299"/>
                    </a:cubicBezTo>
                    <a:cubicBezTo>
                      <a:pt x="860" y="1299"/>
                      <a:pt x="861" y="1299"/>
                      <a:pt x="863" y="1299"/>
                    </a:cubicBezTo>
                    <a:close/>
                    <a:moveTo>
                      <a:pt x="749" y="1300"/>
                    </a:moveTo>
                    <a:cubicBezTo>
                      <a:pt x="749" y="1300"/>
                      <a:pt x="749" y="1300"/>
                      <a:pt x="749" y="1300"/>
                    </a:cubicBezTo>
                    <a:cubicBezTo>
                      <a:pt x="749" y="1300"/>
                      <a:pt x="749" y="1300"/>
                      <a:pt x="749" y="1300"/>
                    </a:cubicBezTo>
                    <a:cubicBezTo>
                      <a:pt x="749" y="1300"/>
                      <a:pt x="749" y="1300"/>
                      <a:pt x="749" y="1300"/>
                    </a:cubicBezTo>
                    <a:cubicBezTo>
                      <a:pt x="751" y="1300"/>
                      <a:pt x="754" y="1300"/>
                      <a:pt x="756" y="1300"/>
                    </a:cubicBezTo>
                    <a:cubicBezTo>
                      <a:pt x="753" y="1307"/>
                      <a:pt x="751" y="1314"/>
                      <a:pt x="749" y="1321"/>
                    </a:cubicBezTo>
                    <a:cubicBezTo>
                      <a:pt x="747" y="1314"/>
                      <a:pt x="745" y="1306"/>
                      <a:pt x="745" y="1299"/>
                    </a:cubicBezTo>
                    <a:cubicBezTo>
                      <a:pt x="746" y="1299"/>
                      <a:pt x="748" y="1299"/>
                      <a:pt x="749" y="1299"/>
                    </a:cubicBezTo>
                    <a:cubicBezTo>
                      <a:pt x="749" y="1300"/>
                      <a:pt x="749" y="1300"/>
                      <a:pt x="749" y="1300"/>
                    </a:cubicBezTo>
                    <a:close/>
                    <a:moveTo>
                      <a:pt x="851" y="1300"/>
                    </a:moveTo>
                    <a:cubicBezTo>
                      <a:pt x="851" y="1300"/>
                      <a:pt x="851" y="1300"/>
                      <a:pt x="851" y="1300"/>
                    </a:cubicBezTo>
                    <a:cubicBezTo>
                      <a:pt x="851" y="1300"/>
                      <a:pt x="851" y="1300"/>
                      <a:pt x="851" y="1299"/>
                    </a:cubicBezTo>
                    <a:cubicBezTo>
                      <a:pt x="852" y="1299"/>
                      <a:pt x="854" y="1299"/>
                      <a:pt x="855" y="1299"/>
                    </a:cubicBezTo>
                    <a:cubicBezTo>
                      <a:pt x="855" y="1306"/>
                      <a:pt x="853" y="1314"/>
                      <a:pt x="851" y="1321"/>
                    </a:cubicBezTo>
                    <a:cubicBezTo>
                      <a:pt x="849" y="1314"/>
                      <a:pt x="847" y="1307"/>
                      <a:pt x="844" y="1300"/>
                    </a:cubicBezTo>
                    <a:cubicBezTo>
                      <a:pt x="846" y="1300"/>
                      <a:pt x="849" y="1300"/>
                      <a:pt x="851" y="1300"/>
                    </a:cubicBezTo>
                    <a:cubicBezTo>
                      <a:pt x="851" y="1300"/>
                      <a:pt x="851" y="1300"/>
                      <a:pt x="851" y="1300"/>
                    </a:cubicBezTo>
                    <a:cubicBezTo>
                      <a:pt x="851" y="1300"/>
                      <a:pt x="851" y="1300"/>
                      <a:pt x="851" y="1300"/>
                    </a:cubicBezTo>
                    <a:close/>
                    <a:moveTo>
                      <a:pt x="842" y="1297"/>
                    </a:moveTo>
                    <a:cubicBezTo>
                      <a:pt x="842" y="1297"/>
                      <a:pt x="842" y="1297"/>
                      <a:pt x="842" y="1297"/>
                    </a:cubicBezTo>
                    <a:cubicBezTo>
                      <a:pt x="842" y="1297"/>
                      <a:pt x="842" y="1297"/>
                      <a:pt x="842" y="1297"/>
                    </a:cubicBezTo>
                    <a:cubicBezTo>
                      <a:pt x="841" y="1297"/>
                      <a:pt x="841" y="1297"/>
                      <a:pt x="840" y="1297"/>
                    </a:cubicBezTo>
                    <a:cubicBezTo>
                      <a:pt x="841" y="1290"/>
                      <a:pt x="841" y="1282"/>
                      <a:pt x="841" y="1275"/>
                    </a:cubicBezTo>
                    <a:cubicBezTo>
                      <a:pt x="841" y="1237"/>
                      <a:pt x="836" y="1198"/>
                      <a:pt x="827" y="1160"/>
                    </a:cubicBezTo>
                    <a:cubicBezTo>
                      <a:pt x="828" y="1160"/>
                      <a:pt x="828" y="1160"/>
                      <a:pt x="829" y="1160"/>
                    </a:cubicBezTo>
                    <a:cubicBezTo>
                      <a:pt x="829" y="1160"/>
                      <a:pt x="830" y="1162"/>
                      <a:pt x="830" y="1164"/>
                    </a:cubicBezTo>
                    <a:cubicBezTo>
                      <a:pt x="831" y="1168"/>
                      <a:pt x="833" y="1173"/>
                      <a:pt x="835" y="1179"/>
                    </a:cubicBezTo>
                    <a:cubicBezTo>
                      <a:pt x="838" y="1191"/>
                      <a:pt x="842" y="1209"/>
                      <a:pt x="845" y="1228"/>
                    </a:cubicBezTo>
                    <a:cubicBezTo>
                      <a:pt x="847" y="1248"/>
                      <a:pt x="848" y="1265"/>
                      <a:pt x="848" y="1278"/>
                    </a:cubicBezTo>
                    <a:cubicBezTo>
                      <a:pt x="848" y="1285"/>
                      <a:pt x="848" y="1290"/>
                      <a:pt x="848" y="1293"/>
                    </a:cubicBezTo>
                    <a:cubicBezTo>
                      <a:pt x="848" y="1295"/>
                      <a:pt x="848" y="1296"/>
                      <a:pt x="848" y="1297"/>
                    </a:cubicBezTo>
                    <a:cubicBezTo>
                      <a:pt x="846" y="1297"/>
                      <a:pt x="844" y="1297"/>
                      <a:pt x="842" y="1297"/>
                    </a:cubicBezTo>
                    <a:close/>
                    <a:moveTo>
                      <a:pt x="773" y="1160"/>
                    </a:moveTo>
                    <a:cubicBezTo>
                      <a:pt x="764" y="1198"/>
                      <a:pt x="759" y="1237"/>
                      <a:pt x="759" y="1275"/>
                    </a:cubicBezTo>
                    <a:cubicBezTo>
                      <a:pt x="759" y="1283"/>
                      <a:pt x="759" y="1290"/>
                      <a:pt x="760" y="1297"/>
                    </a:cubicBezTo>
                    <a:cubicBezTo>
                      <a:pt x="759" y="1297"/>
                      <a:pt x="759" y="1297"/>
                      <a:pt x="758" y="1297"/>
                    </a:cubicBezTo>
                    <a:cubicBezTo>
                      <a:pt x="758" y="1297"/>
                      <a:pt x="758" y="1297"/>
                      <a:pt x="758" y="1297"/>
                    </a:cubicBezTo>
                    <a:cubicBezTo>
                      <a:pt x="758" y="1297"/>
                      <a:pt x="758" y="1297"/>
                      <a:pt x="758" y="1297"/>
                    </a:cubicBezTo>
                    <a:cubicBezTo>
                      <a:pt x="756" y="1297"/>
                      <a:pt x="754" y="1297"/>
                      <a:pt x="752" y="1297"/>
                    </a:cubicBezTo>
                    <a:cubicBezTo>
                      <a:pt x="752" y="1296"/>
                      <a:pt x="752" y="1295"/>
                      <a:pt x="752" y="1293"/>
                    </a:cubicBezTo>
                    <a:cubicBezTo>
                      <a:pt x="752" y="1290"/>
                      <a:pt x="752" y="1285"/>
                      <a:pt x="752" y="1278"/>
                    </a:cubicBezTo>
                    <a:cubicBezTo>
                      <a:pt x="752" y="1265"/>
                      <a:pt x="753" y="1248"/>
                      <a:pt x="755" y="1228"/>
                    </a:cubicBezTo>
                    <a:cubicBezTo>
                      <a:pt x="758" y="1209"/>
                      <a:pt x="762" y="1191"/>
                      <a:pt x="765" y="1179"/>
                    </a:cubicBezTo>
                    <a:cubicBezTo>
                      <a:pt x="767" y="1173"/>
                      <a:pt x="769" y="1168"/>
                      <a:pt x="770" y="1164"/>
                    </a:cubicBezTo>
                    <a:cubicBezTo>
                      <a:pt x="770" y="1162"/>
                      <a:pt x="771" y="1160"/>
                      <a:pt x="771" y="1160"/>
                    </a:cubicBezTo>
                    <a:cubicBezTo>
                      <a:pt x="772" y="1160"/>
                      <a:pt x="772" y="1160"/>
                      <a:pt x="773" y="1160"/>
                    </a:cubicBezTo>
                    <a:close/>
                    <a:moveTo>
                      <a:pt x="804" y="707"/>
                    </a:moveTo>
                    <a:cubicBezTo>
                      <a:pt x="809" y="707"/>
                      <a:pt x="813" y="702"/>
                      <a:pt x="813" y="697"/>
                    </a:cubicBezTo>
                    <a:cubicBezTo>
                      <a:pt x="813" y="690"/>
                      <a:pt x="813" y="690"/>
                      <a:pt x="813" y="690"/>
                    </a:cubicBezTo>
                    <a:cubicBezTo>
                      <a:pt x="813" y="685"/>
                      <a:pt x="809" y="680"/>
                      <a:pt x="804" y="680"/>
                    </a:cubicBezTo>
                    <a:cubicBezTo>
                      <a:pt x="800" y="680"/>
                      <a:pt x="800" y="680"/>
                      <a:pt x="800" y="680"/>
                    </a:cubicBezTo>
                    <a:cubicBezTo>
                      <a:pt x="800" y="671"/>
                      <a:pt x="801" y="658"/>
                      <a:pt x="801" y="643"/>
                    </a:cubicBezTo>
                    <a:cubicBezTo>
                      <a:pt x="801" y="616"/>
                      <a:pt x="800" y="594"/>
                      <a:pt x="800" y="594"/>
                    </a:cubicBezTo>
                    <a:cubicBezTo>
                      <a:pt x="800" y="594"/>
                      <a:pt x="799" y="616"/>
                      <a:pt x="799" y="643"/>
                    </a:cubicBezTo>
                    <a:cubicBezTo>
                      <a:pt x="799" y="658"/>
                      <a:pt x="800" y="671"/>
                      <a:pt x="800" y="680"/>
                    </a:cubicBezTo>
                    <a:cubicBezTo>
                      <a:pt x="796" y="680"/>
                      <a:pt x="796" y="680"/>
                      <a:pt x="796" y="680"/>
                    </a:cubicBezTo>
                    <a:cubicBezTo>
                      <a:pt x="791" y="680"/>
                      <a:pt x="787" y="685"/>
                      <a:pt x="787" y="690"/>
                    </a:cubicBezTo>
                    <a:cubicBezTo>
                      <a:pt x="787" y="697"/>
                      <a:pt x="787" y="697"/>
                      <a:pt x="787" y="697"/>
                    </a:cubicBezTo>
                    <a:cubicBezTo>
                      <a:pt x="787" y="702"/>
                      <a:pt x="791" y="707"/>
                      <a:pt x="796" y="707"/>
                    </a:cubicBezTo>
                    <a:cubicBezTo>
                      <a:pt x="801" y="707"/>
                      <a:pt x="801" y="707"/>
                      <a:pt x="801" y="707"/>
                    </a:cubicBezTo>
                    <a:cubicBezTo>
                      <a:pt x="801" y="712"/>
                      <a:pt x="800" y="786"/>
                      <a:pt x="800" y="876"/>
                    </a:cubicBezTo>
                    <a:cubicBezTo>
                      <a:pt x="800" y="903"/>
                      <a:pt x="800" y="929"/>
                      <a:pt x="800" y="952"/>
                    </a:cubicBezTo>
                    <a:cubicBezTo>
                      <a:pt x="800" y="952"/>
                      <a:pt x="799" y="952"/>
                      <a:pt x="798" y="952"/>
                    </a:cubicBezTo>
                    <a:cubicBezTo>
                      <a:pt x="798" y="952"/>
                      <a:pt x="797" y="952"/>
                      <a:pt x="797" y="952"/>
                    </a:cubicBezTo>
                    <a:cubicBezTo>
                      <a:pt x="796" y="943"/>
                      <a:pt x="796" y="937"/>
                      <a:pt x="796" y="937"/>
                    </a:cubicBezTo>
                    <a:cubicBezTo>
                      <a:pt x="796" y="937"/>
                      <a:pt x="796" y="943"/>
                      <a:pt x="796" y="952"/>
                    </a:cubicBezTo>
                    <a:cubicBezTo>
                      <a:pt x="788" y="953"/>
                      <a:pt x="780" y="953"/>
                      <a:pt x="772" y="955"/>
                    </a:cubicBezTo>
                    <a:cubicBezTo>
                      <a:pt x="772" y="932"/>
                      <a:pt x="773" y="897"/>
                      <a:pt x="773" y="859"/>
                    </a:cubicBezTo>
                    <a:cubicBezTo>
                      <a:pt x="778" y="858"/>
                      <a:pt x="782" y="858"/>
                      <a:pt x="782" y="858"/>
                    </a:cubicBezTo>
                    <a:cubicBezTo>
                      <a:pt x="782" y="858"/>
                      <a:pt x="778" y="858"/>
                      <a:pt x="773" y="858"/>
                    </a:cubicBezTo>
                    <a:cubicBezTo>
                      <a:pt x="773" y="858"/>
                      <a:pt x="773" y="858"/>
                      <a:pt x="773" y="858"/>
                    </a:cubicBezTo>
                    <a:cubicBezTo>
                      <a:pt x="773" y="824"/>
                      <a:pt x="772" y="794"/>
                      <a:pt x="772" y="771"/>
                    </a:cubicBezTo>
                    <a:cubicBezTo>
                      <a:pt x="773" y="771"/>
                      <a:pt x="773" y="771"/>
                      <a:pt x="773" y="771"/>
                    </a:cubicBezTo>
                    <a:cubicBezTo>
                      <a:pt x="773" y="771"/>
                      <a:pt x="773" y="771"/>
                      <a:pt x="772" y="771"/>
                    </a:cubicBezTo>
                    <a:cubicBezTo>
                      <a:pt x="772" y="755"/>
                      <a:pt x="772" y="742"/>
                      <a:pt x="772" y="736"/>
                    </a:cubicBezTo>
                    <a:cubicBezTo>
                      <a:pt x="775" y="736"/>
                      <a:pt x="775" y="736"/>
                      <a:pt x="775" y="736"/>
                    </a:cubicBezTo>
                    <a:cubicBezTo>
                      <a:pt x="780" y="736"/>
                      <a:pt x="784" y="731"/>
                      <a:pt x="784" y="726"/>
                    </a:cubicBezTo>
                    <a:cubicBezTo>
                      <a:pt x="784" y="719"/>
                      <a:pt x="784" y="719"/>
                      <a:pt x="784" y="719"/>
                    </a:cubicBezTo>
                    <a:cubicBezTo>
                      <a:pt x="784" y="714"/>
                      <a:pt x="780" y="709"/>
                      <a:pt x="775" y="709"/>
                    </a:cubicBezTo>
                    <a:cubicBezTo>
                      <a:pt x="768" y="709"/>
                      <a:pt x="768" y="709"/>
                      <a:pt x="768" y="709"/>
                    </a:cubicBezTo>
                    <a:cubicBezTo>
                      <a:pt x="762" y="709"/>
                      <a:pt x="758" y="714"/>
                      <a:pt x="758" y="719"/>
                    </a:cubicBezTo>
                    <a:cubicBezTo>
                      <a:pt x="758" y="726"/>
                      <a:pt x="758" y="726"/>
                      <a:pt x="758" y="726"/>
                    </a:cubicBezTo>
                    <a:cubicBezTo>
                      <a:pt x="758" y="731"/>
                      <a:pt x="762" y="736"/>
                      <a:pt x="768" y="736"/>
                    </a:cubicBezTo>
                    <a:cubicBezTo>
                      <a:pt x="772" y="736"/>
                      <a:pt x="772" y="736"/>
                      <a:pt x="772" y="736"/>
                    </a:cubicBezTo>
                    <a:cubicBezTo>
                      <a:pt x="772" y="742"/>
                      <a:pt x="772" y="755"/>
                      <a:pt x="772" y="771"/>
                    </a:cubicBezTo>
                    <a:cubicBezTo>
                      <a:pt x="771" y="771"/>
                      <a:pt x="771" y="771"/>
                      <a:pt x="770" y="771"/>
                    </a:cubicBezTo>
                    <a:cubicBezTo>
                      <a:pt x="770" y="767"/>
                      <a:pt x="770" y="763"/>
                      <a:pt x="770" y="758"/>
                    </a:cubicBezTo>
                    <a:cubicBezTo>
                      <a:pt x="770" y="754"/>
                      <a:pt x="770" y="751"/>
                      <a:pt x="770" y="748"/>
                    </a:cubicBezTo>
                    <a:cubicBezTo>
                      <a:pt x="770" y="746"/>
                      <a:pt x="771" y="744"/>
                      <a:pt x="770" y="743"/>
                    </a:cubicBezTo>
                    <a:cubicBezTo>
                      <a:pt x="770" y="741"/>
                      <a:pt x="770" y="739"/>
                      <a:pt x="768" y="738"/>
                    </a:cubicBezTo>
                    <a:cubicBezTo>
                      <a:pt x="767" y="737"/>
                      <a:pt x="766" y="737"/>
                      <a:pt x="764" y="736"/>
                    </a:cubicBezTo>
                    <a:cubicBezTo>
                      <a:pt x="763" y="736"/>
                      <a:pt x="762" y="735"/>
                      <a:pt x="761" y="735"/>
                    </a:cubicBezTo>
                    <a:cubicBezTo>
                      <a:pt x="759" y="733"/>
                      <a:pt x="757" y="731"/>
                      <a:pt x="757" y="729"/>
                    </a:cubicBezTo>
                    <a:cubicBezTo>
                      <a:pt x="755" y="724"/>
                      <a:pt x="756" y="720"/>
                      <a:pt x="756" y="718"/>
                    </a:cubicBezTo>
                    <a:cubicBezTo>
                      <a:pt x="757" y="715"/>
                      <a:pt x="757" y="714"/>
                      <a:pt x="757" y="714"/>
                    </a:cubicBezTo>
                    <a:cubicBezTo>
                      <a:pt x="757" y="714"/>
                      <a:pt x="757" y="715"/>
                      <a:pt x="756" y="718"/>
                    </a:cubicBezTo>
                    <a:cubicBezTo>
                      <a:pt x="756" y="720"/>
                      <a:pt x="755" y="724"/>
                      <a:pt x="756" y="729"/>
                    </a:cubicBezTo>
                    <a:cubicBezTo>
                      <a:pt x="757" y="731"/>
                      <a:pt x="758" y="733"/>
                      <a:pt x="760" y="735"/>
                    </a:cubicBezTo>
                    <a:cubicBezTo>
                      <a:pt x="762" y="737"/>
                      <a:pt x="766" y="737"/>
                      <a:pt x="768" y="739"/>
                    </a:cubicBezTo>
                    <a:cubicBezTo>
                      <a:pt x="770" y="741"/>
                      <a:pt x="769" y="745"/>
                      <a:pt x="769" y="748"/>
                    </a:cubicBezTo>
                    <a:cubicBezTo>
                      <a:pt x="769" y="751"/>
                      <a:pt x="769" y="754"/>
                      <a:pt x="769" y="758"/>
                    </a:cubicBezTo>
                    <a:cubicBezTo>
                      <a:pt x="769" y="763"/>
                      <a:pt x="769" y="767"/>
                      <a:pt x="769" y="771"/>
                    </a:cubicBezTo>
                    <a:cubicBezTo>
                      <a:pt x="769" y="771"/>
                      <a:pt x="768" y="771"/>
                      <a:pt x="768" y="771"/>
                    </a:cubicBezTo>
                    <a:cubicBezTo>
                      <a:pt x="768" y="770"/>
                      <a:pt x="768" y="769"/>
                      <a:pt x="768" y="768"/>
                    </a:cubicBezTo>
                    <a:cubicBezTo>
                      <a:pt x="768" y="764"/>
                      <a:pt x="767" y="760"/>
                      <a:pt x="767" y="757"/>
                    </a:cubicBezTo>
                    <a:cubicBezTo>
                      <a:pt x="767" y="753"/>
                      <a:pt x="766" y="750"/>
                      <a:pt x="766" y="747"/>
                    </a:cubicBezTo>
                    <a:cubicBezTo>
                      <a:pt x="765" y="745"/>
                      <a:pt x="764" y="743"/>
                      <a:pt x="763" y="742"/>
                    </a:cubicBezTo>
                    <a:cubicBezTo>
                      <a:pt x="762" y="741"/>
                      <a:pt x="761" y="740"/>
                      <a:pt x="761" y="740"/>
                    </a:cubicBezTo>
                    <a:cubicBezTo>
                      <a:pt x="761" y="740"/>
                      <a:pt x="762" y="741"/>
                      <a:pt x="763" y="742"/>
                    </a:cubicBezTo>
                    <a:cubicBezTo>
                      <a:pt x="764" y="743"/>
                      <a:pt x="765" y="745"/>
                      <a:pt x="765" y="747"/>
                    </a:cubicBezTo>
                    <a:cubicBezTo>
                      <a:pt x="766" y="750"/>
                      <a:pt x="766" y="753"/>
                      <a:pt x="766" y="757"/>
                    </a:cubicBezTo>
                    <a:cubicBezTo>
                      <a:pt x="766" y="760"/>
                      <a:pt x="767" y="764"/>
                      <a:pt x="767" y="768"/>
                    </a:cubicBezTo>
                    <a:cubicBezTo>
                      <a:pt x="767" y="769"/>
                      <a:pt x="767" y="770"/>
                      <a:pt x="767" y="771"/>
                    </a:cubicBezTo>
                    <a:cubicBezTo>
                      <a:pt x="765" y="771"/>
                      <a:pt x="764" y="771"/>
                      <a:pt x="762" y="772"/>
                    </a:cubicBezTo>
                    <a:cubicBezTo>
                      <a:pt x="755" y="772"/>
                      <a:pt x="745" y="774"/>
                      <a:pt x="735" y="777"/>
                    </a:cubicBezTo>
                    <a:cubicBezTo>
                      <a:pt x="725" y="780"/>
                      <a:pt x="716" y="784"/>
                      <a:pt x="709" y="787"/>
                    </a:cubicBezTo>
                    <a:cubicBezTo>
                      <a:pt x="706" y="788"/>
                      <a:pt x="704" y="790"/>
                      <a:pt x="703" y="791"/>
                    </a:cubicBezTo>
                    <a:cubicBezTo>
                      <a:pt x="703" y="782"/>
                      <a:pt x="703" y="770"/>
                      <a:pt x="703" y="757"/>
                    </a:cubicBezTo>
                    <a:cubicBezTo>
                      <a:pt x="704" y="731"/>
                      <a:pt x="704" y="709"/>
                      <a:pt x="704" y="709"/>
                    </a:cubicBezTo>
                    <a:cubicBezTo>
                      <a:pt x="704" y="709"/>
                      <a:pt x="703" y="731"/>
                      <a:pt x="703" y="757"/>
                    </a:cubicBezTo>
                    <a:cubicBezTo>
                      <a:pt x="702" y="770"/>
                      <a:pt x="702" y="782"/>
                      <a:pt x="702" y="791"/>
                    </a:cubicBezTo>
                    <a:cubicBezTo>
                      <a:pt x="701" y="791"/>
                      <a:pt x="701" y="792"/>
                      <a:pt x="700" y="792"/>
                    </a:cubicBezTo>
                    <a:cubicBezTo>
                      <a:pt x="700" y="777"/>
                      <a:pt x="701" y="761"/>
                      <a:pt x="701" y="741"/>
                    </a:cubicBezTo>
                    <a:cubicBezTo>
                      <a:pt x="702" y="735"/>
                      <a:pt x="702" y="729"/>
                      <a:pt x="702" y="723"/>
                    </a:cubicBezTo>
                    <a:cubicBezTo>
                      <a:pt x="702" y="719"/>
                      <a:pt x="702" y="716"/>
                      <a:pt x="702" y="712"/>
                    </a:cubicBezTo>
                    <a:cubicBezTo>
                      <a:pt x="702" y="707"/>
                      <a:pt x="703" y="702"/>
                      <a:pt x="704" y="697"/>
                    </a:cubicBezTo>
                    <a:cubicBezTo>
                      <a:pt x="704" y="697"/>
                      <a:pt x="704" y="696"/>
                      <a:pt x="705" y="696"/>
                    </a:cubicBezTo>
                    <a:cubicBezTo>
                      <a:pt x="705" y="695"/>
                      <a:pt x="706" y="695"/>
                      <a:pt x="706" y="695"/>
                    </a:cubicBezTo>
                    <a:cubicBezTo>
                      <a:pt x="705" y="701"/>
                      <a:pt x="705" y="704"/>
                      <a:pt x="705" y="704"/>
                    </a:cubicBezTo>
                    <a:cubicBezTo>
                      <a:pt x="705" y="704"/>
                      <a:pt x="705" y="701"/>
                      <a:pt x="706" y="694"/>
                    </a:cubicBezTo>
                    <a:cubicBezTo>
                      <a:pt x="707" y="694"/>
                      <a:pt x="707" y="693"/>
                      <a:pt x="708" y="692"/>
                    </a:cubicBezTo>
                    <a:cubicBezTo>
                      <a:pt x="707" y="698"/>
                      <a:pt x="706" y="708"/>
                      <a:pt x="706" y="720"/>
                    </a:cubicBezTo>
                    <a:cubicBezTo>
                      <a:pt x="705" y="739"/>
                      <a:pt x="707" y="754"/>
                      <a:pt x="707" y="754"/>
                    </a:cubicBezTo>
                    <a:cubicBezTo>
                      <a:pt x="707" y="754"/>
                      <a:pt x="706" y="739"/>
                      <a:pt x="707" y="720"/>
                    </a:cubicBezTo>
                    <a:cubicBezTo>
                      <a:pt x="707" y="708"/>
                      <a:pt x="708" y="698"/>
                      <a:pt x="708" y="692"/>
                    </a:cubicBezTo>
                    <a:cubicBezTo>
                      <a:pt x="710" y="691"/>
                      <a:pt x="711" y="689"/>
                      <a:pt x="712" y="688"/>
                    </a:cubicBezTo>
                    <a:cubicBezTo>
                      <a:pt x="718" y="682"/>
                      <a:pt x="728" y="674"/>
                      <a:pt x="740" y="667"/>
                    </a:cubicBezTo>
                    <a:cubicBezTo>
                      <a:pt x="752" y="661"/>
                      <a:pt x="764" y="657"/>
                      <a:pt x="773" y="655"/>
                    </a:cubicBezTo>
                    <a:cubicBezTo>
                      <a:pt x="778" y="654"/>
                      <a:pt x="781" y="653"/>
                      <a:pt x="784" y="653"/>
                    </a:cubicBezTo>
                    <a:cubicBezTo>
                      <a:pt x="786" y="653"/>
                      <a:pt x="788" y="653"/>
                      <a:pt x="788" y="653"/>
                    </a:cubicBezTo>
                    <a:cubicBezTo>
                      <a:pt x="788" y="653"/>
                      <a:pt x="786" y="653"/>
                      <a:pt x="784" y="653"/>
                    </a:cubicBezTo>
                    <a:cubicBezTo>
                      <a:pt x="781" y="653"/>
                      <a:pt x="777" y="654"/>
                      <a:pt x="773" y="655"/>
                    </a:cubicBezTo>
                    <a:cubicBezTo>
                      <a:pt x="764" y="656"/>
                      <a:pt x="752" y="660"/>
                      <a:pt x="740" y="667"/>
                    </a:cubicBezTo>
                    <a:cubicBezTo>
                      <a:pt x="728" y="673"/>
                      <a:pt x="718" y="681"/>
                      <a:pt x="712" y="688"/>
                    </a:cubicBezTo>
                    <a:cubicBezTo>
                      <a:pt x="711" y="689"/>
                      <a:pt x="710" y="690"/>
                      <a:pt x="708" y="691"/>
                    </a:cubicBezTo>
                    <a:cubicBezTo>
                      <a:pt x="709" y="687"/>
                      <a:pt x="709" y="685"/>
                      <a:pt x="709" y="685"/>
                    </a:cubicBezTo>
                    <a:cubicBezTo>
                      <a:pt x="709" y="685"/>
                      <a:pt x="709" y="687"/>
                      <a:pt x="708" y="692"/>
                    </a:cubicBezTo>
                    <a:cubicBezTo>
                      <a:pt x="707" y="693"/>
                      <a:pt x="707" y="693"/>
                      <a:pt x="706" y="694"/>
                    </a:cubicBezTo>
                    <a:cubicBezTo>
                      <a:pt x="708" y="681"/>
                      <a:pt x="711" y="655"/>
                      <a:pt x="716" y="626"/>
                    </a:cubicBezTo>
                    <a:cubicBezTo>
                      <a:pt x="722" y="584"/>
                      <a:pt x="729" y="549"/>
                      <a:pt x="729" y="549"/>
                    </a:cubicBezTo>
                    <a:cubicBezTo>
                      <a:pt x="729" y="549"/>
                      <a:pt x="722" y="584"/>
                      <a:pt x="715" y="626"/>
                    </a:cubicBezTo>
                    <a:cubicBezTo>
                      <a:pt x="711" y="656"/>
                      <a:pt x="707" y="681"/>
                      <a:pt x="706" y="694"/>
                    </a:cubicBezTo>
                    <a:cubicBezTo>
                      <a:pt x="706" y="695"/>
                      <a:pt x="705" y="695"/>
                      <a:pt x="705" y="696"/>
                    </a:cubicBezTo>
                    <a:cubicBezTo>
                      <a:pt x="704" y="696"/>
                      <a:pt x="704" y="697"/>
                      <a:pt x="704" y="697"/>
                    </a:cubicBezTo>
                    <a:cubicBezTo>
                      <a:pt x="717" y="596"/>
                      <a:pt x="729" y="525"/>
                      <a:pt x="749" y="477"/>
                    </a:cubicBezTo>
                    <a:cubicBezTo>
                      <a:pt x="750" y="476"/>
                      <a:pt x="751" y="476"/>
                      <a:pt x="752" y="475"/>
                    </a:cubicBezTo>
                    <a:cubicBezTo>
                      <a:pt x="748" y="482"/>
                      <a:pt x="744" y="492"/>
                      <a:pt x="741" y="503"/>
                    </a:cubicBezTo>
                    <a:cubicBezTo>
                      <a:pt x="737" y="515"/>
                      <a:pt x="735" y="525"/>
                      <a:pt x="733" y="532"/>
                    </a:cubicBezTo>
                    <a:cubicBezTo>
                      <a:pt x="732" y="540"/>
                      <a:pt x="731" y="545"/>
                      <a:pt x="731" y="545"/>
                    </a:cubicBezTo>
                    <a:cubicBezTo>
                      <a:pt x="731" y="545"/>
                      <a:pt x="732" y="540"/>
                      <a:pt x="733" y="532"/>
                    </a:cubicBezTo>
                    <a:cubicBezTo>
                      <a:pt x="735" y="525"/>
                      <a:pt x="738" y="515"/>
                      <a:pt x="741" y="503"/>
                    </a:cubicBezTo>
                    <a:cubicBezTo>
                      <a:pt x="745" y="492"/>
                      <a:pt x="749" y="482"/>
                      <a:pt x="752" y="475"/>
                    </a:cubicBezTo>
                    <a:cubicBezTo>
                      <a:pt x="752" y="475"/>
                      <a:pt x="752" y="475"/>
                      <a:pt x="752" y="475"/>
                    </a:cubicBezTo>
                    <a:cubicBezTo>
                      <a:pt x="765" y="469"/>
                      <a:pt x="781" y="465"/>
                      <a:pt x="798" y="465"/>
                    </a:cubicBezTo>
                    <a:cubicBezTo>
                      <a:pt x="817" y="465"/>
                      <a:pt x="836" y="470"/>
                      <a:pt x="849" y="477"/>
                    </a:cubicBezTo>
                    <a:cubicBezTo>
                      <a:pt x="852" y="484"/>
                      <a:pt x="856" y="493"/>
                      <a:pt x="859" y="503"/>
                    </a:cubicBezTo>
                    <a:cubicBezTo>
                      <a:pt x="862" y="515"/>
                      <a:pt x="865" y="525"/>
                      <a:pt x="867" y="532"/>
                    </a:cubicBezTo>
                    <a:cubicBezTo>
                      <a:pt x="868" y="540"/>
                      <a:pt x="869" y="545"/>
                      <a:pt x="869" y="545"/>
                    </a:cubicBezTo>
                    <a:cubicBezTo>
                      <a:pt x="869" y="545"/>
                      <a:pt x="868" y="540"/>
                      <a:pt x="867" y="532"/>
                    </a:cubicBezTo>
                    <a:cubicBezTo>
                      <a:pt x="865" y="525"/>
                      <a:pt x="863" y="515"/>
                      <a:pt x="859" y="503"/>
                    </a:cubicBezTo>
                    <a:cubicBezTo>
                      <a:pt x="856" y="493"/>
                      <a:pt x="852" y="484"/>
                      <a:pt x="849" y="477"/>
                    </a:cubicBezTo>
                    <a:cubicBezTo>
                      <a:pt x="850" y="478"/>
                      <a:pt x="851" y="479"/>
                      <a:pt x="852" y="479"/>
                    </a:cubicBezTo>
                    <a:cubicBezTo>
                      <a:pt x="871" y="525"/>
                      <a:pt x="882" y="589"/>
                      <a:pt x="894" y="680"/>
                    </a:cubicBezTo>
                    <a:cubicBezTo>
                      <a:pt x="894" y="680"/>
                      <a:pt x="894" y="680"/>
                      <a:pt x="894" y="680"/>
                    </a:cubicBezTo>
                    <a:cubicBezTo>
                      <a:pt x="893" y="679"/>
                      <a:pt x="893" y="679"/>
                      <a:pt x="892" y="678"/>
                    </a:cubicBezTo>
                    <a:cubicBezTo>
                      <a:pt x="890" y="664"/>
                      <a:pt x="888" y="646"/>
                      <a:pt x="885" y="626"/>
                    </a:cubicBezTo>
                    <a:cubicBezTo>
                      <a:pt x="878" y="584"/>
                      <a:pt x="871" y="549"/>
                      <a:pt x="871" y="549"/>
                    </a:cubicBezTo>
                    <a:cubicBezTo>
                      <a:pt x="871" y="549"/>
                      <a:pt x="878" y="584"/>
                      <a:pt x="884" y="626"/>
                    </a:cubicBezTo>
                    <a:cubicBezTo>
                      <a:pt x="887" y="646"/>
                      <a:pt x="890" y="664"/>
                      <a:pt x="892" y="678"/>
                    </a:cubicBezTo>
                    <a:cubicBezTo>
                      <a:pt x="891" y="678"/>
                      <a:pt x="890" y="677"/>
                      <a:pt x="890" y="677"/>
                    </a:cubicBezTo>
                    <a:cubicBezTo>
                      <a:pt x="890" y="676"/>
                      <a:pt x="890" y="676"/>
                      <a:pt x="889" y="676"/>
                    </a:cubicBezTo>
                    <a:cubicBezTo>
                      <a:pt x="889" y="676"/>
                      <a:pt x="889" y="676"/>
                      <a:pt x="889" y="676"/>
                    </a:cubicBezTo>
                    <a:cubicBezTo>
                      <a:pt x="888" y="675"/>
                      <a:pt x="887" y="675"/>
                      <a:pt x="886" y="674"/>
                    </a:cubicBezTo>
                    <a:cubicBezTo>
                      <a:pt x="886" y="674"/>
                      <a:pt x="885" y="674"/>
                      <a:pt x="885" y="673"/>
                    </a:cubicBezTo>
                    <a:cubicBezTo>
                      <a:pt x="883" y="650"/>
                      <a:pt x="881" y="626"/>
                      <a:pt x="874" y="604"/>
                    </a:cubicBezTo>
                    <a:cubicBezTo>
                      <a:pt x="873" y="603"/>
                      <a:pt x="873" y="604"/>
                      <a:pt x="873" y="604"/>
                    </a:cubicBezTo>
                    <a:cubicBezTo>
                      <a:pt x="876" y="627"/>
                      <a:pt x="881" y="650"/>
                      <a:pt x="884" y="673"/>
                    </a:cubicBezTo>
                    <a:cubicBezTo>
                      <a:pt x="877" y="669"/>
                      <a:pt x="869" y="664"/>
                      <a:pt x="858" y="660"/>
                    </a:cubicBezTo>
                    <a:cubicBezTo>
                      <a:pt x="847" y="656"/>
                      <a:pt x="836" y="653"/>
                      <a:pt x="828" y="652"/>
                    </a:cubicBezTo>
                    <a:cubicBezTo>
                      <a:pt x="824" y="652"/>
                      <a:pt x="821" y="651"/>
                      <a:pt x="819" y="651"/>
                    </a:cubicBezTo>
                    <a:cubicBezTo>
                      <a:pt x="817" y="651"/>
                      <a:pt x="816" y="651"/>
                      <a:pt x="816" y="651"/>
                    </a:cubicBezTo>
                    <a:cubicBezTo>
                      <a:pt x="816" y="651"/>
                      <a:pt x="817" y="651"/>
                      <a:pt x="819" y="651"/>
                    </a:cubicBezTo>
                    <a:cubicBezTo>
                      <a:pt x="821" y="651"/>
                      <a:pt x="824" y="652"/>
                      <a:pt x="828" y="653"/>
                    </a:cubicBezTo>
                    <a:cubicBezTo>
                      <a:pt x="836" y="654"/>
                      <a:pt x="847" y="656"/>
                      <a:pt x="858" y="661"/>
                    </a:cubicBezTo>
                    <a:cubicBezTo>
                      <a:pt x="869" y="665"/>
                      <a:pt x="877" y="669"/>
                      <a:pt x="884" y="673"/>
                    </a:cubicBezTo>
                    <a:cubicBezTo>
                      <a:pt x="884" y="675"/>
                      <a:pt x="884" y="676"/>
                      <a:pt x="885" y="678"/>
                    </a:cubicBezTo>
                    <a:cubicBezTo>
                      <a:pt x="885" y="678"/>
                      <a:pt x="885" y="678"/>
                      <a:pt x="885" y="678"/>
                    </a:cubicBezTo>
                    <a:cubicBezTo>
                      <a:pt x="885" y="677"/>
                      <a:pt x="885" y="675"/>
                      <a:pt x="885" y="674"/>
                    </a:cubicBezTo>
                    <a:cubicBezTo>
                      <a:pt x="885" y="674"/>
                      <a:pt x="886" y="674"/>
                      <a:pt x="886" y="674"/>
                    </a:cubicBezTo>
                    <a:cubicBezTo>
                      <a:pt x="887" y="675"/>
                      <a:pt x="888" y="676"/>
                      <a:pt x="889" y="676"/>
                    </a:cubicBezTo>
                    <a:cubicBezTo>
                      <a:pt x="889" y="677"/>
                      <a:pt x="889" y="677"/>
                      <a:pt x="889" y="677"/>
                    </a:cubicBezTo>
                    <a:cubicBezTo>
                      <a:pt x="889" y="677"/>
                      <a:pt x="890" y="677"/>
                      <a:pt x="890" y="677"/>
                    </a:cubicBezTo>
                    <a:cubicBezTo>
                      <a:pt x="890" y="677"/>
                      <a:pt x="891" y="678"/>
                      <a:pt x="892" y="678"/>
                    </a:cubicBezTo>
                    <a:cubicBezTo>
                      <a:pt x="894" y="694"/>
                      <a:pt x="895" y="704"/>
                      <a:pt x="895" y="704"/>
                    </a:cubicBezTo>
                    <a:cubicBezTo>
                      <a:pt x="895" y="704"/>
                      <a:pt x="894" y="694"/>
                      <a:pt x="892" y="678"/>
                    </a:cubicBezTo>
                    <a:cubicBezTo>
                      <a:pt x="893" y="679"/>
                      <a:pt x="893" y="679"/>
                      <a:pt x="894" y="680"/>
                    </a:cubicBezTo>
                    <a:cubicBezTo>
                      <a:pt x="894" y="680"/>
                      <a:pt x="894" y="680"/>
                      <a:pt x="894" y="680"/>
                    </a:cubicBezTo>
                    <a:cubicBezTo>
                      <a:pt x="896" y="690"/>
                      <a:pt x="897" y="700"/>
                      <a:pt x="898" y="710"/>
                    </a:cubicBezTo>
                    <a:cubicBezTo>
                      <a:pt x="898" y="710"/>
                      <a:pt x="898" y="710"/>
                      <a:pt x="898" y="711"/>
                    </a:cubicBezTo>
                    <a:cubicBezTo>
                      <a:pt x="898" y="715"/>
                      <a:pt x="898" y="719"/>
                      <a:pt x="898" y="724"/>
                    </a:cubicBezTo>
                    <a:cubicBezTo>
                      <a:pt x="898" y="730"/>
                      <a:pt x="898" y="735"/>
                      <a:pt x="899" y="741"/>
                    </a:cubicBezTo>
                    <a:cubicBezTo>
                      <a:pt x="899" y="756"/>
                      <a:pt x="900" y="770"/>
                      <a:pt x="900" y="782"/>
                    </a:cubicBezTo>
                    <a:cubicBezTo>
                      <a:pt x="898" y="781"/>
                      <a:pt x="896" y="780"/>
                      <a:pt x="893" y="779"/>
                    </a:cubicBezTo>
                    <a:cubicBezTo>
                      <a:pt x="887" y="777"/>
                      <a:pt x="880" y="775"/>
                      <a:pt x="871" y="773"/>
                    </a:cubicBezTo>
                    <a:cubicBezTo>
                      <a:pt x="863" y="771"/>
                      <a:pt x="855" y="771"/>
                      <a:pt x="849" y="770"/>
                    </a:cubicBezTo>
                    <a:cubicBezTo>
                      <a:pt x="845" y="770"/>
                      <a:pt x="842" y="770"/>
                      <a:pt x="841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0" y="771"/>
                      <a:pt x="840" y="771"/>
                      <a:pt x="840" y="771"/>
                    </a:cubicBezTo>
                    <a:cubicBezTo>
                      <a:pt x="840" y="771"/>
                      <a:pt x="840" y="771"/>
                      <a:pt x="840" y="771"/>
                    </a:cubicBezTo>
                    <a:cubicBezTo>
                      <a:pt x="840" y="771"/>
                      <a:pt x="840" y="771"/>
                      <a:pt x="840" y="771"/>
                    </a:cubicBezTo>
                    <a:cubicBezTo>
                      <a:pt x="840" y="771"/>
                      <a:pt x="840" y="771"/>
                      <a:pt x="841" y="771"/>
                    </a:cubicBezTo>
                    <a:cubicBezTo>
                      <a:pt x="841" y="771"/>
                      <a:pt x="841" y="771"/>
                      <a:pt x="841" y="771"/>
                    </a:cubicBezTo>
                    <a:cubicBezTo>
                      <a:pt x="842" y="771"/>
                      <a:pt x="845" y="771"/>
                      <a:pt x="849" y="771"/>
                    </a:cubicBezTo>
                    <a:cubicBezTo>
                      <a:pt x="855" y="771"/>
                      <a:pt x="863" y="772"/>
                      <a:pt x="871" y="773"/>
                    </a:cubicBezTo>
                    <a:cubicBezTo>
                      <a:pt x="880" y="775"/>
                      <a:pt x="887" y="777"/>
                      <a:pt x="893" y="779"/>
                    </a:cubicBezTo>
                    <a:cubicBezTo>
                      <a:pt x="896" y="781"/>
                      <a:pt x="898" y="782"/>
                      <a:pt x="900" y="782"/>
                    </a:cubicBezTo>
                    <a:cubicBezTo>
                      <a:pt x="900" y="819"/>
                      <a:pt x="899" y="844"/>
                      <a:pt x="897" y="871"/>
                    </a:cubicBezTo>
                    <a:cubicBezTo>
                      <a:pt x="896" y="871"/>
                      <a:pt x="896" y="870"/>
                      <a:pt x="896" y="870"/>
                    </a:cubicBezTo>
                    <a:cubicBezTo>
                      <a:pt x="897" y="862"/>
                      <a:pt x="897" y="851"/>
                      <a:pt x="897" y="839"/>
                    </a:cubicBezTo>
                    <a:cubicBezTo>
                      <a:pt x="898" y="826"/>
                      <a:pt x="897" y="815"/>
                      <a:pt x="897" y="806"/>
                    </a:cubicBezTo>
                    <a:cubicBezTo>
                      <a:pt x="897" y="798"/>
                      <a:pt x="896" y="793"/>
                      <a:pt x="896" y="793"/>
                    </a:cubicBezTo>
                    <a:cubicBezTo>
                      <a:pt x="896" y="793"/>
                      <a:pt x="897" y="798"/>
                      <a:pt x="897" y="806"/>
                    </a:cubicBezTo>
                    <a:cubicBezTo>
                      <a:pt x="897" y="815"/>
                      <a:pt x="897" y="826"/>
                      <a:pt x="897" y="839"/>
                    </a:cubicBezTo>
                    <a:cubicBezTo>
                      <a:pt x="897" y="851"/>
                      <a:pt x="896" y="862"/>
                      <a:pt x="896" y="870"/>
                    </a:cubicBezTo>
                    <a:cubicBezTo>
                      <a:pt x="894" y="870"/>
                      <a:pt x="892" y="869"/>
                      <a:pt x="889" y="868"/>
                    </a:cubicBezTo>
                    <a:cubicBezTo>
                      <a:pt x="883" y="866"/>
                      <a:pt x="874" y="863"/>
                      <a:pt x="864" y="862"/>
                    </a:cubicBezTo>
                    <a:cubicBezTo>
                      <a:pt x="854" y="860"/>
                      <a:pt x="846" y="859"/>
                      <a:pt x="839" y="859"/>
                    </a:cubicBezTo>
                    <a:cubicBezTo>
                      <a:pt x="835" y="859"/>
                      <a:pt x="831" y="859"/>
                      <a:pt x="830" y="859"/>
                    </a:cubicBezTo>
                    <a:cubicBezTo>
                      <a:pt x="830" y="858"/>
                      <a:pt x="830" y="858"/>
                      <a:pt x="830" y="858"/>
                    </a:cubicBezTo>
                    <a:cubicBezTo>
                      <a:pt x="830" y="800"/>
                      <a:pt x="829" y="751"/>
                      <a:pt x="829" y="736"/>
                    </a:cubicBezTo>
                    <a:cubicBezTo>
                      <a:pt x="833" y="736"/>
                      <a:pt x="833" y="736"/>
                      <a:pt x="833" y="736"/>
                    </a:cubicBezTo>
                    <a:cubicBezTo>
                      <a:pt x="838" y="736"/>
                      <a:pt x="842" y="731"/>
                      <a:pt x="842" y="726"/>
                    </a:cubicBezTo>
                    <a:cubicBezTo>
                      <a:pt x="842" y="719"/>
                      <a:pt x="842" y="719"/>
                      <a:pt x="842" y="719"/>
                    </a:cubicBezTo>
                    <a:cubicBezTo>
                      <a:pt x="842" y="714"/>
                      <a:pt x="838" y="709"/>
                      <a:pt x="833" y="709"/>
                    </a:cubicBezTo>
                    <a:cubicBezTo>
                      <a:pt x="825" y="709"/>
                      <a:pt x="825" y="709"/>
                      <a:pt x="825" y="709"/>
                    </a:cubicBezTo>
                    <a:cubicBezTo>
                      <a:pt x="820" y="709"/>
                      <a:pt x="816" y="714"/>
                      <a:pt x="816" y="719"/>
                    </a:cubicBezTo>
                    <a:cubicBezTo>
                      <a:pt x="816" y="726"/>
                      <a:pt x="816" y="726"/>
                      <a:pt x="816" y="726"/>
                    </a:cubicBezTo>
                    <a:cubicBezTo>
                      <a:pt x="816" y="731"/>
                      <a:pt x="820" y="736"/>
                      <a:pt x="825" y="736"/>
                    </a:cubicBezTo>
                    <a:cubicBezTo>
                      <a:pt x="828" y="736"/>
                      <a:pt x="828" y="736"/>
                      <a:pt x="828" y="736"/>
                    </a:cubicBezTo>
                    <a:cubicBezTo>
                      <a:pt x="828" y="751"/>
                      <a:pt x="827" y="800"/>
                      <a:pt x="827" y="858"/>
                    </a:cubicBezTo>
                    <a:cubicBezTo>
                      <a:pt x="827" y="895"/>
                      <a:pt x="828" y="929"/>
                      <a:pt x="828" y="953"/>
                    </a:cubicBezTo>
                    <a:cubicBezTo>
                      <a:pt x="820" y="952"/>
                      <a:pt x="812" y="952"/>
                      <a:pt x="804" y="952"/>
                    </a:cubicBezTo>
                    <a:cubicBezTo>
                      <a:pt x="804" y="943"/>
                      <a:pt x="804" y="937"/>
                      <a:pt x="804" y="937"/>
                    </a:cubicBezTo>
                    <a:cubicBezTo>
                      <a:pt x="804" y="937"/>
                      <a:pt x="804" y="943"/>
                      <a:pt x="803" y="952"/>
                    </a:cubicBezTo>
                    <a:cubicBezTo>
                      <a:pt x="803" y="952"/>
                      <a:pt x="802" y="952"/>
                      <a:pt x="801" y="952"/>
                    </a:cubicBezTo>
                    <a:cubicBezTo>
                      <a:pt x="801" y="929"/>
                      <a:pt x="801" y="903"/>
                      <a:pt x="801" y="876"/>
                    </a:cubicBezTo>
                    <a:cubicBezTo>
                      <a:pt x="801" y="786"/>
                      <a:pt x="801" y="712"/>
                      <a:pt x="801" y="707"/>
                    </a:cubicBezTo>
                    <a:lnTo>
                      <a:pt x="804" y="707"/>
                    </a:lnTo>
                    <a:close/>
                    <a:moveTo>
                      <a:pt x="705" y="890"/>
                    </a:moveTo>
                    <a:cubicBezTo>
                      <a:pt x="702" y="858"/>
                      <a:pt x="700" y="832"/>
                      <a:pt x="700" y="792"/>
                    </a:cubicBezTo>
                    <a:cubicBezTo>
                      <a:pt x="701" y="792"/>
                      <a:pt x="701" y="791"/>
                      <a:pt x="702" y="791"/>
                    </a:cubicBezTo>
                    <a:cubicBezTo>
                      <a:pt x="702" y="799"/>
                      <a:pt x="702" y="804"/>
                      <a:pt x="702" y="804"/>
                    </a:cubicBezTo>
                    <a:cubicBezTo>
                      <a:pt x="702" y="804"/>
                      <a:pt x="702" y="799"/>
                      <a:pt x="703" y="791"/>
                    </a:cubicBezTo>
                    <a:cubicBezTo>
                      <a:pt x="704" y="790"/>
                      <a:pt x="707" y="789"/>
                      <a:pt x="709" y="787"/>
                    </a:cubicBezTo>
                    <a:cubicBezTo>
                      <a:pt x="716" y="784"/>
                      <a:pt x="725" y="780"/>
                      <a:pt x="735" y="777"/>
                    </a:cubicBezTo>
                    <a:cubicBezTo>
                      <a:pt x="739" y="776"/>
                      <a:pt x="742" y="775"/>
                      <a:pt x="745" y="775"/>
                    </a:cubicBezTo>
                    <a:cubicBezTo>
                      <a:pt x="745" y="776"/>
                      <a:pt x="746" y="778"/>
                      <a:pt x="747" y="777"/>
                    </a:cubicBezTo>
                    <a:cubicBezTo>
                      <a:pt x="748" y="776"/>
                      <a:pt x="748" y="776"/>
                      <a:pt x="748" y="775"/>
                    </a:cubicBezTo>
                    <a:cubicBezTo>
                      <a:pt x="747" y="775"/>
                      <a:pt x="747" y="775"/>
                      <a:pt x="747" y="775"/>
                    </a:cubicBezTo>
                    <a:cubicBezTo>
                      <a:pt x="747" y="775"/>
                      <a:pt x="747" y="775"/>
                      <a:pt x="747" y="774"/>
                    </a:cubicBezTo>
                    <a:cubicBezTo>
                      <a:pt x="752" y="773"/>
                      <a:pt x="757" y="772"/>
                      <a:pt x="762" y="772"/>
                    </a:cubicBezTo>
                    <a:cubicBezTo>
                      <a:pt x="764" y="772"/>
                      <a:pt x="765" y="772"/>
                      <a:pt x="767" y="771"/>
                    </a:cubicBezTo>
                    <a:cubicBezTo>
                      <a:pt x="767" y="786"/>
                      <a:pt x="767" y="798"/>
                      <a:pt x="767" y="798"/>
                    </a:cubicBezTo>
                    <a:cubicBezTo>
                      <a:pt x="767" y="798"/>
                      <a:pt x="768" y="786"/>
                      <a:pt x="768" y="771"/>
                    </a:cubicBezTo>
                    <a:cubicBezTo>
                      <a:pt x="768" y="771"/>
                      <a:pt x="769" y="771"/>
                      <a:pt x="769" y="771"/>
                    </a:cubicBezTo>
                    <a:cubicBezTo>
                      <a:pt x="769" y="793"/>
                      <a:pt x="769" y="809"/>
                      <a:pt x="769" y="809"/>
                    </a:cubicBezTo>
                    <a:cubicBezTo>
                      <a:pt x="769" y="809"/>
                      <a:pt x="769" y="793"/>
                      <a:pt x="770" y="771"/>
                    </a:cubicBezTo>
                    <a:cubicBezTo>
                      <a:pt x="771" y="771"/>
                      <a:pt x="771" y="771"/>
                      <a:pt x="772" y="771"/>
                    </a:cubicBezTo>
                    <a:cubicBezTo>
                      <a:pt x="772" y="794"/>
                      <a:pt x="771" y="824"/>
                      <a:pt x="771" y="858"/>
                    </a:cubicBezTo>
                    <a:cubicBezTo>
                      <a:pt x="771" y="858"/>
                      <a:pt x="771" y="858"/>
                      <a:pt x="771" y="858"/>
                    </a:cubicBezTo>
                    <a:cubicBezTo>
                      <a:pt x="771" y="858"/>
                      <a:pt x="770" y="859"/>
                      <a:pt x="770" y="859"/>
                    </a:cubicBezTo>
                    <a:cubicBezTo>
                      <a:pt x="763" y="859"/>
                      <a:pt x="753" y="860"/>
                      <a:pt x="742" y="862"/>
                    </a:cubicBezTo>
                    <a:cubicBezTo>
                      <a:pt x="731" y="864"/>
                      <a:pt x="721" y="868"/>
                      <a:pt x="715" y="871"/>
                    </a:cubicBezTo>
                    <a:cubicBezTo>
                      <a:pt x="710" y="873"/>
                      <a:pt x="706" y="874"/>
                      <a:pt x="705" y="875"/>
                    </a:cubicBezTo>
                    <a:cubicBezTo>
                      <a:pt x="705" y="874"/>
                      <a:pt x="705" y="873"/>
                      <a:pt x="705" y="871"/>
                    </a:cubicBezTo>
                    <a:cubicBezTo>
                      <a:pt x="704" y="863"/>
                      <a:pt x="703" y="852"/>
                      <a:pt x="703" y="839"/>
                    </a:cubicBezTo>
                    <a:cubicBezTo>
                      <a:pt x="703" y="826"/>
                      <a:pt x="703" y="815"/>
                      <a:pt x="703" y="806"/>
                    </a:cubicBezTo>
                    <a:cubicBezTo>
                      <a:pt x="703" y="798"/>
                      <a:pt x="704" y="793"/>
                      <a:pt x="704" y="793"/>
                    </a:cubicBezTo>
                    <a:cubicBezTo>
                      <a:pt x="704" y="793"/>
                      <a:pt x="703" y="798"/>
                      <a:pt x="703" y="806"/>
                    </a:cubicBezTo>
                    <a:cubicBezTo>
                      <a:pt x="703" y="815"/>
                      <a:pt x="702" y="826"/>
                      <a:pt x="703" y="839"/>
                    </a:cubicBezTo>
                    <a:cubicBezTo>
                      <a:pt x="703" y="852"/>
                      <a:pt x="704" y="863"/>
                      <a:pt x="704" y="872"/>
                    </a:cubicBezTo>
                    <a:cubicBezTo>
                      <a:pt x="704" y="873"/>
                      <a:pt x="704" y="874"/>
                      <a:pt x="705" y="875"/>
                    </a:cubicBezTo>
                    <a:cubicBezTo>
                      <a:pt x="704" y="875"/>
                      <a:pt x="704" y="875"/>
                      <a:pt x="704" y="875"/>
                    </a:cubicBezTo>
                    <a:cubicBezTo>
                      <a:pt x="704" y="875"/>
                      <a:pt x="704" y="875"/>
                      <a:pt x="705" y="875"/>
                    </a:cubicBezTo>
                    <a:cubicBezTo>
                      <a:pt x="705" y="881"/>
                      <a:pt x="706" y="885"/>
                      <a:pt x="706" y="885"/>
                    </a:cubicBezTo>
                    <a:cubicBezTo>
                      <a:pt x="706" y="885"/>
                      <a:pt x="705" y="881"/>
                      <a:pt x="705" y="875"/>
                    </a:cubicBezTo>
                    <a:cubicBezTo>
                      <a:pt x="706" y="874"/>
                      <a:pt x="710" y="873"/>
                      <a:pt x="715" y="871"/>
                    </a:cubicBezTo>
                    <a:cubicBezTo>
                      <a:pt x="721" y="868"/>
                      <a:pt x="731" y="865"/>
                      <a:pt x="742" y="863"/>
                    </a:cubicBezTo>
                    <a:cubicBezTo>
                      <a:pt x="753" y="860"/>
                      <a:pt x="763" y="859"/>
                      <a:pt x="770" y="859"/>
                    </a:cubicBezTo>
                    <a:cubicBezTo>
                      <a:pt x="770" y="859"/>
                      <a:pt x="771" y="859"/>
                      <a:pt x="771" y="859"/>
                    </a:cubicBezTo>
                    <a:cubicBezTo>
                      <a:pt x="771" y="897"/>
                      <a:pt x="772" y="932"/>
                      <a:pt x="772" y="955"/>
                    </a:cubicBezTo>
                    <a:cubicBezTo>
                      <a:pt x="769" y="955"/>
                      <a:pt x="766" y="956"/>
                      <a:pt x="763" y="956"/>
                    </a:cubicBezTo>
                    <a:cubicBezTo>
                      <a:pt x="758" y="958"/>
                      <a:pt x="753" y="959"/>
                      <a:pt x="748" y="960"/>
                    </a:cubicBezTo>
                    <a:cubicBezTo>
                      <a:pt x="744" y="961"/>
                      <a:pt x="739" y="963"/>
                      <a:pt x="736" y="964"/>
                    </a:cubicBezTo>
                    <a:cubicBezTo>
                      <a:pt x="732" y="965"/>
                      <a:pt x="728" y="967"/>
                      <a:pt x="725" y="968"/>
                    </a:cubicBezTo>
                    <a:cubicBezTo>
                      <a:pt x="722" y="969"/>
                      <a:pt x="720" y="971"/>
                      <a:pt x="718" y="972"/>
                    </a:cubicBezTo>
                    <a:cubicBezTo>
                      <a:pt x="714" y="973"/>
                      <a:pt x="712" y="974"/>
                      <a:pt x="711" y="975"/>
                    </a:cubicBezTo>
                    <a:cubicBezTo>
                      <a:pt x="709" y="939"/>
                      <a:pt x="707" y="913"/>
                      <a:pt x="705" y="890"/>
                    </a:cubicBezTo>
                    <a:close/>
                    <a:moveTo>
                      <a:pt x="798" y="443"/>
                    </a:moveTo>
                    <a:cubicBezTo>
                      <a:pt x="786" y="443"/>
                      <a:pt x="774" y="445"/>
                      <a:pt x="764" y="448"/>
                    </a:cubicBezTo>
                    <a:cubicBezTo>
                      <a:pt x="768" y="441"/>
                      <a:pt x="772" y="435"/>
                      <a:pt x="777" y="430"/>
                    </a:cubicBezTo>
                    <a:cubicBezTo>
                      <a:pt x="783" y="423"/>
                      <a:pt x="791" y="419"/>
                      <a:pt x="800" y="419"/>
                    </a:cubicBezTo>
                    <a:cubicBezTo>
                      <a:pt x="800" y="419"/>
                      <a:pt x="800" y="419"/>
                      <a:pt x="800" y="419"/>
                    </a:cubicBezTo>
                    <a:cubicBezTo>
                      <a:pt x="809" y="419"/>
                      <a:pt x="818" y="423"/>
                      <a:pt x="823" y="430"/>
                    </a:cubicBezTo>
                    <a:cubicBezTo>
                      <a:pt x="829" y="436"/>
                      <a:pt x="833" y="442"/>
                      <a:pt x="837" y="449"/>
                    </a:cubicBezTo>
                    <a:cubicBezTo>
                      <a:pt x="826" y="445"/>
                      <a:pt x="812" y="443"/>
                      <a:pt x="798" y="443"/>
                    </a:cubicBezTo>
                    <a:close/>
                    <a:moveTo>
                      <a:pt x="829" y="859"/>
                    </a:moveTo>
                    <a:cubicBezTo>
                      <a:pt x="829" y="859"/>
                      <a:pt x="829" y="859"/>
                      <a:pt x="829" y="859"/>
                    </a:cubicBezTo>
                    <a:cubicBezTo>
                      <a:pt x="829" y="896"/>
                      <a:pt x="829" y="930"/>
                      <a:pt x="829" y="953"/>
                    </a:cubicBezTo>
                    <a:cubicBezTo>
                      <a:pt x="829" y="953"/>
                      <a:pt x="829" y="953"/>
                      <a:pt x="828" y="953"/>
                    </a:cubicBezTo>
                    <a:cubicBezTo>
                      <a:pt x="828" y="930"/>
                      <a:pt x="829" y="896"/>
                      <a:pt x="829" y="859"/>
                    </a:cubicBezTo>
                    <a:close/>
                    <a:moveTo>
                      <a:pt x="829" y="859"/>
                    </a:moveTo>
                    <a:cubicBezTo>
                      <a:pt x="829" y="858"/>
                      <a:pt x="829" y="858"/>
                      <a:pt x="829" y="858"/>
                    </a:cubicBezTo>
                    <a:cubicBezTo>
                      <a:pt x="829" y="800"/>
                      <a:pt x="828" y="751"/>
                      <a:pt x="828" y="736"/>
                    </a:cubicBezTo>
                    <a:cubicBezTo>
                      <a:pt x="829" y="736"/>
                      <a:pt x="829" y="736"/>
                      <a:pt x="829" y="736"/>
                    </a:cubicBezTo>
                    <a:cubicBezTo>
                      <a:pt x="829" y="751"/>
                      <a:pt x="829" y="800"/>
                      <a:pt x="829" y="858"/>
                    </a:cubicBezTo>
                    <a:cubicBezTo>
                      <a:pt x="829" y="858"/>
                      <a:pt x="829" y="858"/>
                      <a:pt x="829" y="859"/>
                    </a:cubicBezTo>
                    <a:cubicBezTo>
                      <a:pt x="829" y="859"/>
                      <a:pt x="829" y="859"/>
                      <a:pt x="829" y="859"/>
                    </a:cubicBezTo>
                    <a:close/>
                    <a:moveTo>
                      <a:pt x="763" y="1160"/>
                    </a:moveTo>
                    <a:cubicBezTo>
                      <a:pt x="763" y="1160"/>
                      <a:pt x="763" y="1160"/>
                      <a:pt x="763" y="1160"/>
                    </a:cubicBezTo>
                    <a:cubicBezTo>
                      <a:pt x="764" y="1160"/>
                      <a:pt x="765" y="1160"/>
                      <a:pt x="765" y="1160"/>
                    </a:cubicBezTo>
                    <a:cubicBezTo>
                      <a:pt x="753" y="1195"/>
                      <a:pt x="750" y="1222"/>
                      <a:pt x="748" y="1242"/>
                    </a:cubicBezTo>
                    <a:cubicBezTo>
                      <a:pt x="747" y="1262"/>
                      <a:pt x="747" y="1275"/>
                      <a:pt x="748" y="1285"/>
                    </a:cubicBezTo>
                    <a:cubicBezTo>
                      <a:pt x="748" y="1279"/>
                      <a:pt x="747" y="1269"/>
                      <a:pt x="748" y="1257"/>
                    </a:cubicBezTo>
                    <a:cubicBezTo>
                      <a:pt x="748" y="1245"/>
                      <a:pt x="749" y="1231"/>
                      <a:pt x="751" y="1218"/>
                    </a:cubicBezTo>
                    <a:cubicBezTo>
                      <a:pt x="753" y="1205"/>
                      <a:pt x="756" y="1192"/>
                      <a:pt x="759" y="1182"/>
                    </a:cubicBezTo>
                    <a:cubicBezTo>
                      <a:pt x="761" y="1172"/>
                      <a:pt x="764" y="1164"/>
                      <a:pt x="766" y="1160"/>
                    </a:cubicBezTo>
                    <a:cubicBezTo>
                      <a:pt x="768" y="1160"/>
                      <a:pt x="769" y="1160"/>
                      <a:pt x="771" y="1160"/>
                    </a:cubicBezTo>
                    <a:cubicBezTo>
                      <a:pt x="771" y="1160"/>
                      <a:pt x="770" y="1162"/>
                      <a:pt x="769" y="1164"/>
                    </a:cubicBezTo>
                    <a:cubicBezTo>
                      <a:pt x="768" y="1168"/>
                      <a:pt x="767" y="1173"/>
                      <a:pt x="765" y="1179"/>
                    </a:cubicBezTo>
                    <a:cubicBezTo>
                      <a:pt x="761" y="1191"/>
                      <a:pt x="757" y="1208"/>
                      <a:pt x="754" y="1228"/>
                    </a:cubicBezTo>
                    <a:cubicBezTo>
                      <a:pt x="752" y="1247"/>
                      <a:pt x="751" y="1265"/>
                      <a:pt x="751" y="1278"/>
                    </a:cubicBezTo>
                    <a:cubicBezTo>
                      <a:pt x="751" y="1285"/>
                      <a:pt x="751" y="1290"/>
                      <a:pt x="752" y="1293"/>
                    </a:cubicBezTo>
                    <a:cubicBezTo>
                      <a:pt x="752" y="1295"/>
                      <a:pt x="752" y="1296"/>
                      <a:pt x="752" y="1297"/>
                    </a:cubicBezTo>
                    <a:cubicBezTo>
                      <a:pt x="751" y="1297"/>
                      <a:pt x="750" y="1297"/>
                      <a:pt x="749" y="1296"/>
                    </a:cubicBezTo>
                    <a:cubicBezTo>
                      <a:pt x="749" y="1294"/>
                      <a:pt x="749" y="1293"/>
                      <a:pt x="749" y="1292"/>
                    </a:cubicBezTo>
                    <a:cubicBezTo>
                      <a:pt x="748" y="1293"/>
                      <a:pt x="749" y="1295"/>
                      <a:pt x="749" y="1296"/>
                    </a:cubicBezTo>
                    <a:cubicBezTo>
                      <a:pt x="747" y="1296"/>
                      <a:pt x="745" y="1296"/>
                      <a:pt x="743" y="1296"/>
                    </a:cubicBezTo>
                    <a:cubicBezTo>
                      <a:pt x="743" y="1296"/>
                      <a:pt x="743" y="1296"/>
                      <a:pt x="743" y="1296"/>
                    </a:cubicBezTo>
                    <a:cubicBezTo>
                      <a:pt x="742" y="1289"/>
                      <a:pt x="742" y="1280"/>
                      <a:pt x="742" y="1270"/>
                    </a:cubicBezTo>
                    <a:cubicBezTo>
                      <a:pt x="742" y="1256"/>
                      <a:pt x="743" y="1241"/>
                      <a:pt x="746" y="1227"/>
                    </a:cubicBezTo>
                    <a:cubicBezTo>
                      <a:pt x="748" y="1212"/>
                      <a:pt x="751" y="1198"/>
                      <a:pt x="754" y="1186"/>
                    </a:cubicBezTo>
                    <a:cubicBezTo>
                      <a:pt x="758" y="1174"/>
                      <a:pt x="761" y="1165"/>
                      <a:pt x="763" y="1160"/>
                    </a:cubicBezTo>
                    <a:close/>
                    <a:moveTo>
                      <a:pt x="742" y="1299"/>
                    </a:moveTo>
                    <a:cubicBezTo>
                      <a:pt x="742" y="1308"/>
                      <a:pt x="744" y="1317"/>
                      <a:pt x="747" y="1326"/>
                    </a:cubicBezTo>
                    <a:cubicBezTo>
                      <a:pt x="746" y="1331"/>
                      <a:pt x="745" y="1335"/>
                      <a:pt x="744" y="1339"/>
                    </a:cubicBezTo>
                    <a:cubicBezTo>
                      <a:pt x="740" y="1327"/>
                      <a:pt x="737" y="1314"/>
                      <a:pt x="737" y="1302"/>
                    </a:cubicBezTo>
                    <a:cubicBezTo>
                      <a:pt x="737" y="1301"/>
                      <a:pt x="737" y="1300"/>
                      <a:pt x="737" y="1299"/>
                    </a:cubicBezTo>
                    <a:cubicBezTo>
                      <a:pt x="739" y="1299"/>
                      <a:pt x="740" y="1299"/>
                      <a:pt x="742" y="1299"/>
                    </a:cubicBezTo>
                    <a:close/>
                    <a:moveTo>
                      <a:pt x="859" y="1358"/>
                    </a:moveTo>
                    <a:cubicBezTo>
                      <a:pt x="858" y="1353"/>
                      <a:pt x="858" y="1349"/>
                      <a:pt x="857" y="1344"/>
                    </a:cubicBezTo>
                    <a:cubicBezTo>
                      <a:pt x="863" y="1330"/>
                      <a:pt x="866" y="1316"/>
                      <a:pt x="866" y="1302"/>
                    </a:cubicBezTo>
                    <a:cubicBezTo>
                      <a:pt x="866" y="1301"/>
                      <a:pt x="866" y="1300"/>
                      <a:pt x="866" y="1299"/>
                    </a:cubicBezTo>
                    <a:cubicBezTo>
                      <a:pt x="868" y="1299"/>
                      <a:pt x="870" y="1299"/>
                      <a:pt x="872" y="1299"/>
                    </a:cubicBezTo>
                    <a:cubicBezTo>
                      <a:pt x="871" y="1318"/>
                      <a:pt x="867" y="1338"/>
                      <a:pt x="859" y="1358"/>
                    </a:cubicBezTo>
                    <a:close/>
                    <a:moveTo>
                      <a:pt x="917" y="1200"/>
                    </a:moveTo>
                    <a:cubicBezTo>
                      <a:pt x="917" y="1199"/>
                      <a:pt x="917" y="1198"/>
                      <a:pt x="916" y="1197"/>
                    </a:cubicBezTo>
                    <a:cubicBezTo>
                      <a:pt x="916" y="1195"/>
                      <a:pt x="916" y="1194"/>
                      <a:pt x="916" y="1193"/>
                    </a:cubicBezTo>
                    <a:cubicBezTo>
                      <a:pt x="917" y="1193"/>
                      <a:pt x="917" y="1193"/>
                      <a:pt x="918" y="1193"/>
                    </a:cubicBezTo>
                    <a:cubicBezTo>
                      <a:pt x="918" y="1196"/>
                      <a:pt x="918" y="1198"/>
                      <a:pt x="919" y="1199"/>
                    </a:cubicBezTo>
                    <a:cubicBezTo>
                      <a:pt x="919" y="1198"/>
                      <a:pt x="919" y="1194"/>
                      <a:pt x="919" y="1193"/>
                    </a:cubicBezTo>
                    <a:cubicBezTo>
                      <a:pt x="920" y="1193"/>
                      <a:pt x="921" y="1193"/>
                      <a:pt x="921" y="1193"/>
                    </a:cubicBezTo>
                    <a:cubicBezTo>
                      <a:pt x="921" y="1196"/>
                      <a:pt x="921" y="1197"/>
                      <a:pt x="922" y="1198"/>
                    </a:cubicBezTo>
                    <a:cubicBezTo>
                      <a:pt x="923" y="1197"/>
                      <a:pt x="923" y="1194"/>
                      <a:pt x="923" y="1193"/>
                    </a:cubicBezTo>
                    <a:cubicBezTo>
                      <a:pt x="923" y="1193"/>
                      <a:pt x="923" y="1193"/>
                      <a:pt x="923" y="1193"/>
                    </a:cubicBezTo>
                    <a:cubicBezTo>
                      <a:pt x="923" y="1193"/>
                      <a:pt x="923" y="1193"/>
                      <a:pt x="923" y="1193"/>
                    </a:cubicBezTo>
                    <a:cubicBezTo>
                      <a:pt x="925" y="1193"/>
                      <a:pt x="927" y="1193"/>
                      <a:pt x="929" y="1193"/>
                    </a:cubicBezTo>
                    <a:cubicBezTo>
                      <a:pt x="929" y="1193"/>
                      <a:pt x="929" y="1193"/>
                      <a:pt x="929" y="1193"/>
                    </a:cubicBezTo>
                    <a:cubicBezTo>
                      <a:pt x="930" y="1197"/>
                      <a:pt x="929" y="1198"/>
                      <a:pt x="930" y="1200"/>
                    </a:cubicBezTo>
                    <a:cubicBezTo>
                      <a:pt x="930" y="1199"/>
                      <a:pt x="931" y="1197"/>
                      <a:pt x="931" y="1196"/>
                    </a:cubicBezTo>
                    <a:cubicBezTo>
                      <a:pt x="931" y="1195"/>
                      <a:pt x="930" y="1193"/>
                      <a:pt x="930" y="1193"/>
                    </a:cubicBezTo>
                    <a:cubicBezTo>
                      <a:pt x="931" y="1193"/>
                      <a:pt x="931" y="1193"/>
                      <a:pt x="932" y="1193"/>
                    </a:cubicBezTo>
                    <a:cubicBezTo>
                      <a:pt x="932" y="1194"/>
                      <a:pt x="932" y="1195"/>
                      <a:pt x="932" y="1196"/>
                    </a:cubicBezTo>
                    <a:cubicBezTo>
                      <a:pt x="932" y="1198"/>
                      <a:pt x="932" y="1199"/>
                      <a:pt x="932" y="1200"/>
                    </a:cubicBezTo>
                    <a:cubicBezTo>
                      <a:pt x="927" y="1200"/>
                      <a:pt x="922" y="1200"/>
                      <a:pt x="917" y="1200"/>
                    </a:cubicBezTo>
                    <a:close/>
                    <a:moveTo>
                      <a:pt x="935" y="1200"/>
                    </a:moveTo>
                    <a:cubicBezTo>
                      <a:pt x="935" y="1199"/>
                      <a:pt x="935" y="1198"/>
                      <a:pt x="935" y="1196"/>
                    </a:cubicBezTo>
                    <a:cubicBezTo>
                      <a:pt x="935" y="1195"/>
                      <a:pt x="935" y="1194"/>
                      <a:pt x="935" y="1193"/>
                    </a:cubicBezTo>
                    <a:cubicBezTo>
                      <a:pt x="935" y="1193"/>
                      <a:pt x="936" y="1193"/>
                      <a:pt x="936" y="1193"/>
                    </a:cubicBezTo>
                    <a:cubicBezTo>
                      <a:pt x="936" y="1195"/>
                      <a:pt x="936" y="1196"/>
                      <a:pt x="937" y="1197"/>
                    </a:cubicBezTo>
                    <a:cubicBezTo>
                      <a:pt x="937" y="1196"/>
                      <a:pt x="937" y="1194"/>
                      <a:pt x="937" y="1193"/>
                    </a:cubicBezTo>
                    <a:cubicBezTo>
                      <a:pt x="938" y="1193"/>
                      <a:pt x="938" y="1193"/>
                      <a:pt x="939" y="1193"/>
                    </a:cubicBezTo>
                    <a:cubicBezTo>
                      <a:pt x="939" y="1196"/>
                      <a:pt x="939" y="1198"/>
                      <a:pt x="940" y="1199"/>
                    </a:cubicBezTo>
                    <a:cubicBezTo>
                      <a:pt x="940" y="1198"/>
                      <a:pt x="940" y="1194"/>
                      <a:pt x="940" y="1193"/>
                    </a:cubicBezTo>
                    <a:cubicBezTo>
                      <a:pt x="941" y="1193"/>
                      <a:pt x="942" y="1193"/>
                      <a:pt x="942" y="1193"/>
                    </a:cubicBezTo>
                    <a:cubicBezTo>
                      <a:pt x="942" y="1198"/>
                      <a:pt x="942" y="1200"/>
                      <a:pt x="943" y="1201"/>
                    </a:cubicBezTo>
                    <a:cubicBezTo>
                      <a:pt x="944" y="1199"/>
                      <a:pt x="944" y="1195"/>
                      <a:pt x="944" y="1193"/>
                    </a:cubicBezTo>
                    <a:cubicBezTo>
                      <a:pt x="944" y="1193"/>
                      <a:pt x="945" y="1193"/>
                      <a:pt x="946" y="1193"/>
                    </a:cubicBezTo>
                    <a:cubicBezTo>
                      <a:pt x="946" y="1197"/>
                      <a:pt x="946" y="1199"/>
                      <a:pt x="947" y="1200"/>
                    </a:cubicBezTo>
                    <a:cubicBezTo>
                      <a:pt x="947" y="1199"/>
                      <a:pt x="947" y="1195"/>
                      <a:pt x="947" y="1193"/>
                    </a:cubicBezTo>
                    <a:cubicBezTo>
                      <a:pt x="948" y="1193"/>
                      <a:pt x="949" y="1193"/>
                      <a:pt x="949" y="1193"/>
                    </a:cubicBezTo>
                    <a:cubicBezTo>
                      <a:pt x="949" y="1198"/>
                      <a:pt x="949" y="1200"/>
                      <a:pt x="950" y="1201"/>
                    </a:cubicBezTo>
                    <a:cubicBezTo>
                      <a:pt x="951" y="1200"/>
                      <a:pt x="951" y="1195"/>
                      <a:pt x="951" y="1193"/>
                    </a:cubicBezTo>
                    <a:cubicBezTo>
                      <a:pt x="952" y="1193"/>
                      <a:pt x="953" y="1193"/>
                      <a:pt x="954" y="1193"/>
                    </a:cubicBezTo>
                    <a:cubicBezTo>
                      <a:pt x="953" y="1198"/>
                      <a:pt x="953" y="1200"/>
                      <a:pt x="953" y="1201"/>
                    </a:cubicBezTo>
                    <a:cubicBezTo>
                      <a:pt x="954" y="1200"/>
                      <a:pt x="955" y="1196"/>
                      <a:pt x="955" y="1193"/>
                    </a:cubicBezTo>
                    <a:cubicBezTo>
                      <a:pt x="955" y="1193"/>
                      <a:pt x="956" y="1194"/>
                      <a:pt x="957" y="1194"/>
                    </a:cubicBezTo>
                    <a:cubicBezTo>
                      <a:pt x="957" y="1196"/>
                      <a:pt x="957" y="1199"/>
                      <a:pt x="957" y="1202"/>
                    </a:cubicBezTo>
                    <a:cubicBezTo>
                      <a:pt x="949" y="1202"/>
                      <a:pt x="942" y="1201"/>
                      <a:pt x="935" y="1200"/>
                    </a:cubicBezTo>
                    <a:close/>
                    <a:moveTo>
                      <a:pt x="987" y="1196"/>
                    </a:moveTo>
                    <a:cubicBezTo>
                      <a:pt x="988" y="1196"/>
                      <a:pt x="989" y="1196"/>
                      <a:pt x="990" y="1196"/>
                    </a:cubicBezTo>
                    <a:cubicBezTo>
                      <a:pt x="989" y="1201"/>
                      <a:pt x="989" y="1203"/>
                      <a:pt x="989" y="1205"/>
                    </a:cubicBezTo>
                    <a:cubicBezTo>
                      <a:pt x="990" y="1204"/>
                      <a:pt x="991" y="1199"/>
                      <a:pt x="991" y="1197"/>
                    </a:cubicBezTo>
                    <a:cubicBezTo>
                      <a:pt x="993" y="1197"/>
                      <a:pt x="994" y="1197"/>
                      <a:pt x="996" y="1197"/>
                    </a:cubicBezTo>
                    <a:cubicBezTo>
                      <a:pt x="994" y="1202"/>
                      <a:pt x="993" y="1205"/>
                      <a:pt x="994" y="1207"/>
                    </a:cubicBezTo>
                    <a:cubicBezTo>
                      <a:pt x="995" y="1205"/>
                      <a:pt x="996" y="1200"/>
                      <a:pt x="997" y="1197"/>
                    </a:cubicBezTo>
                    <a:cubicBezTo>
                      <a:pt x="998" y="1197"/>
                      <a:pt x="999" y="1197"/>
                      <a:pt x="999" y="1198"/>
                    </a:cubicBezTo>
                    <a:cubicBezTo>
                      <a:pt x="998" y="1200"/>
                      <a:pt x="998" y="1202"/>
                      <a:pt x="998" y="1203"/>
                    </a:cubicBezTo>
                    <a:cubicBezTo>
                      <a:pt x="999" y="1202"/>
                      <a:pt x="1000" y="1199"/>
                      <a:pt x="1001" y="1198"/>
                    </a:cubicBezTo>
                    <a:cubicBezTo>
                      <a:pt x="1001" y="1198"/>
                      <a:pt x="1002" y="1198"/>
                      <a:pt x="1003" y="1198"/>
                    </a:cubicBezTo>
                    <a:cubicBezTo>
                      <a:pt x="1002" y="1202"/>
                      <a:pt x="1001" y="1204"/>
                      <a:pt x="1001" y="1206"/>
                    </a:cubicBezTo>
                    <a:cubicBezTo>
                      <a:pt x="1002" y="1204"/>
                      <a:pt x="1003" y="1201"/>
                      <a:pt x="1004" y="1198"/>
                    </a:cubicBezTo>
                    <a:cubicBezTo>
                      <a:pt x="1005" y="1198"/>
                      <a:pt x="1006" y="1199"/>
                      <a:pt x="1007" y="1199"/>
                    </a:cubicBezTo>
                    <a:cubicBezTo>
                      <a:pt x="1005" y="1202"/>
                      <a:pt x="1005" y="1204"/>
                      <a:pt x="1005" y="1206"/>
                    </a:cubicBezTo>
                    <a:cubicBezTo>
                      <a:pt x="1005" y="1205"/>
                      <a:pt x="1006" y="1203"/>
                      <a:pt x="1007" y="1201"/>
                    </a:cubicBezTo>
                    <a:cubicBezTo>
                      <a:pt x="1007" y="1200"/>
                      <a:pt x="1008" y="1199"/>
                      <a:pt x="1008" y="1199"/>
                    </a:cubicBezTo>
                    <a:cubicBezTo>
                      <a:pt x="1009" y="1199"/>
                      <a:pt x="1010" y="1199"/>
                      <a:pt x="1011" y="1199"/>
                    </a:cubicBezTo>
                    <a:cubicBezTo>
                      <a:pt x="1009" y="1203"/>
                      <a:pt x="1008" y="1207"/>
                      <a:pt x="1007" y="1210"/>
                    </a:cubicBezTo>
                    <a:cubicBezTo>
                      <a:pt x="999" y="1209"/>
                      <a:pt x="992" y="1207"/>
                      <a:pt x="985" y="1206"/>
                    </a:cubicBezTo>
                    <a:cubicBezTo>
                      <a:pt x="986" y="1202"/>
                      <a:pt x="986" y="1199"/>
                      <a:pt x="987" y="1196"/>
                    </a:cubicBezTo>
                    <a:close/>
                    <a:moveTo>
                      <a:pt x="1014" y="1200"/>
                    </a:moveTo>
                    <a:cubicBezTo>
                      <a:pt x="1014" y="1200"/>
                      <a:pt x="1015" y="1200"/>
                      <a:pt x="1016" y="1200"/>
                    </a:cubicBezTo>
                    <a:cubicBezTo>
                      <a:pt x="1015" y="1202"/>
                      <a:pt x="1014" y="1203"/>
                      <a:pt x="1015" y="1205"/>
                    </a:cubicBezTo>
                    <a:cubicBezTo>
                      <a:pt x="1015" y="1204"/>
                      <a:pt x="1016" y="1203"/>
                      <a:pt x="1016" y="1201"/>
                    </a:cubicBezTo>
                    <a:cubicBezTo>
                      <a:pt x="1017" y="1201"/>
                      <a:pt x="1017" y="1201"/>
                      <a:pt x="1017" y="1200"/>
                    </a:cubicBezTo>
                    <a:cubicBezTo>
                      <a:pt x="1017" y="1200"/>
                      <a:pt x="1018" y="1200"/>
                      <a:pt x="1019" y="1200"/>
                    </a:cubicBezTo>
                    <a:cubicBezTo>
                      <a:pt x="1017" y="1203"/>
                      <a:pt x="1017" y="1205"/>
                      <a:pt x="1017" y="1206"/>
                    </a:cubicBezTo>
                    <a:cubicBezTo>
                      <a:pt x="1018" y="1205"/>
                      <a:pt x="1019" y="1202"/>
                      <a:pt x="1020" y="1201"/>
                    </a:cubicBezTo>
                    <a:cubicBezTo>
                      <a:pt x="1020" y="1201"/>
                      <a:pt x="1021" y="1201"/>
                      <a:pt x="1022" y="1201"/>
                    </a:cubicBezTo>
                    <a:cubicBezTo>
                      <a:pt x="1020" y="1206"/>
                      <a:pt x="1019" y="1208"/>
                      <a:pt x="1020" y="1210"/>
                    </a:cubicBezTo>
                    <a:cubicBezTo>
                      <a:pt x="1021" y="1208"/>
                      <a:pt x="1022" y="1204"/>
                      <a:pt x="1023" y="1201"/>
                    </a:cubicBezTo>
                    <a:cubicBezTo>
                      <a:pt x="1024" y="1201"/>
                      <a:pt x="1025" y="1202"/>
                      <a:pt x="1026" y="1202"/>
                    </a:cubicBezTo>
                    <a:cubicBezTo>
                      <a:pt x="1023" y="1207"/>
                      <a:pt x="1022" y="1209"/>
                      <a:pt x="1022" y="1211"/>
                    </a:cubicBezTo>
                    <a:cubicBezTo>
                      <a:pt x="1023" y="1210"/>
                      <a:pt x="1026" y="1204"/>
                      <a:pt x="1027" y="1202"/>
                    </a:cubicBezTo>
                    <a:cubicBezTo>
                      <a:pt x="1028" y="1202"/>
                      <a:pt x="1029" y="1202"/>
                      <a:pt x="1030" y="1203"/>
                    </a:cubicBezTo>
                    <a:cubicBezTo>
                      <a:pt x="1027" y="1207"/>
                      <a:pt x="1026" y="1209"/>
                      <a:pt x="1026" y="1211"/>
                    </a:cubicBezTo>
                    <a:cubicBezTo>
                      <a:pt x="1027" y="1210"/>
                      <a:pt x="1030" y="1205"/>
                      <a:pt x="1031" y="1203"/>
                    </a:cubicBezTo>
                    <a:cubicBezTo>
                      <a:pt x="1032" y="1203"/>
                      <a:pt x="1033" y="1203"/>
                      <a:pt x="1034" y="1203"/>
                    </a:cubicBezTo>
                    <a:cubicBezTo>
                      <a:pt x="1032" y="1207"/>
                      <a:pt x="1031" y="1211"/>
                      <a:pt x="1028" y="1215"/>
                    </a:cubicBezTo>
                    <a:cubicBezTo>
                      <a:pt x="1023" y="1213"/>
                      <a:pt x="1016" y="1212"/>
                      <a:pt x="1010" y="1211"/>
                    </a:cubicBezTo>
                    <a:cubicBezTo>
                      <a:pt x="1011" y="1207"/>
                      <a:pt x="1012" y="1204"/>
                      <a:pt x="1014" y="1200"/>
                    </a:cubicBezTo>
                    <a:close/>
                    <a:moveTo>
                      <a:pt x="1037" y="1204"/>
                    </a:moveTo>
                    <a:cubicBezTo>
                      <a:pt x="1037" y="1204"/>
                      <a:pt x="1038" y="1204"/>
                      <a:pt x="1038" y="1204"/>
                    </a:cubicBezTo>
                    <a:cubicBezTo>
                      <a:pt x="1038" y="1206"/>
                      <a:pt x="1037" y="1206"/>
                      <a:pt x="1038" y="1207"/>
                    </a:cubicBezTo>
                    <a:cubicBezTo>
                      <a:pt x="1038" y="1207"/>
                      <a:pt x="1039" y="1205"/>
                      <a:pt x="1039" y="1204"/>
                    </a:cubicBezTo>
                    <a:cubicBezTo>
                      <a:pt x="1040" y="1204"/>
                      <a:pt x="1040" y="1205"/>
                      <a:pt x="1040" y="1205"/>
                    </a:cubicBezTo>
                    <a:cubicBezTo>
                      <a:pt x="1038" y="1210"/>
                      <a:pt x="1037" y="1212"/>
                      <a:pt x="1037" y="1214"/>
                    </a:cubicBezTo>
                    <a:cubicBezTo>
                      <a:pt x="1038" y="1212"/>
                      <a:pt x="1040" y="1207"/>
                      <a:pt x="1041" y="1205"/>
                    </a:cubicBezTo>
                    <a:cubicBezTo>
                      <a:pt x="1042" y="1205"/>
                      <a:pt x="1043" y="1205"/>
                      <a:pt x="1043" y="1205"/>
                    </a:cubicBezTo>
                    <a:cubicBezTo>
                      <a:pt x="1041" y="1210"/>
                      <a:pt x="1040" y="1212"/>
                      <a:pt x="1041" y="1214"/>
                    </a:cubicBezTo>
                    <a:cubicBezTo>
                      <a:pt x="1042" y="1213"/>
                      <a:pt x="1044" y="1208"/>
                      <a:pt x="1045" y="1205"/>
                    </a:cubicBezTo>
                    <a:cubicBezTo>
                      <a:pt x="1045" y="1206"/>
                      <a:pt x="1046" y="1206"/>
                      <a:pt x="1047" y="1206"/>
                    </a:cubicBezTo>
                    <a:cubicBezTo>
                      <a:pt x="1044" y="1210"/>
                      <a:pt x="1043" y="1212"/>
                      <a:pt x="1043" y="1213"/>
                    </a:cubicBezTo>
                    <a:cubicBezTo>
                      <a:pt x="1044" y="1212"/>
                      <a:pt x="1047" y="1208"/>
                      <a:pt x="1048" y="1206"/>
                    </a:cubicBezTo>
                    <a:cubicBezTo>
                      <a:pt x="1049" y="1206"/>
                      <a:pt x="1050" y="1207"/>
                      <a:pt x="1051" y="1207"/>
                    </a:cubicBezTo>
                    <a:cubicBezTo>
                      <a:pt x="1047" y="1211"/>
                      <a:pt x="1047" y="1213"/>
                      <a:pt x="1047" y="1215"/>
                    </a:cubicBezTo>
                    <a:cubicBezTo>
                      <a:pt x="1048" y="1214"/>
                      <a:pt x="1048" y="1212"/>
                      <a:pt x="1050" y="1210"/>
                    </a:cubicBezTo>
                    <a:cubicBezTo>
                      <a:pt x="1050" y="1209"/>
                      <a:pt x="1051" y="1208"/>
                      <a:pt x="1052" y="1207"/>
                    </a:cubicBezTo>
                    <a:cubicBezTo>
                      <a:pt x="1053" y="1207"/>
                      <a:pt x="1053" y="1207"/>
                      <a:pt x="1054" y="1208"/>
                    </a:cubicBezTo>
                    <a:cubicBezTo>
                      <a:pt x="1051" y="1213"/>
                      <a:pt x="1050" y="1216"/>
                      <a:pt x="1050" y="1218"/>
                    </a:cubicBezTo>
                    <a:cubicBezTo>
                      <a:pt x="1051" y="1216"/>
                      <a:pt x="1054" y="1210"/>
                      <a:pt x="1055" y="1208"/>
                    </a:cubicBezTo>
                    <a:cubicBezTo>
                      <a:pt x="1056" y="1208"/>
                      <a:pt x="1057" y="1208"/>
                      <a:pt x="1058" y="1208"/>
                    </a:cubicBezTo>
                    <a:cubicBezTo>
                      <a:pt x="1055" y="1213"/>
                      <a:pt x="1054" y="1216"/>
                      <a:pt x="1053" y="1217"/>
                    </a:cubicBezTo>
                    <a:cubicBezTo>
                      <a:pt x="1055" y="1216"/>
                      <a:pt x="1058" y="1211"/>
                      <a:pt x="1059" y="1209"/>
                    </a:cubicBezTo>
                    <a:cubicBezTo>
                      <a:pt x="1060" y="1209"/>
                      <a:pt x="1060" y="1209"/>
                      <a:pt x="1061" y="1209"/>
                    </a:cubicBezTo>
                    <a:cubicBezTo>
                      <a:pt x="1059" y="1213"/>
                      <a:pt x="1057" y="1217"/>
                      <a:pt x="1054" y="1222"/>
                    </a:cubicBezTo>
                    <a:cubicBezTo>
                      <a:pt x="1047" y="1219"/>
                      <a:pt x="1039" y="1217"/>
                      <a:pt x="1031" y="1215"/>
                    </a:cubicBezTo>
                    <a:cubicBezTo>
                      <a:pt x="1034" y="1211"/>
                      <a:pt x="1035" y="1208"/>
                      <a:pt x="1037" y="1204"/>
                    </a:cubicBezTo>
                    <a:close/>
                    <a:moveTo>
                      <a:pt x="1088" y="1225"/>
                    </a:moveTo>
                    <a:cubicBezTo>
                      <a:pt x="1090" y="1223"/>
                      <a:pt x="1091" y="1221"/>
                      <a:pt x="1093" y="1218"/>
                    </a:cubicBezTo>
                    <a:cubicBezTo>
                      <a:pt x="1093" y="1218"/>
                      <a:pt x="1094" y="1219"/>
                      <a:pt x="1095" y="1219"/>
                    </a:cubicBezTo>
                    <a:cubicBezTo>
                      <a:pt x="1092" y="1222"/>
                      <a:pt x="1091" y="1224"/>
                      <a:pt x="1091" y="1225"/>
                    </a:cubicBezTo>
                    <a:cubicBezTo>
                      <a:pt x="1092" y="1224"/>
                      <a:pt x="1095" y="1220"/>
                      <a:pt x="1096" y="1219"/>
                    </a:cubicBezTo>
                    <a:cubicBezTo>
                      <a:pt x="1096" y="1219"/>
                      <a:pt x="1097" y="1220"/>
                      <a:pt x="1097" y="1220"/>
                    </a:cubicBezTo>
                    <a:cubicBezTo>
                      <a:pt x="1092" y="1227"/>
                      <a:pt x="1090" y="1230"/>
                      <a:pt x="1089" y="1232"/>
                    </a:cubicBezTo>
                    <a:cubicBezTo>
                      <a:pt x="1091" y="1230"/>
                      <a:pt x="1096" y="1223"/>
                      <a:pt x="1099" y="1220"/>
                    </a:cubicBezTo>
                    <a:cubicBezTo>
                      <a:pt x="1099" y="1220"/>
                      <a:pt x="1100" y="1221"/>
                      <a:pt x="1101" y="1221"/>
                    </a:cubicBezTo>
                    <a:cubicBezTo>
                      <a:pt x="1096" y="1228"/>
                      <a:pt x="1094" y="1231"/>
                      <a:pt x="1093" y="1233"/>
                    </a:cubicBezTo>
                    <a:cubicBezTo>
                      <a:pt x="1095" y="1231"/>
                      <a:pt x="1100" y="1224"/>
                      <a:pt x="1102" y="1221"/>
                    </a:cubicBezTo>
                    <a:cubicBezTo>
                      <a:pt x="1103" y="1221"/>
                      <a:pt x="1104" y="1222"/>
                      <a:pt x="1104" y="1222"/>
                    </a:cubicBezTo>
                    <a:cubicBezTo>
                      <a:pt x="1100" y="1228"/>
                      <a:pt x="1098" y="1230"/>
                      <a:pt x="1098" y="1232"/>
                    </a:cubicBezTo>
                    <a:cubicBezTo>
                      <a:pt x="1100" y="1230"/>
                      <a:pt x="1104" y="1224"/>
                      <a:pt x="1105" y="1222"/>
                    </a:cubicBezTo>
                    <a:cubicBezTo>
                      <a:pt x="1105" y="1222"/>
                      <a:pt x="1105" y="1222"/>
                      <a:pt x="1105" y="1222"/>
                    </a:cubicBezTo>
                    <a:cubicBezTo>
                      <a:pt x="1106" y="1223"/>
                      <a:pt x="1107" y="1223"/>
                      <a:pt x="1108" y="1223"/>
                    </a:cubicBezTo>
                    <a:cubicBezTo>
                      <a:pt x="1104" y="1228"/>
                      <a:pt x="1103" y="1230"/>
                      <a:pt x="1103" y="1232"/>
                    </a:cubicBezTo>
                    <a:cubicBezTo>
                      <a:pt x="1104" y="1230"/>
                      <a:pt x="1108" y="1225"/>
                      <a:pt x="1109" y="1224"/>
                    </a:cubicBezTo>
                    <a:cubicBezTo>
                      <a:pt x="1109" y="1224"/>
                      <a:pt x="1110" y="1224"/>
                      <a:pt x="1110" y="1224"/>
                    </a:cubicBezTo>
                    <a:cubicBezTo>
                      <a:pt x="1107" y="1229"/>
                      <a:pt x="1106" y="1231"/>
                      <a:pt x="1105" y="1233"/>
                    </a:cubicBezTo>
                    <a:cubicBezTo>
                      <a:pt x="1107" y="1231"/>
                      <a:pt x="1110" y="1227"/>
                      <a:pt x="1111" y="1225"/>
                    </a:cubicBezTo>
                    <a:cubicBezTo>
                      <a:pt x="1112" y="1225"/>
                      <a:pt x="1112" y="1225"/>
                      <a:pt x="1113" y="1225"/>
                    </a:cubicBezTo>
                    <a:cubicBezTo>
                      <a:pt x="1108" y="1231"/>
                      <a:pt x="1106" y="1233"/>
                      <a:pt x="1105" y="1236"/>
                    </a:cubicBezTo>
                    <a:cubicBezTo>
                      <a:pt x="1107" y="1234"/>
                      <a:pt x="1112" y="1228"/>
                      <a:pt x="1114" y="1225"/>
                    </a:cubicBezTo>
                    <a:cubicBezTo>
                      <a:pt x="1115" y="1226"/>
                      <a:pt x="1115" y="1226"/>
                      <a:pt x="1116" y="1226"/>
                    </a:cubicBezTo>
                    <a:cubicBezTo>
                      <a:pt x="1113" y="1231"/>
                      <a:pt x="1109" y="1235"/>
                      <a:pt x="1106" y="1240"/>
                    </a:cubicBezTo>
                    <a:cubicBezTo>
                      <a:pt x="1099" y="1237"/>
                      <a:pt x="1092" y="1234"/>
                      <a:pt x="1084" y="1232"/>
                    </a:cubicBezTo>
                    <a:cubicBezTo>
                      <a:pt x="1086" y="1230"/>
                      <a:pt x="1087" y="1227"/>
                      <a:pt x="1088" y="1225"/>
                    </a:cubicBezTo>
                    <a:close/>
                    <a:moveTo>
                      <a:pt x="1119" y="1227"/>
                    </a:moveTo>
                    <a:cubicBezTo>
                      <a:pt x="1120" y="1228"/>
                      <a:pt x="1120" y="1228"/>
                      <a:pt x="1121" y="1228"/>
                    </a:cubicBezTo>
                    <a:cubicBezTo>
                      <a:pt x="1118" y="1232"/>
                      <a:pt x="1117" y="1233"/>
                      <a:pt x="1117" y="1235"/>
                    </a:cubicBezTo>
                    <a:cubicBezTo>
                      <a:pt x="1118" y="1234"/>
                      <a:pt x="1121" y="1230"/>
                      <a:pt x="1122" y="1228"/>
                    </a:cubicBezTo>
                    <a:cubicBezTo>
                      <a:pt x="1122" y="1228"/>
                      <a:pt x="1122" y="1229"/>
                      <a:pt x="1122" y="1229"/>
                    </a:cubicBezTo>
                    <a:cubicBezTo>
                      <a:pt x="1116" y="1236"/>
                      <a:pt x="1114" y="1240"/>
                      <a:pt x="1113" y="1242"/>
                    </a:cubicBezTo>
                    <a:cubicBezTo>
                      <a:pt x="1115" y="1240"/>
                      <a:pt x="1121" y="1232"/>
                      <a:pt x="1123" y="1229"/>
                    </a:cubicBezTo>
                    <a:cubicBezTo>
                      <a:pt x="1124" y="1229"/>
                      <a:pt x="1125" y="1230"/>
                      <a:pt x="1126" y="1230"/>
                    </a:cubicBezTo>
                    <a:cubicBezTo>
                      <a:pt x="1121" y="1236"/>
                      <a:pt x="1119" y="1239"/>
                      <a:pt x="1118" y="1241"/>
                    </a:cubicBezTo>
                    <a:cubicBezTo>
                      <a:pt x="1120" y="1239"/>
                      <a:pt x="1125" y="1234"/>
                      <a:pt x="1128" y="1231"/>
                    </a:cubicBezTo>
                    <a:cubicBezTo>
                      <a:pt x="1128" y="1231"/>
                      <a:pt x="1129" y="1231"/>
                      <a:pt x="1129" y="1231"/>
                    </a:cubicBezTo>
                    <a:cubicBezTo>
                      <a:pt x="1124" y="1237"/>
                      <a:pt x="1122" y="1240"/>
                      <a:pt x="1121" y="1242"/>
                    </a:cubicBezTo>
                    <a:cubicBezTo>
                      <a:pt x="1123" y="1240"/>
                      <a:pt x="1128" y="1234"/>
                      <a:pt x="1131" y="1232"/>
                    </a:cubicBezTo>
                    <a:cubicBezTo>
                      <a:pt x="1131" y="1232"/>
                      <a:pt x="1132" y="1232"/>
                      <a:pt x="1133" y="1233"/>
                    </a:cubicBezTo>
                    <a:cubicBezTo>
                      <a:pt x="1128" y="1237"/>
                      <a:pt x="1126" y="1239"/>
                      <a:pt x="1126" y="1241"/>
                    </a:cubicBezTo>
                    <a:cubicBezTo>
                      <a:pt x="1127" y="1240"/>
                      <a:pt x="1132" y="1235"/>
                      <a:pt x="1134" y="1233"/>
                    </a:cubicBezTo>
                    <a:cubicBezTo>
                      <a:pt x="1134" y="1233"/>
                      <a:pt x="1135" y="1234"/>
                      <a:pt x="1135" y="1234"/>
                    </a:cubicBezTo>
                    <a:cubicBezTo>
                      <a:pt x="1132" y="1237"/>
                      <a:pt x="1129" y="1240"/>
                      <a:pt x="1127" y="1243"/>
                    </a:cubicBezTo>
                    <a:cubicBezTo>
                      <a:pt x="1125" y="1245"/>
                      <a:pt x="1124" y="1246"/>
                      <a:pt x="1123" y="1248"/>
                    </a:cubicBezTo>
                    <a:cubicBezTo>
                      <a:pt x="1118" y="1245"/>
                      <a:pt x="1113" y="1243"/>
                      <a:pt x="1108" y="1241"/>
                    </a:cubicBezTo>
                    <a:cubicBezTo>
                      <a:pt x="1112" y="1236"/>
                      <a:pt x="1116" y="1232"/>
                      <a:pt x="1119" y="1227"/>
                    </a:cubicBezTo>
                    <a:close/>
                    <a:moveTo>
                      <a:pt x="1139" y="1232"/>
                    </a:moveTo>
                    <a:cubicBezTo>
                      <a:pt x="1135" y="1230"/>
                      <a:pt x="1131" y="1229"/>
                      <a:pt x="1128" y="1228"/>
                    </a:cubicBezTo>
                    <a:cubicBezTo>
                      <a:pt x="1128" y="1227"/>
                      <a:pt x="1128" y="1227"/>
                      <a:pt x="1128" y="1227"/>
                    </a:cubicBezTo>
                    <a:cubicBezTo>
                      <a:pt x="1107" y="1195"/>
                      <a:pt x="1087" y="1168"/>
                      <a:pt x="1069" y="1146"/>
                    </a:cubicBezTo>
                    <a:cubicBezTo>
                      <a:pt x="1050" y="1125"/>
                      <a:pt x="1033" y="1108"/>
                      <a:pt x="1018" y="1095"/>
                    </a:cubicBezTo>
                    <a:cubicBezTo>
                      <a:pt x="1002" y="1082"/>
                      <a:pt x="988" y="1073"/>
                      <a:pt x="976" y="1066"/>
                    </a:cubicBezTo>
                    <a:cubicBezTo>
                      <a:pt x="963" y="1059"/>
                      <a:pt x="952" y="1055"/>
                      <a:pt x="943" y="1051"/>
                    </a:cubicBezTo>
                    <a:cubicBezTo>
                      <a:pt x="949" y="1054"/>
                      <a:pt x="956" y="1057"/>
                      <a:pt x="965" y="1061"/>
                    </a:cubicBezTo>
                    <a:cubicBezTo>
                      <a:pt x="973" y="1066"/>
                      <a:pt x="983" y="1071"/>
                      <a:pt x="993" y="1078"/>
                    </a:cubicBezTo>
                    <a:cubicBezTo>
                      <a:pt x="1012" y="1091"/>
                      <a:pt x="1033" y="1109"/>
                      <a:pt x="1051" y="1129"/>
                    </a:cubicBezTo>
                    <a:cubicBezTo>
                      <a:pt x="1070" y="1148"/>
                      <a:pt x="1086" y="1169"/>
                      <a:pt x="1099" y="1187"/>
                    </a:cubicBezTo>
                    <a:cubicBezTo>
                      <a:pt x="1111" y="1204"/>
                      <a:pt x="1120" y="1218"/>
                      <a:pt x="1126" y="1227"/>
                    </a:cubicBezTo>
                    <a:cubicBezTo>
                      <a:pt x="1124" y="1226"/>
                      <a:pt x="1121" y="1225"/>
                      <a:pt x="1119" y="1224"/>
                    </a:cubicBezTo>
                    <a:cubicBezTo>
                      <a:pt x="1119" y="1224"/>
                      <a:pt x="1119" y="1224"/>
                      <a:pt x="1119" y="1224"/>
                    </a:cubicBezTo>
                    <a:cubicBezTo>
                      <a:pt x="1119" y="1224"/>
                      <a:pt x="1119" y="1224"/>
                      <a:pt x="1119" y="1223"/>
                    </a:cubicBezTo>
                    <a:cubicBezTo>
                      <a:pt x="1101" y="1194"/>
                      <a:pt x="1083" y="1171"/>
                      <a:pt x="1066" y="1152"/>
                    </a:cubicBezTo>
                    <a:cubicBezTo>
                      <a:pt x="1049" y="1133"/>
                      <a:pt x="1034" y="1119"/>
                      <a:pt x="1020" y="1107"/>
                    </a:cubicBezTo>
                    <a:cubicBezTo>
                      <a:pt x="993" y="1084"/>
                      <a:pt x="973" y="1071"/>
                      <a:pt x="957" y="1062"/>
                    </a:cubicBezTo>
                    <a:cubicBezTo>
                      <a:pt x="967" y="1068"/>
                      <a:pt x="982" y="1078"/>
                      <a:pt x="998" y="1091"/>
                    </a:cubicBezTo>
                    <a:cubicBezTo>
                      <a:pt x="1015" y="1104"/>
                      <a:pt x="1033" y="1120"/>
                      <a:pt x="1050" y="1137"/>
                    </a:cubicBezTo>
                    <a:cubicBezTo>
                      <a:pt x="1066" y="1154"/>
                      <a:pt x="1082" y="1172"/>
                      <a:pt x="1093" y="1188"/>
                    </a:cubicBezTo>
                    <a:cubicBezTo>
                      <a:pt x="1104" y="1203"/>
                      <a:pt x="1113" y="1216"/>
                      <a:pt x="1117" y="1223"/>
                    </a:cubicBezTo>
                    <a:cubicBezTo>
                      <a:pt x="1109" y="1220"/>
                      <a:pt x="1100" y="1217"/>
                      <a:pt x="1092" y="1215"/>
                    </a:cubicBezTo>
                    <a:cubicBezTo>
                      <a:pt x="1092" y="1215"/>
                      <a:pt x="1092" y="1215"/>
                      <a:pt x="1092" y="1215"/>
                    </a:cubicBezTo>
                    <a:cubicBezTo>
                      <a:pt x="1091" y="1215"/>
                      <a:pt x="1090" y="1214"/>
                      <a:pt x="1089" y="1214"/>
                    </a:cubicBezTo>
                    <a:cubicBezTo>
                      <a:pt x="1088" y="1213"/>
                      <a:pt x="1088" y="1212"/>
                      <a:pt x="1087" y="1212"/>
                    </a:cubicBezTo>
                    <a:cubicBezTo>
                      <a:pt x="1085" y="1208"/>
                      <a:pt x="1082" y="1203"/>
                      <a:pt x="1079" y="1198"/>
                    </a:cubicBezTo>
                    <a:cubicBezTo>
                      <a:pt x="1071" y="1186"/>
                      <a:pt x="1060" y="1170"/>
                      <a:pt x="1046" y="1154"/>
                    </a:cubicBezTo>
                    <a:cubicBezTo>
                      <a:pt x="1033" y="1138"/>
                      <a:pt x="1019" y="1125"/>
                      <a:pt x="1009" y="1115"/>
                    </a:cubicBezTo>
                    <a:cubicBezTo>
                      <a:pt x="1004" y="1111"/>
                      <a:pt x="999" y="1107"/>
                      <a:pt x="996" y="1105"/>
                    </a:cubicBezTo>
                    <a:cubicBezTo>
                      <a:pt x="993" y="1102"/>
                      <a:pt x="992" y="1101"/>
                      <a:pt x="992" y="1101"/>
                    </a:cubicBezTo>
                    <a:cubicBezTo>
                      <a:pt x="992" y="1101"/>
                      <a:pt x="993" y="1102"/>
                      <a:pt x="996" y="1105"/>
                    </a:cubicBezTo>
                    <a:cubicBezTo>
                      <a:pt x="999" y="1107"/>
                      <a:pt x="1003" y="1111"/>
                      <a:pt x="1008" y="1116"/>
                    </a:cubicBezTo>
                    <a:cubicBezTo>
                      <a:pt x="1019" y="1125"/>
                      <a:pt x="1032" y="1139"/>
                      <a:pt x="1046" y="1155"/>
                    </a:cubicBezTo>
                    <a:cubicBezTo>
                      <a:pt x="1059" y="1171"/>
                      <a:pt x="1071" y="1186"/>
                      <a:pt x="1078" y="1198"/>
                    </a:cubicBezTo>
                    <a:cubicBezTo>
                      <a:pt x="1082" y="1204"/>
                      <a:pt x="1085" y="1208"/>
                      <a:pt x="1087" y="1212"/>
                    </a:cubicBezTo>
                    <a:cubicBezTo>
                      <a:pt x="1088" y="1212"/>
                      <a:pt x="1088" y="1213"/>
                      <a:pt x="1088" y="1214"/>
                    </a:cubicBezTo>
                    <a:cubicBezTo>
                      <a:pt x="1080" y="1211"/>
                      <a:pt x="1072" y="1209"/>
                      <a:pt x="1064" y="1207"/>
                    </a:cubicBezTo>
                    <a:cubicBezTo>
                      <a:pt x="1055" y="1205"/>
                      <a:pt x="1046" y="1202"/>
                      <a:pt x="1036" y="1201"/>
                    </a:cubicBezTo>
                    <a:cubicBezTo>
                      <a:pt x="1028" y="1199"/>
                      <a:pt x="1020" y="1198"/>
                      <a:pt x="1013" y="1197"/>
                    </a:cubicBezTo>
                    <a:cubicBezTo>
                      <a:pt x="1013" y="1197"/>
                      <a:pt x="1013" y="1197"/>
                      <a:pt x="1013" y="1197"/>
                    </a:cubicBezTo>
                    <a:cubicBezTo>
                      <a:pt x="1013" y="1197"/>
                      <a:pt x="1013" y="1197"/>
                      <a:pt x="1013" y="1197"/>
                    </a:cubicBezTo>
                    <a:cubicBezTo>
                      <a:pt x="1013" y="1197"/>
                      <a:pt x="1013" y="1197"/>
                      <a:pt x="1013" y="1197"/>
                    </a:cubicBezTo>
                    <a:cubicBezTo>
                      <a:pt x="1004" y="1195"/>
                      <a:pt x="995" y="1194"/>
                      <a:pt x="985" y="1193"/>
                    </a:cubicBezTo>
                    <a:cubicBezTo>
                      <a:pt x="985" y="1193"/>
                      <a:pt x="985" y="1193"/>
                      <a:pt x="985" y="1193"/>
                    </a:cubicBezTo>
                    <a:cubicBezTo>
                      <a:pt x="985" y="1193"/>
                      <a:pt x="985" y="1193"/>
                      <a:pt x="985" y="1193"/>
                    </a:cubicBezTo>
                    <a:cubicBezTo>
                      <a:pt x="985" y="1193"/>
                      <a:pt x="985" y="1193"/>
                      <a:pt x="985" y="1193"/>
                    </a:cubicBezTo>
                    <a:cubicBezTo>
                      <a:pt x="984" y="1193"/>
                      <a:pt x="982" y="1193"/>
                      <a:pt x="980" y="1192"/>
                    </a:cubicBezTo>
                    <a:cubicBezTo>
                      <a:pt x="979" y="1190"/>
                      <a:pt x="977" y="1185"/>
                      <a:pt x="974" y="1179"/>
                    </a:cubicBezTo>
                    <a:cubicBezTo>
                      <a:pt x="969" y="1171"/>
                      <a:pt x="964" y="1165"/>
                      <a:pt x="964" y="1165"/>
                    </a:cubicBezTo>
                    <a:cubicBezTo>
                      <a:pt x="964" y="1165"/>
                      <a:pt x="968" y="1171"/>
                      <a:pt x="973" y="1179"/>
                    </a:cubicBezTo>
                    <a:cubicBezTo>
                      <a:pt x="976" y="1185"/>
                      <a:pt x="979" y="1190"/>
                      <a:pt x="980" y="1192"/>
                    </a:cubicBezTo>
                    <a:cubicBezTo>
                      <a:pt x="975" y="1192"/>
                      <a:pt x="971" y="1192"/>
                      <a:pt x="966" y="1191"/>
                    </a:cubicBezTo>
                    <a:cubicBezTo>
                      <a:pt x="967" y="1191"/>
                      <a:pt x="967" y="1191"/>
                      <a:pt x="966" y="1191"/>
                    </a:cubicBezTo>
                    <a:cubicBezTo>
                      <a:pt x="954" y="1164"/>
                      <a:pt x="940" y="1147"/>
                      <a:pt x="930" y="1136"/>
                    </a:cubicBezTo>
                    <a:cubicBezTo>
                      <a:pt x="920" y="1124"/>
                      <a:pt x="912" y="1118"/>
                      <a:pt x="905" y="1113"/>
                    </a:cubicBezTo>
                    <a:cubicBezTo>
                      <a:pt x="913" y="1119"/>
                      <a:pt x="928" y="1134"/>
                      <a:pt x="941" y="1151"/>
                    </a:cubicBezTo>
                    <a:cubicBezTo>
                      <a:pt x="953" y="1167"/>
                      <a:pt x="962" y="1184"/>
                      <a:pt x="965" y="1191"/>
                    </a:cubicBezTo>
                    <a:cubicBezTo>
                      <a:pt x="963" y="1191"/>
                      <a:pt x="961" y="1191"/>
                      <a:pt x="958" y="1191"/>
                    </a:cubicBezTo>
                    <a:cubicBezTo>
                      <a:pt x="957" y="1191"/>
                      <a:pt x="956" y="1190"/>
                      <a:pt x="955" y="1190"/>
                    </a:cubicBezTo>
                    <a:cubicBezTo>
                      <a:pt x="954" y="1189"/>
                      <a:pt x="953" y="1186"/>
                      <a:pt x="951" y="1183"/>
                    </a:cubicBezTo>
                    <a:cubicBezTo>
                      <a:pt x="948" y="1177"/>
                      <a:pt x="943" y="1170"/>
                      <a:pt x="937" y="1162"/>
                    </a:cubicBezTo>
                    <a:cubicBezTo>
                      <a:pt x="931" y="1155"/>
                      <a:pt x="925" y="1148"/>
                      <a:pt x="920" y="1144"/>
                    </a:cubicBezTo>
                    <a:cubicBezTo>
                      <a:pt x="915" y="1140"/>
                      <a:pt x="912" y="1138"/>
                      <a:pt x="912" y="1138"/>
                    </a:cubicBezTo>
                    <a:cubicBezTo>
                      <a:pt x="912" y="1138"/>
                      <a:pt x="915" y="1140"/>
                      <a:pt x="920" y="1145"/>
                    </a:cubicBezTo>
                    <a:cubicBezTo>
                      <a:pt x="924" y="1149"/>
                      <a:pt x="930" y="1155"/>
                      <a:pt x="936" y="1163"/>
                    </a:cubicBezTo>
                    <a:cubicBezTo>
                      <a:pt x="942" y="1170"/>
                      <a:pt x="947" y="1178"/>
                      <a:pt x="950" y="1183"/>
                    </a:cubicBezTo>
                    <a:cubicBezTo>
                      <a:pt x="952" y="1186"/>
                      <a:pt x="954" y="1189"/>
                      <a:pt x="954" y="1190"/>
                    </a:cubicBezTo>
                    <a:cubicBezTo>
                      <a:pt x="952" y="1190"/>
                      <a:pt x="949" y="1190"/>
                      <a:pt x="947" y="1190"/>
                    </a:cubicBezTo>
                    <a:cubicBezTo>
                      <a:pt x="946" y="1188"/>
                      <a:pt x="944" y="1185"/>
                      <a:pt x="941" y="1180"/>
                    </a:cubicBezTo>
                    <a:cubicBezTo>
                      <a:pt x="937" y="1174"/>
                      <a:pt x="932" y="1165"/>
                      <a:pt x="924" y="1156"/>
                    </a:cubicBezTo>
                    <a:cubicBezTo>
                      <a:pt x="917" y="1147"/>
                      <a:pt x="909" y="1140"/>
                      <a:pt x="903" y="1135"/>
                    </a:cubicBezTo>
                    <a:cubicBezTo>
                      <a:pt x="898" y="1130"/>
                      <a:pt x="894" y="1127"/>
                      <a:pt x="894" y="1127"/>
                    </a:cubicBezTo>
                    <a:cubicBezTo>
                      <a:pt x="894" y="1127"/>
                      <a:pt x="897" y="1130"/>
                      <a:pt x="903" y="1135"/>
                    </a:cubicBezTo>
                    <a:cubicBezTo>
                      <a:pt x="909" y="1140"/>
                      <a:pt x="916" y="1148"/>
                      <a:pt x="923" y="1157"/>
                    </a:cubicBezTo>
                    <a:cubicBezTo>
                      <a:pt x="931" y="1165"/>
                      <a:pt x="937" y="1174"/>
                      <a:pt x="941" y="1181"/>
                    </a:cubicBezTo>
                    <a:cubicBezTo>
                      <a:pt x="944" y="1185"/>
                      <a:pt x="946" y="1188"/>
                      <a:pt x="947" y="1190"/>
                    </a:cubicBezTo>
                    <a:cubicBezTo>
                      <a:pt x="945" y="1190"/>
                      <a:pt x="943" y="1190"/>
                      <a:pt x="942" y="1190"/>
                    </a:cubicBezTo>
                    <a:cubicBezTo>
                      <a:pt x="942" y="1190"/>
                      <a:pt x="941" y="1188"/>
                      <a:pt x="940" y="1186"/>
                    </a:cubicBezTo>
                    <a:cubicBezTo>
                      <a:pt x="939" y="1184"/>
                      <a:pt x="937" y="1183"/>
                      <a:pt x="937" y="1183"/>
                    </a:cubicBezTo>
                    <a:cubicBezTo>
                      <a:pt x="937" y="1183"/>
                      <a:pt x="938" y="1185"/>
                      <a:pt x="939" y="1187"/>
                    </a:cubicBezTo>
                    <a:cubicBezTo>
                      <a:pt x="940" y="1188"/>
                      <a:pt x="941" y="1190"/>
                      <a:pt x="942" y="1190"/>
                    </a:cubicBezTo>
                    <a:cubicBezTo>
                      <a:pt x="940" y="1190"/>
                      <a:pt x="939" y="1190"/>
                      <a:pt x="938" y="1190"/>
                    </a:cubicBezTo>
                    <a:cubicBezTo>
                      <a:pt x="937" y="1189"/>
                      <a:pt x="936" y="1186"/>
                      <a:pt x="934" y="1183"/>
                    </a:cubicBezTo>
                    <a:cubicBezTo>
                      <a:pt x="932" y="1179"/>
                      <a:pt x="928" y="1173"/>
                      <a:pt x="923" y="1167"/>
                    </a:cubicBezTo>
                    <a:cubicBezTo>
                      <a:pt x="918" y="1161"/>
                      <a:pt x="914" y="1155"/>
                      <a:pt x="910" y="1152"/>
                    </a:cubicBezTo>
                    <a:cubicBezTo>
                      <a:pt x="906" y="1148"/>
                      <a:pt x="904" y="1146"/>
                      <a:pt x="904" y="1146"/>
                    </a:cubicBezTo>
                    <a:cubicBezTo>
                      <a:pt x="904" y="1146"/>
                      <a:pt x="906" y="1148"/>
                      <a:pt x="910" y="1152"/>
                    </a:cubicBezTo>
                    <a:cubicBezTo>
                      <a:pt x="913" y="1156"/>
                      <a:pt x="918" y="1161"/>
                      <a:pt x="922" y="1167"/>
                    </a:cubicBezTo>
                    <a:cubicBezTo>
                      <a:pt x="927" y="1174"/>
                      <a:pt x="931" y="1179"/>
                      <a:pt x="934" y="1184"/>
                    </a:cubicBezTo>
                    <a:cubicBezTo>
                      <a:pt x="936" y="1187"/>
                      <a:pt x="937" y="1189"/>
                      <a:pt x="938" y="1190"/>
                    </a:cubicBezTo>
                    <a:cubicBezTo>
                      <a:pt x="936" y="1190"/>
                      <a:pt x="935" y="1190"/>
                      <a:pt x="934" y="1190"/>
                    </a:cubicBezTo>
                    <a:cubicBezTo>
                      <a:pt x="933" y="1190"/>
                      <a:pt x="933" y="1190"/>
                      <a:pt x="933" y="1190"/>
                    </a:cubicBezTo>
                    <a:cubicBezTo>
                      <a:pt x="932" y="1188"/>
                      <a:pt x="931" y="1186"/>
                      <a:pt x="929" y="1183"/>
                    </a:cubicBezTo>
                    <a:cubicBezTo>
                      <a:pt x="926" y="1178"/>
                      <a:pt x="921" y="1171"/>
                      <a:pt x="916" y="1165"/>
                    </a:cubicBezTo>
                    <a:cubicBezTo>
                      <a:pt x="910" y="1158"/>
                      <a:pt x="905" y="1152"/>
                      <a:pt x="901" y="1148"/>
                    </a:cubicBezTo>
                    <a:cubicBezTo>
                      <a:pt x="897" y="1144"/>
                      <a:pt x="894" y="1142"/>
                      <a:pt x="894" y="1142"/>
                    </a:cubicBezTo>
                    <a:cubicBezTo>
                      <a:pt x="894" y="1142"/>
                      <a:pt x="896" y="1144"/>
                      <a:pt x="900" y="1148"/>
                    </a:cubicBezTo>
                    <a:cubicBezTo>
                      <a:pt x="904" y="1153"/>
                      <a:pt x="909" y="1158"/>
                      <a:pt x="915" y="1165"/>
                    </a:cubicBezTo>
                    <a:cubicBezTo>
                      <a:pt x="920" y="1172"/>
                      <a:pt x="925" y="1178"/>
                      <a:pt x="928" y="1183"/>
                    </a:cubicBezTo>
                    <a:cubicBezTo>
                      <a:pt x="931" y="1186"/>
                      <a:pt x="932" y="1188"/>
                      <a:pt x="933" y="1190"/>
                    </a:cubicBezTo>
                    <a:cubicBezTo>
                      <a:pt x="930" y="1190"/>
                      <a:pt x="927" y="1190"/>
                      <a:pt x="923" y="1190"/>
                    </a:cubicBezTo>
                    <a:cubicBezTo>
                      <a:pt x="923" y="1189"/>
                      <a:pt x="923" y="1188"/>
                      <a:pt x="922" y="1187"/>
                    </a:cubicBezTo>
                    <a:cubicBezTo>
                      <a:pt x="921" y="1185"/>
                      <a:pt x="920" y="1184"/>
                      <a:pt x="920" y="1184"/>
                    </a:cubicBezTo>
                    <a:cubicBezTo>
                      <a:pt x="920" y="1184"/>
                      <a:pt x="920" y="1186"/>
                      <a:pt x="921" y="1188"/>
                    </a:cubicBezTo>
                    <a:cubicBezTo>
                      <a:pt x="922" y="1188"/>
                      <a:pt x="922" y="1189"/>
                      <a:pt x="923" y="1190"/>
                    </a:cubicBezTo>
                    <a:cubicBezTo>
                      <a:pt x="921" y="1190"/>
                      <a:pt x="920" y="1190"/>
                      <a:pt x="918" y="1190"/>
                    </a:cubicBezTo>
                    <a:cubicBezTo>
                      <a:pt x="917" y="1187"/>
                      <a:pt x="916" y="1183"/>
                      <a:pt x="913" y="1178"/>
                    </a:cubicBezTo>
                    <a:cubicBezTo>
                      <a:pt x="909" y="1171"/>
                      <a:pt x="906" y="1165"/>
                      <a:pt x="906" y="1165"/>
                    </a:cubicBezTo>
                    <a:cubicBezTo>
                      <a:pt x="906" y="1165"/>
                      <a:pt x="909" y="1171"/>
                      <a:pt x="912" y="1178"/>
                    </a:cubicBezTo>
                    <a:cubicBezTo>
                      <a:pt x="915" y="1183"/>
                      <a:pt x="917" y="1187"/>
                      <a:pt x="918" y="1190"/>
                    </a:cubicBezTo>
                    <a:cubicBezTo>
                      <a:pt x="917" y="1190"/>
                      <a:pt x="916" y="1190"/>
                      <a:pt x="915" y="1190"/>
                    </a:cubicBezTo>
                    <a:cubicBezTo>
                      <a:pt x="914" y="1190"/>
                      <a:pt x="913" y="1190"/>
                      <a:pt x="912" y="1190"/>
                    </a:cubicBezTo>
                    <a:cubicBezTo>
                      <a:pt x="912" y="1190"/>
                      <a:pt x="912" y="1189"/>
                      <a:pt x="912" y="1189"/>
                    </a:cubicBezTo>
                    <a:cubicBezTo>
                      <a:pt x="909" y="1175"/>
                      <a:pt x="904" y="1165"/>
                      <a:pt x="901" y="1158"/>
                    </a:cubicBezTo>
                    <a:cubicBezTo>
                      <a:pt x="898" y="1152"/>
                      <a:pt x="895" y="1148"/>
                      <a:pt x="893" y="1145"/>
                    </a:cubicBezTo>
                    <a:cubicBezTo>
                      <a:pt x="893" y="1141"/>
                      <a:pt x="893" y="1137"/>
                      <a:pt x="893" y="1132"/>
                    </a:cubicBezTo>
                    <a:cubicBezTo>
                      <a:pt x="893" y="1133"/>
                      <a:pt x="895" y="1134"/>
                      <a:pt x="898" y="1136"/>
                    </a:cubicBezTo>
                    <a:cubicBezTo>
                      <a:pt x="901" y="1139"/>
                      <a:pt x="906" y="1143"/>
                      <a:pt x="910" y="1147"/>
                    </a:cubicBezTo>
                    <a:cubicBezTo>
                      <a:pt x="915" y="1152"/>
                      <a:pt x="919" y="1156"/>
                      <a:pt x="921" y="1160"/>
                    </a:cubicBezTo>
                    <a:cubicBezTo>
                      <a:pt x="924" y="1163"/>
                      <a:pt x="926" y="1165"/>
                      <a:pt x="926" y="1165"/>
                    </a:cubicBezTo>
                    <a:cubicBezTo>
                      <a:pt x="926" y="1165"/>
                      <a:pt x="924" y="1163"/>
                      <a:pt x="922" y="1160"/>
                    </a:cubicBezTo>
                    <a:cubicBezTo>
                      <a:pt x="919" y="1156"/>
                      <a:pt x="916" y="1151"/>
                      <a:pt x="911" y="1147"/>
                    </a:cubicBezTo>
                    <a:cubicBezTo>
                      <a:pt x="906" y="1142"/>
                      <a:pt x="902" y="1138"/>
                      <a:pt x="898" y="1136"/>
                    </a:cubicBezTo>
                    <a:cubicBezTo>
                      <a:pt x="895" y="1134"/>
                      <a:pt x="893" y="1132"/>
                      <a:pt x="893" y="1132"/>
                    </a:cubicBezTo>
                    <a:cubicBezTo>
                      <a:pt x="893" y="1126"/>
                      <a:pt x="893" y="1120"/>
                      <a:pt x="893" y="1114"/>
                    </a:cubicBezTo>
                    <a:cubicBezTo>
                      <a:pt x="912" y="1127"/>
                      <a:pt x="923" y="1139"/>
                      <a:pt x="931" y="1148"/>
                    </a:cubicBezTo>
                    <a:cubicBezTo>
                      <a:pt x="939" y="1157"/>
                      <a:pt x="943" y="1164"/>
                      <a:pt x="947" y="1169"/>
                    </a:cubicBezTo>
                    <a:cubicBezTo>
                      <a:pt x="943" y="1162"/>
                      <a:pt x="934" y="1148"/>
                      <a:pt x="922" y="1137"/>
                    </a:cubicBezTo>
                    <a:cubicBezTo>
                      <a:pt x="911" y="1125"/>
                      <a:pt x="898" y="1116"/>
                      <a:pt x="893" y="1113"/>
                    </a:cubicBezTo>
                    <a:cubicBezTo>
                      <a:pt x="893" y="1112"/>
                      <a:pt x="893" y="1113"/>
                      <a:pt x="893" y="1113"/>
                    </a:cubicBezTo>
                    <a:cubicBezTo>
                      <a:pt x="893" y="1113"/>
                      <a:pt x="893" y="1113"/>
                      <a:pt x="893" y="1113"/>
                    </a:cubicBezTo>
                    <a:cubicBezTo>
                      <a:pt x="893" y="1111"/>
                      <a:pt x="893" y="1108"/>
                      <a:pt x="893" y="1106"/>
                    </a:cubicBezTo>
                    <a:cubicBezTo>
                      <a:pt x="893" y="1097"/>
                      <a:pt x="893" y="1087"/>
                      <a:pt x="893" y="1077"/>
                    </a:cubicBezTo>
                    <a:cubicBezTo>
                      <a:pt x="925" y="1092"/>
                      <a:pt x="945" y="1107"/>
                      <a:pt x="959" y="1119"/>
                    </a:cubicBezTo>
                    <a:cubicBezTo>
                      <a:pt x="973" y="1131"/>
                      <a:pt x="981" y="1140"/>
                      <a:pt x="988" y="1146"/>
                    </a:cubicBezTo>
                    <a:cubicBezTo>
                      <a:pt x="984" y="1142"/>
                      <a:pt x="978" y="1135"/>
                      <a:pt x="970" y="1127"/>
                    </a:cubicBezTo>
                    <a:cubicBezTo>
                      <a:pt x="962" y="1120"/>
                      <a:pt x="953" y="1111"/>
                      <a:pt x="943" y="1104"/>
                    </a:cubicBezTo>
                    <a:cubicBezTo>
                      <a:pt x="933" y="1097"/>
                      <a:pt x="922" y="1091"/>
                      <a:pt x="913" y="1086"/>
                    </a:cubicBezTo>
                    <a:cubicBezTo>
                      <a:pt x="904" y="1081"/>
                      <a:pt x="897" y="1078"/>
                      <a:pt x="893" y="1076"/>
                    </a:cubicBezTo>
                    <a:cubicBezTo>
                      <a:pt x="893" y="1076"/>
                      <a:pt x="893" y="1076"/>
                      <a:pt x="893" y="1076"/>
                    </a:cubicBezTo>
                    <a:cubicBezTo>
                      <a:pt x="893" y="1074"/>
                      <a:pt x="893" y="1072"/>
                      <a:pt x="893" y="1071"/>
                    </a:cubicBezTo>
                    <a:cubicBezTo>
                      <a:pt x="914" y="1081"/>
                      <a:pt x="932" y="1093"/>
                      <a:pt x="946" y="1103"/>
                    </a:cubicBezTo>
                    <a:cubicBezTo>
                      <a:pt x="960" y="1114"/>
                      <a:pt x="972" y="1124"/>
                      <a:pt x="981" y="1133"/>
                    </a:cubicBezTo>
                    <a:cubicBezTo>
                      <a:pt x="999" y="1151"/>
                      <a:pt x="1009" y="1164"/>
                      <a:pt x="1017" y="1174"/>
                    </a:cubicBezTo>
                    <a:cubicBezTo>
                      <a:pt x="1013" y="1168"/>
                      <a:pt x="1005" y="1157"/>
                      <a:pt x="995" y="1146"/>
                    </a:cubicBezTo>
                    <a:cubicBezTo>
                      <a:pt x="985" y="1135"/>
                      <a:pt x="972" y="1123"/>
                      <a:pt x="959" y="1112"/>
                    </a:cubicBezTo>
                    <a:cubicBezTo>
                      <a:pt x="946" y="1101"/>
                      <a:pt x="932" y="1091"/>
                      <a:pt x="920" y="1084"/>
                    </a:cubicBezTo>
                    <a:cubicBezTo>
                      <a:pt x="908" y="1077"/>
                      <a:pt x="898" y="1072"/>
                      <a:pt x="893" y="1069"/>
                    </a:cubicBezTo>
                    <a:cubicBezTo>
                      <a:pt x="893" y="1035"/>
                      <a:pt x="895" y="996"/>
                      <a:pt x="898" y="953"/>
                    </a:cubicBezTo>
                    <a:cubicBezTo>
                      <a:pt x="899" y="938"/>
                      <a:pt x="901" y="924"/>
                      <a:pt x="902" y="910"/>
                    </a:cubicBezTo>
                    <a:cubicBezTo>
                      <a:pt x="904" y="896"/>
                      <a:pt x="904" y="882"/>
                      <a:pt x="905" y="869"/>
                    </a:cubicBezTo>
                    <a:cubicBezTo>
                      <a:pt x="907" y="844"/>
                      <a:pt x="907" y="820"/>
                      <a:pt x="906" y="801"/>
                    </a:cubicBezTo>
                    <a:cubicBezTo>
                      <a:pt x="906" y="771"/>
                      <a:pt x="904" y="751"/>
                      <a:pt x="903" y="742"/>
                    </a:cubicBezTo>
                    <a:cubicBezTo>
                      <a:pt x="903" y="746"/>
                      <a:pt x="904" y="750"/>
                      <a:pt x="904" y="754"/>
                    </a:cubicBezTo>
                    <a:cubicBezTo>
                      <a:pt x="906" y="767"/>
                      <a:pt x="908" y="780"/>
                      <a:pt x="910" y="794"/>
                    </a:cubicBezTo>
                    <a:cubicBezTo>
                      <a:pt x="910" y="801"/>
                      <a:pt x="910" y="811"/>
                      <a:pt x="909" y="823"/>
                    </a:cubicBezTo>
                    <a:cubicBezTo>
                      <a:pt x="909" y="829"/>
                      <a:pt x="909" y="837"/>
                      <a:pt x="910" y="844"/>
                    </a:cubicBezTo>
                    <a:cubicBezTo>
                      <a:pt x="910" y="852"/>
                      <a:pt x="909" y="860"/>
                      <a:pt x="909" y="868"/>
                    </a:cubicBezTo>
                    <a:cubicBezTo>
                      <a:pt x="908" y="885"/>
                      <a:pt x="907" y="903"/>
                      <a:pt x="905" y="923"/>
                    </a:cubicBezTo>
                    <a:cubicBezTo>
                      <a:pt x="904" y="943"/>
                      <a:pt x="903" y="961"/>
                      <a:pt x="901" y="978"/>
                    </a:cubicBezTo>
                    <a:cubicBezTo>
                      <a:pt x="900" y="995"/>
                      <a:pt x="898" y="1010"/>
                      <a:pt x="897" y="1023"/>
                    </a:cubicBezTo>
                    <a:cubicBezTo>
                      <a:pt x="896" y="1036"/>
                      <a:pt x="896" y="1046"/>
                      <a:pt x="897" y="1053"/>
                    </a:cubicBezTo>
                    <a:cubicBezTo>
                      <a:pt x="897" y="1060"/>
                      <a:pt x="897" y="1064"/>
                      <a:pt x="897" y="1064"/>
                    </a:cubicBezTo>
                    <a:cubicBezTo>
                      <a:pt x="897" y="1064"/>
                      <a:pt x="897" y="1060"/>
                      <a:pt x="897" y="1053"/>
                    </a:cubicBezTo>
                    <a:cubicBezTo>
                      <a:pt x="897" y="1046"/>
                      <a:pt x="897" y="1036"/>
                      <a:pt x="898" y="1023"/>
                    </a:cubicBezTo>
                    <a:cubicBezTo>
                      <a:pt x="899" y="1010"/>
                      <a:pt x="901" y="995"/>
                      <a:pt x="903" y="978"/>
                    </a:cubicBezTo>
                    <a:cubicBezTo>
                      <a:pt x="905" y="961"/>
                      <a:pt x="906" y="943"/>
                      <a:pt x="907" y="923"/>
                    </a:cubicBezTo>
                    <a:cubicBezTo>
                      <a:pt x="908" y="904"/>
                      <a:pt x="910" y="885"/>
                      <a:pt x="911" y="868"/>
                    </a:cubicBezTo>
                    <a:cubicBezTo>
                      <a:pt x="911" y="860"/>
                      <a:pt x="911" y="852"/>
                      <a:pt x="911" y="844"/>
                    </a:cubicBezTo>
                    <a:cubicBezTo>
                      <a:pt x="911" y="836"/>
                      <a:pt x="910" y="829"/>
                      <a:pt x="910" y="823"/>
                    </a:cubicBezTo>
                    <a:cubicBezTo>
                      <a:pt x="910" y="814"/>
                      <a:pt x="910" y="806"/>
                      <a:pt x="910" y="799"/>
                    </a:cubicBezTo>
                    <a:cubicBezTo>
                      <a:pt x="911" y="804"/>
                      <a:pt x="912" y="810"/>
                      <a:pt x="912" y="815"/>
                    </a:cubicBezTo>
                    <a:cubicBezTo>
                      <a:pt x="912" y="818"/>
                      <a:pt x="912" y="820"/>
                      <a:pt x="912" y="823"/>
                    </a:cubicBezTo>
                    <a:cubicBezTo>
                      <a:pt x="912" y="824"/>
                      <a:pt x="913" y="830"/>
                      <a:pt x="914" y="842"/>
                    </a:cubicBezTo>
                    <a:cubicBezTo>
                      <a:pt x="914" y="845"/>
                      <a:pt x="914" y="848"/>
                      <a:pt x="914" y="852"/>
                    </a:cubicBezTo>
                    <a:cubicBezTo>
                      <a:pt x="914" y="875"/>
                      <a:pt x="913" y="906"/>
                      <a:pt x="910" y="941"/>
                    </a:cubicBezTo>
                    <a:cubicBezTo>
                      <a:pt x="909" y="958"/>
                      <a:pt x="908" y="975"/>
                      <a:pt x="906" y="990"/>
                    </a:cubicBezTo>
                    <a:cubicBezTo>
                      <a:pt x="905" y="1005"/>
                      <a:pt x="903" y="1018"/>
                      <a:pt x="903" y="1029"/>
                    </a:cubicBezTo>
                    <a:cubicBezTo>
                      <a:pt x="902" y="1041"/>
                      <a:pt x="901" y="1050"/>
                      <a:pt x="901" y="1056"/>
                    </a:cubicBezTo>
                    <a:cubicBezTo>
                      <a:pt x="901" y="1063"/>
                      <a:pt x="901" y="1066"/>
                      <a:pt x="901" y="1066"/>
                    </a:cubicBezTo>
                    <a:cubicBezTo>
                      <a:pt x="901" y="1066"/>
                      <a:pt x="901" y="1063"/>
                      <a:pt x="902" y="1056"/>
                    </a:cubicBezTo>
                    <a:cubicBezTo>
                      <a:pt x="902" y="1050"/>
                      <a:pt x="902" y="1041"/>
                      <a:pt x="904" y="1030"/>
                    </a:cubicBezTo>
                    <a:cubicBezTo>
                      <a:pt x="905" y="1018"/>
                      <a:pt x="906" y="1005"/>
                      <a:pt x="908" y="990"/>
                    </a:cubicBezTo>
                    <a:cubicBezTo>
                      <a:pt x="910" y="975"/>
                      <a:pt x="911" y="958"/>
                      <a:pt x="912" y="941"/>
                    </a:cubicBezTo>
                    <a:cubicBezTo>
                      <a:pt x="915" y="906"/>
                      <a:pt x="915" y="875"/>
                      <a:pt x="915" y="852"/>
                    </a:cubicBezTo>
                    <a:cubicBezTo>
                      <a:pt x="915" y="852"/>
                      <a:pt x="915" y="852"/>
                      <a:pt x="915" y="852"/>
                    </a:cubicBezTo>
                    <a:cubicBezTo>
                      <a:pt x="915" y="857"/>
                      <a:pt x="916" y="862"/>
                      <a:pt x="917" y="868"/>
                    </a:cubicBezTo>
                    <a:cubicBezTo>
                      <a:pt x="918" y="877"/>
                      <a:pt x="919" y="886"/>
                      <a:pt x="920" y="896"/>
                    </a:cubicBezTo>
                    <a:cubicBezTo>
                      <a:pt x="920" y="900"/>
                      <a:pt x="920" y="905"/>
                      <a:pt x="919" y="910"/>
                    </a:cubicBezTo>
                    <a:cubicBezTo>
                      <a:pt x="919" y="927"/>
                      <a:pt x="918" y="950"/>
                      <a:pt x="915" y="975"/>
                    </a:cubicBezTo>
                    <a:cubicBezTo>
                      <a:pt x="913" y="988"/>
                      <a:pt x="912" y="1000"/>
                      <a:pt x="911" y="1011"/>
                    </a:cubicBezTo>
                    <a:cubicBezTo>
                      <a:pt x="909" y="1022"/>
                      <a:pt x="908" y="1032"/>
                      <a:pt x="908" y="1040"/>
                    </a:cubicBezTo>
                    <a:cubicBezTo>
                      <a:pt x="908" y="1049"/>
                      <a:pt x="908" y="1055"/>
                      <a:pt x="909" y="1060"/>
                    </a:cubicBezTo>
                    <a:cubicBezTo>
                      <a:pt x="910" y="1065"/>
                      <a:pt x="911" y="1067"/>
                      <a:pt x="911" y="1067"/>
                    </a:cubicBezTo>
                    <a:cubicBezTo>
                      <a:pt x="911" y="1067"/>
                      <a:pt x="910" y="1065"/>
                      <a:pt x="909" y="1060"/>
                    </a:cubicBezTo>
                    <a:cubicBezTo>
                      <a:pt x="909" y="1055"/>
                      <a:pt x="908" y="1048"/>
                      <a:pt x="909" y="1040"/>
                    </a:cubicBezTo>
                    <a:cubicBezTo>
                      <a:pt x="909" y="1032"/>
                      <a:pt x="911" y="1022"/>
                      <a:pt x="912" y="1011"/>
                    </a:cubicBezTo>
                    <a:cubicBezTo>
                      <a:pt x="914" y="1000"/>
                      <a:pt x="915" y="988"/>
                      <a:pt x="917" y="975"/>
                    </a:cubicBezTo>
                    <a:cubicBezTo>
                      <a:pt x="920" y="950"/>
                      <a:pt x="921" y="927"/>
                      <a:pt x="920" y="910"/>
                    </a:cubicBezTo>
                    <a:cubicBezTo>
                      <a:pt x="920" y="907"/>
                      <a:pt x="920" y="905"/>
                      <a:pt x="920" y="902"/>
                    </a:cubicBezTo>
                    <a:cubicBezTo>
                      <a:pt x="922" y="914"/>
                      <a:pt x="923" y="926"/>
                      <a:pt x="924" y="938"/>
                    </a:cubicBezTo>
                    <a:cubicBezTo>
                      <a:pt x="924" y="938"/>
                      <a:pt x="924" y="939"/>
                      <a:pt x="924" y="939"/>
                    </a:cubicBezTo>
                    <a:cubicBezTo>
                      <a:pt x="924" y="946"/>
                      <a:pt x="923" y="954"/>
                      <a:pt x="923" y="963"/>
                    </a:cubicBezTo>
                    <a:cubicBezTo>
                      <a:pt x="923" y="967"/>
                      <a:pt x="922" y="972"/>
                      <a:pt x="922" y="977"/>
                    </a:cubicBezTo>
                    <a:cubicBezTo>
                      <a:pt x="922" y="981"/>
                      <a:pt x="921" y="986"/>
                      <a:pt x="920" y="991"/>
                    </a:cubicBezTo>
                    <a:cubicBezTo>
                      <a:pt x="918" y="1001"/>
                      <a:pt x="916" y="1011"/>
                      <a:pt x="915" y="1020"/>
                    </a:cubicBezTo>
                    <a:cubicBezTo>
                      <a:pt x="914" y="1024"/>
                      <a:pt x="914" y="1028"/>
                      <a:pt x="914" y="1032"/>
                    </a:cubicBezTo>
                    <a:cubicBezTo>
                      <a:pt x="913" y="1036"/>
                      <a:pt x="913" y="1040"/>
                      <a:pt x="914" y="1043"/>
                    </a:cubicBezTo>
                    <a:cubicBezTo>
                      <a:pt x="914" y="1050"/>
                      <a:pt x="915" y="1055"/>
                      <a:pt x="915" y="1059"/>
                    </a:cubicBezTo>
                    <a:cubicBezTo>
                      <a:pt x="915" y="1063"/>
                      <a:pt x="915" y="1065"/>
                      <a:pt x="915" y="1065"/>
                    </a:cubicBezTo>
                    <a:cubicBezTo>
                      <a:pt x="915" y="1065"/>
                      <a:pt x="915" y="1063"/>
                      <a:pt x="915" y="1059"/>
                    </a:cubicBezTo>
                    <a:cubicBezTo>
                      <a:pt x="915" y="1055"/>
                      <a:pt x="915" y="1050"/>
                      <a:pt x="915" y="1043"/>
                    </a:cubicBezTo>
                    <a:cubicBezTo>
                      <a:pt x="914" y="1030"/>
                      <a:pt x="919" y="1012"/>
                      <a:pt x="922" y="992"/>
                    </a:cubicBezTo>
                    <a:cubicBezTo>
                      <a:pt x="923" y="987"/>
                      <a:pt x="924" y="982"/>
                      <a:pt x="924" y="977"/>
                    </a:cubicBezTo>
                    <a:cubicBezTo>
                      <a:pt x="924" y="972"/>
                      <a:pt x="924" y="967"/>
                      <a:pt x="925" y="963"/>
                    </a:cubicBezTo>
                    <a:cubicBezTo>
                      <a:pt x="925" y="957"/>
                      <a:pt x="925" y="952"/>
                      <a:pt x="925" y="947"/>
                    </a:cubicBezTo>
                    <a:cubicBezTo>
                      <a:pt x="926" y="960"/>
                      <a:pt x="928" y="972"/>
                      <a:pt x="929" y="985"/>
                    </a:cubicBezTo>
                    <a:cubicBezTo>
                      <a:pt x="928" y="992"/>
                      <a:pt x="927" y="1001"/>
                      <a:pt x="925" y="1011"/>
                    </a:cubicBezTo>
                    <a:cubicBezTo>
                      <a:pt x="922" y="1024"/>
                      <a:pt x="920" y="1035"/>
                      <a:pt x="920" y="1044"/>
                    </a:cubicBezTo>
                    <a:cubicBezTo>
                      <a:pt x="920" y="1048"/>
                      <a:pt x="921" y="1052"/>
                      <a:pt x="921" y="1054"/>
                    </a:cubicBezTo>
                    <a:cubicBezTo>
                      <a:pt x="922" y="1056"/>
                      <a:pt x="922" y="1058"/>
                      <a:pt x="922" y="1058"/>
                    </a:cubicBezTo>
                    <a:cubicBezTo>
                      <a:pt x="922" y="1058"/>
                      <a:pt x="922" y="1056"/>
                      <a:pt x="921" y="1054"/>
                    </a:cubicBezTo>
                    <a:cubicBezTo>
                      <a:pt x="921" y="1052"/>
                      <a:pt x="921" y="1048"/>
                      <a:pt x="921" y="1044"/>
                    </a:cubicBezTo>
                    <a:cubicBezTo>
                      <a:pt x="921" y="1036"/>
                      <a:pt x="924" y="1024"/>
                      <a:pt x="927" y="1011"/>
                    </a:cubicBezTo>
                    <a:cubicBezTo>
                      <a:pt x="928" y="1005"/>
                      <a:pt x="929" y="999"/>
                      <a:pt x="930" y="994"/>
                    </a:cubicBezTo>
                    <a:cubicBezTo>
                      <a:pt x="931" y="1006"/>
                      <a:pt x="932" y="1018"/>
                      <a:pt x="932" y="1029"/>
                    </a:cubicBezTo>
                    <a:cubicBezTo>
                      <a:pt x="932" y="1029"/>
                      <a:pt x="933" y="1030"/>
                      <a:pt x="933" y="1030"/>
                    </a:cubicBezTo>
                    <a:cubicBezTo>
                      <a:pt x="1026" y="1078"/>
                      <a:pt x="1090" y="1135"/>
                      <a:pt x="1124" y="1200"/>
                    </a:cubicBezTo>
                    <a:cubicBezTo>
                      <a:pt x="1124" y="1200"/>
                      <a:pt x="1125" y="1200"/>
                      <a:pt x="1125" y="1201"/>
                    </a:cubicBezTo>
                    <a:cubicBezTo>
                      <a:pt x="1137" y="1213"/>
                      <a:pt x="1148" y="1227"/>
                      <a:pt x="1158" y="1241"/>
                    </a:cubicBezTo>
                    <a:cubicBezTo>
                      <a:pt x="1158" y="1241"/>
                      <a:pt x="1157" y="1241"/>
                      <a:pt x="1157" y="1240"/>
                    </a:cubicBezTo>
                    <a:cubicBezTo>
                      <a:pt x="1155" y="1238"/>
                      <a:pt x="1151" y="1231"/>
                      <a:pt x="1144" y="1225"/>
                    </a:cubicBezTo>
                    <a:cubicBezTo>
                      <a:pt x="1136" y="1216"/>
                      <a:pt x="1128" y="1211"/>
                      <a:pt x="1128" y="1211"/>
                    </a:cubicBezTo>
                    <a:cubicBezTo>
                      <a:pt x="1128" y="1211"/>
                      <a:pt x="1135" y="1218"/>
                      <a:pt x="1143" y="1226"/>
                    </a:cubicBezTo>
                    <a:cubicBezTo>
                      <a:pt x="1149" y="1232"/>
                      <a:pt x="1154" y="1238"/>
                      <a:pt x="1156" y="1240"/>
                    </a:cubicBezTo>
                    <a:cubicBezTo>
                      <a:pt x="1151" y="1237"/>
                      <a:pt x="1145" y="1235"/>
                      <a:pt x="1139" y="1232"/>
                    </a:cubicBezTo>
                    <a:close/>
                    <a:moveTo>
                      <a:pt x="1015" y="783"/>
                    </a:moveTo>
                    <a:cubicBezTo>
                      <a:pt x="1015" y="783"/>
                      <a:pt x="1015" y="783"/>
                      <a:pt x="1015" y="783"/>
                    </a:cubicBezTo>
                    <a:cubicBezTo>
                      <a:pt x="1015" y="784"/>
                      <a:pt x="1016" y="784"/>
                      <a:pt x="1016" y="784"/>
                    </a:cubicBezTo>
                    <a:cubicBezTo>
                      <a:pt x="1015" y="785"/>
                      <a:pt x="1015" y="786"/>
                      <a:pt x="1016" y="786"/>
                    </a:cubicBezTo>
                    <a:cubicBezTo>
                      <a:pt x="1016" y="786"/>
                      <a:pt x="1016" y="785"/>
                      <a:pt x="1016" y="785"/>
                    </a:cubicBezTo>
                    <a:cubicBezTo>
                      <a:pt x="1018" y="786"/>
                      <a:pt x="1019" y="787"/>
                      <a:pt x="1020" y="789"/>
                    </a:cubicBezTo>
                    <a:cubicBezTo>
                      <a:pt x="1019" y="788"/>
                      <a:pt x="1018" y="789"/>
                      <a:pt x="1018" y="790"/>
                    </a:cubicBezTo>
                    <a:cubicBezTo>
                      <a:pt x="1018" y="790"/>
                      <a:pt x="1018" y="791"/>
                      <a:pt x="1019" y="792"/>
                    </a:cubicBezTo>
                    <a:cubicBezTo>
                      <a:pt x="1019" y="792"/>
                      <a:pt x="1019" y="793"/>
                      <a:pt x="1019" y="793"/>
                    </a:cubicBezTo>
                    <a:cubicBezTo>
                      <a:pt x="1019" y="793"/>
                      <a:pt x="1019" y="793"/>
                      <a:pt x="1019" y="793"/>
                    </a:cubicBezTo>
                    <a:cubicBezTo>
                      <a:pt x="1019" y="793"/>
                      <a:pt x="1019" y="793"/>
                      <a:pt x="1019" y="793"/>
                    </a:cubicBezTo>
                    <a:cubicBezTo>
                      <a:pt x="1019" y="793"/>
                      <a:pt x="1019" y="793"/>
                      <a:pt x="1019" y="793"/>
                    </a:cubicBezTo>
                    <a:cubicBezTo>
                      <a:pt x="1019" y="793"/>
                      <a:pt x="1019" y="793"/>
                      <a:pt x="1018" y="793"/>
                    </a:cubicBezTo>
                    <a:cubicBezTo>
                      <a:pt x="1018" y="792"/>
                      <a:pt x="1018" y="792"/>
                      <a:pt x="1018" y="792"/>
                    </a:cubicBezTo>
                    <a:cubicBezTo>
                      <a:pt x="1018" y="792"/>
                      <a:pt x="1018" y="792"/>
                      <a:pt x="1018" y="792"/>
                    </a:cubicBezTo>
                    <a:cubicBezTo>
                      <a:pt x="1018" y="792"/>
                      <a:pt x="977" y="742"/>
                      <a:pt x="934" y="729"/>
                    </a:cubicBezTo>
                    <a:cubicBezTo>
                      <a:pt x="933" y="729"/>
                      <a:pt x="933" y="729"/>
                      <a:pt x="933" y="729"/>
                    </a:cubicBezTo>
                    <a:cubicBezTo>
                      <a:pt x="933" y="858"/>
                      <a:pt x="933" y="858"/>
                      <a:pt x="933" y="858"/>
                    </a:cubicBezTo>
                    <a:cubicBezTo>
                      <a:pt x="933" y="858"/>
                      <a:pt x="932" y="859"/>
                      <a:pt x="933" y="859"/>
                    </a:cubicBezTo>
                    <a:cubicBezTo>
                      <a:pt x="933" y="859"/>
                      <a:pt x="933" y="859"/>
                      <a:pt x="933" y="860"/>
                    </a:cubicBezTo>
                    <a:cubicBezTo>
                      <a:pt x="933" y="860"/>
                      <a:pt x="933" y="860"/>
                      <a:pt x="934" y="861"/>
                    </a:cubicBezTo>
                    <a:cubicBezTo>
                      <a:pt x="934" y="861"/>
                      <a:pt x="934" y="861"/>
                      <a:pt x="934" y="861"/>
                    </a:cubicBezTo>
                    <a:cubicBezTo>
                      <a:pt x="934" y="861"/>
                      <a:pt x="934" y="861"/>
                      <a:pt x="934" y="861"/>
                    </a:cubicBezTo>
                    <a:cubicBezTo>
                      <a:pt x="935" y="861"/>
                      <a:pt x="935" y="862"/>
                      <a:pt x="935" y="862"/>
                    </a:cubicBezTo>
                    <a:cubicBezTo>
                      <a:pt x="935" y="862"/>
                      <a:pt x="936" y="863"/>
                      <a:pt x="937" y="863"/>
                    </a:cubicBezTo>
                    <a:cubicBezTo>
                      <a:pt x="937" y="863"/>
                      <a:pt x="938" y="863"/>
                      <a:pt x="938" y="863"/>
                    </a:cubicBezTo>
                    <a:cubicBezTo>
                      <a:pt x="937" y="862"/>
                      <a:pt x="937" y="862"/>
                      <a:pt x="937" y="862"/>
                    </a:cubicBezTo>
                    <a:cubicBezTo>
                      <a:pt x="939" y="863"/>
                      <a:pt x="939" y="863"/>
                      <a:pt x="939" y="863"/>
                    </a:cubicBezTo>
                    <a:cubicBezTo>
                      <a:pt x="938" y="863"/>
                      <a:pt x="938" y="863"/>
                      <a:pt x="938" y="864"/>
                    </a:cubicBezTo>
                    <a:cubicBezTo>
                      <a:pt x="938" y="864"/>
                      <a:pt x="938" y="863"/>
                      <a:pt x="938" y="863"/>
                    </a:cubicBezTo>
                    <a:cubicBezTo>
                      <a:pt x="937" y="863"/>
                      <a:pt x="937" y="865"/>
                      <a:pt x="938" y="865"/>
                    </a:cubicBezTo>
                    <a:cubicBezTo>
                      <a:pt x="938" y="865"/>
                      <a:pt x="938" y="865"/>
                      <a:pt x="938" y="865"/>
                    </a:cubicBezTo>
                    <a:cubicBezTo>
                      <a:pt x="938" y="865"/>
                      <a:pt x="938" y="865"/>
                      <a:pt x="939" y="865"/>
                    </a:cubicBezTo>
                    <a:cubicBezTo>
                      <a:pt x="939" y="866"/>
                      <a:pt x="940" y="865"/>
                      <a:pt x="940" y="865"/>
                    </a:cubicBezTo>
                    <a:cubicBezTo>
                      <a:pt x="940" y="864"/>
                      <a:pt x="940" y="864"/>
                      <a:pt x="940" y="864"/>
                    </a:cubicBezTo>
                    <a:cubicBezTo>
                      <a:pt x="940" y="864"/>
                      <a:pt x="940" y="864"/>
                      <a:pt x="940" y="864"/>
                    </a:cubicBezTo>
                    <a:cubicBezTo>
                      <a:pt x="945" y="868"/>
                      <a:pt x="945" y="868"/>
                      <a:pt x="945" y="868"/>
                    </a:cubicBezTo>
                    <a:cubicBezTo>
                      <a:pt x="945" y="868"/>
                      <a:pt x="945" y="868"/>
                      <a:pt x="945" y="869"/>
                    </a:cubicBezTo>
                    <a:cubicBezTo>
                      <a:pt x="945" y="869"/>
                      <a:pt x="945" y="869"/>
                      <a:pt x="945" y="869"/>
                    </a:cubicBezTo>
                    <a:cubicBezTo>
                      <a:pt x="944" y="869"/>
                      <a:pt x="944" y="868"/>
                      <a:pt x="944" y="868"/>
                    </a:cubicBezTo>
                    <a:cubicBezTo>
                      <a:pt x="943" y="867"/>
                      <a:pt x="942" y="868"/>
                      <a:pt x="943" y="869"/>
                    </a:cubicBezTo>
                    <a:cubicBezTo>
                      <a:pt x="943" y="869"/>
                      <a:pt x="943" y="869"/>
                      <a:pt x="944" y="870"/>
                    </a:cubicBezTo>
                    <a:cubicBezTo>
                      <a:pt x="944" y="870"/>
                      <a:pt x="944" y="870"/>
                      <a:pt x="944" y="870"/>
                    </a:cubicBezTo>
                    <a:cubicBezTo>
                      <a:pt x="944" y="870"/>
                      <a:pt x="945" y="870"/>
                      <a:pt x="945" y="870"/>
                    </a:cubicBezTo>
                    <a:cubicBezTo>
                      <a:pt x="945" y="870"/>
                      <a:pt x="945" y="870"/>
                      <a:pt x="945" y="870"/>
                    </a:cubicBezTo>
                    <a:cubicBezTo>
                      <a:pt x="945" y="870"/>
                      <a:pt x="945" y="871"/>
                      <a:pt x="946" y="871"/>
                    </a:cubicBezTo>
                    <a:cubicBezTo>
                      <a:pt x="946" y="871"/>
                      <a:pt x="946" y="871"/>
                      <a:pt x="946" y="872"/>
                    </a:cubicBezTo>
                    <a:cubicBezTo>
                      <a:pt x="946" y="872"/>
                      <a:pt x="946" y="872"/>
                      <a:pt x="946" y="872"/>
                    </a:cubicBezTo>
                    <a:cubicBezTo>
                      <a:pt x="946" y="872"/>
                      <a:pt x="946" y="872"/>
                      <a:pt x="946" y="872"/>
                    </a:cubicBezTo>
                    <a:cubicBezTo>
                      <a:pt x="946" y="872"/>
                      <a:pt x="946" y="872"/>
                      <a:pt x="945" y="872"/>
                    </a:cubicBezTo>
                    <a:cubicBezTo>
                      <a:pt x="945" y="872"/>
                      <a:pt x="945" y="871"/>
                      <a:pt x="944" y="871"/>
                    </a:cubicBezTo>
                    <a:cubicBezTo>
                      <a:pt x="944" y="871"/>
                      <a:pt x="944" y="871"/>
                      <a:pt x="944" y="871"/>
                    </a:cubicBezTo>
                    <a:cubicBezTo>
                      <a:pt x="943" y="871"/>
                      <a:pt x="943" y="870"/>
                      <a:pt x="942" y="870"/>
                    </a:cubicBezTo>
                    <a:cubicBezTo>
                      <a:pt x="942" y="870"/>
                      <a:pt x="942" y="870"/>
                      <a:pt x="942" y="871"/>
                    </a:cubicBezTo>
                    <a:cubicBezTo>
                      <a:pt x="942" y="871"/>
                      <a:pt x="942" y="871"/>
                      <a:pt x="942" y="871"/>
                    </a:cubicBezTo>
                    <a:cubicBezTo>
                      <a:pt x="942" y="870"/>
                      <a:pt x="942" y="870"/>
                      <a:pt x="942" y="869"/>
                    </a:cubicBezTo>
                    <a:cubicBezTo>
                      <a:pt x="942" y="869"/>
                      <a:pt x="942" y="869"/>
                      <a:pt x="941" y="868"/>
                    </a:cubicBezTo>
                    <a:cubicBezTo>
                      <a:pt x="941" y="868"/>
                      <a:pt x="940" y="868"/>
                      <a:pt x="940" y="868"/>
                    </a:cubicBezTo>
                    <a:cubicBezTo>
                      <a:pt x="940" y="867"/>
                      <a:pt x="939" y="867"/>
                      <a:pt x="939" y="867"/>
                    </a:cubicBezTo>
                    <a:cubicBezTo>
                      <a:pt x="938" y="867"/>
                      <a:pt x="938" y="867"/>
                      <a:pt x="938" y="867"/>
                    </a:cubicBezTo>
                    <a:cubicBezTo>
                      <a:pt x="938" y="867"/>
                      <a:pt x="938" y="867"/>
                      <a:pt x="938" y="866"/>
                    </a:cubicBezTo>
                    <a:cubicBezTo>
                      <a:pt x="938" y="866"/>
                      <a:pt x="937" y="866"/>
                      <a:pt x="937" y="867"/>
                    </a:cubicBezTo>
                    <a:cubicBezTo>
                      <a:pt x="936" y="866"/>
                      <a:pt x="936" y="866"/>
                      <a:pt x="935" y="866"/>
                    </a:cubicBezTo>
                    <a:cubicBezTo>
                      <a:pt x="936" y="865"/>
                      <a:pt x="936" y="863"/>
                      <a:pt x="934" y="863"/>
                    </a:cubicBezTo>
                    <a:cubicBezTo>
                      <a:pt x="934" y="863"/>
                      <a:pt x="934" y="863"/>
                      <a:pt x="934" y="863"/>
                    </a:cubicBezTo>
                    <a:cubicBezTo>
                      <a:pt x="934" y="863"/>
                      <a:pt x="933" y="863"/>
                      <a:pt x="933" y="863"/>
                    </a:cubicBezTo>
                    <a:cubicBezTo>
                      <a:pt x="933" y="863"/>
                      <a:pt x="933" y="863"/>
                      <a:pt x="933" y="864"/>
                    </a:cubicBezTo>
                    <a:cubicBezTo>
                      <a:pt x="932" y="863"/>
                      <a:pt x="932" y="863"/>
                      <a:pt x="931" y="863"/>
                    </a:cubicBezTo>
                    <a:cubicBezTo>
                      <a:pt x="931" y="862"/>
                      <a:pt x="931" y="862"/>
                      <a:pt x="931" y="862"/>
                    </a:cubicBezTo>
                    <a:cubicBezTo>
                      <a:pt x="931" y="862"/>
                      <a:pt x="931" y="862"/>
                      <a:pt x="931" y="862"/>
                    </a:cubicBezTo>
                    <a:cubicBezTo>
                      <a:pt x="931" y="861"/>
                      <a:pt x="931" y="861"/>
                      <a:pt x="931" y="861"/>
                    </a:cubicBezTo>
                    <a:cubicBezTo>
                      <a:pt x="931" y="861"/>
                      <a:pt x="931" y="861"/>
                      <a:pt x="931" y="861"/>
                    </a:cubicBezTo>
                    <a:cubicBezTo>
                      <a:pt x="931" y="861"/>
                      <a:pt x="931" y="861"/>
                      <a:pt x="931" y="861"/>
                    </a:cubicBezTo>
                    <a:cubicBezTo>
                      <a:pt x="931" y="861"/>
                      <a:pt x="932" y="860"/>
                      <a:pt x="932" y="859"/>
                    </a:cubicBezTo>
                    <a:cubicBezTo>
                      <a:pt x="931" y="859"/>
                      <a:pt x="931" y="859"/>
                      <a:pt x="931" y="859"/>
                    </a:cubicBezTo>
                    <a:cubicBezTo>
                      <a:pt x="931" y="859"/>
                      <a:pt x="931" y="859"/>
                      <a:pt x="931" y="859"/>
                    </a:cubicBezTo>
                    <a:cubicBezTo>
                      <a:pt x="931" y="858"/>
                      <a:pt x="931" y="858"/>
                      <a:pt x="931" y="858"/>
                    </a:cubicBezTo>
                    <a:cubicBezTo>
                      <a:pt x="931" y="858"/>
                      <a:pt x="931" y="858"/>
                      <a:pt x="931" y="858"/>
                    </a:cubicBezTo>
                    <a:cubicBezTo>
                      <a:pt x="931" y="858"/>
                      <a:pt x="932" y="857"/>
                      <a:pt x="931" y="857"/>
                    </a:cubicBezTo>
                    <a:cubicBezTo>
                      <a:pt x="931" y="857"/>
                      <a:pt x="931" y="857"/>
                      <a:pt x="931" y="857"/>
                    </a:cubicBezTo>
                    <a:cubicBezTo>
                      <a:pt x="931" y="857"/>
                      <a:pt x="931" y="857"/>
                      <a:pt x="931" y="857"/>
                    </a:cubicBezTo>
                    <a:cubicBezTo>
                      <a:pt x="931" y="724"/>
                      <a:pt x="931" y="724"/>
                      <a:pt x="931" y="724"/>
                    </a:cubicBezTo>
                    <a:cubicBezTo>
                      <a:pt x="960" y="734"/>
                      <a:pt x="988" y="754"/>
                      <a:pt x="1014" y="783"/>
                    </a:cubicBezTo>
                    <a:cubicBezTo>
                      <a:pt x="1014" y="783"/>
                      <a:pt x="1014" y="783"/>
                      <a:pt x="1015" y="783"/>
                    </a:cubicBezTo>
                    <a:close/>
                    <a:moveTo>
                      <a:pt x="1021" y="891"/>
                    </a:moveTo>
                    <a:cubicBezTo>
                      <a:pt x="1021" y="890"/>
                      <a:pt x="1021" y="890"/>
                      <a:pt x="1020" y="890"/>
                    </a:cubicBezTo>
                    <a:cubicBezTo>
                      <a:pt x="1020" y="890"/>
                      <a:pt x="1020" y="890"/>
                      <a:pt x="1020" y="890"/>
                    </a:cubicBezTo>
                    <a:cubicBezTo>
                      <a:pt x="1020" y="889"/>
                      <a:pt x="1020" y="889"/>
                      <a:pt x="1020" y="888"/>
                    </a:cubicBezTo>
                    <a:cubicBezTo>
                      <a:pt x="1021" y="888"/>
                      <a:pt x="1021" y="887"/>
                      <a:pt x="1020" y="887"/>
                    </a:cubicBezTo>
                    <a:cubicBezTo>
                      <a:pt x="1021" y="887"/>
                      <a:pt x="1021" y="886"/>
                      <a:pt x="1021" y="886"/>
                    </a:cubicBezTo>
                    <a:cubicBezTo>
                      <a:pt x="1021" y="886"/>
                      <a:pt x="1021" y="886"/>
                      <a:pt x="1021" y="886"/>
                    </a:cubicBezTo>
                    <a:cubicBezTo>
                      <a:pt x="1021" y="886"/>
                      <a:pt x="1022" y="887"/>
                      <a:pt x="1023" y="887"/>
                    </a:cubicBezTo>
                    <a:cubicBezTo>
                      <a:pt x="1023" y="887"/>
                      <a:pt x="1023" y="887"/>
                      <a:pt x="1023" y="887"/>
                    </a:cubicBezTo>
                    <a:cubicBezTo>
                      <a:pt x="1022" y="887"/>
                      <a:pt x="1022" y="887"/>
                      <a:pt x="1022" y="887"/>
                    </a:cubicBezTo>
                    <a:cubicBezTo>
                      <a:pt x="1022" y="888"/>
                      <a:pt x="1021" y="889"/>
                      <a:pt x="1021" y="889"/>
                    </a:cubicBezTo>
                    <a:cubicBezTo>
                      <a:pt x="1021" y="890"/>
                      <a:pt x="1021" y="890"/>
                      <a:pt x="1021" y="890"/>
                    </a:cubicBezTo>
                    <a:cubicBezTo>
                      <a:pt x="1021" y="890"/>
                      <a:pt x="1021" y="890"/>
                      <a:pt x="1021" y="891"/>
                    </a:cubicBezTo>
                    <a:close/>
                    <a:moveTo>
                      <a:pt x="1019" y="891"/>
                    </a:moveTo>
                    <a:cubicBezTo>
                      <a:pt x="1019" y="891"/>
                      <a:pt x="1019" y="891"/>
                      <a:pt x="1018" y="891"/>
                    </a:cubicBezTo>
                    <a:cubicBezTo>
                      <a:pt x="1018" y="890"/>
                      <a:pt x="1018" y="890"/>
                      <a:pt x="1018" y="890"/>
                    </a:cubicBezTo>
                    <a:cubicBezTo>
                      <a:pt x="1019" y="891"/>
                      <a:pt x="1019" y="891"/>
                      <a:pt x="1019" y="891"/>
                    </a:cubicBezTo>
                    <a:cubicBezTo>
                      <a:pt x="1019" y="891"/>
                      <a:pt x="1019" y="891"/>
                      <a:pt x="1019" y="891"/>
                    </a:cubicBezTo>
                    <a:cubicBezTo>
                      <a:pt x="1019" y="891"/>
                      <a:pt x="1019" y="891"/>
                      <a:pt x="1019" y="891"/>
                    </a:cubicBezTo>
                    <a:close/>
                    <a:moveTo>
                      <a:pt x="1012" y="926"/>
                    </a:moveTo>
                    <a:cubicBezTo>
                      <a:pt x="1012" y="926"/>
                      <a:pt x="1012" y="926"/>
                      <a:pt x="1012" y="926"/>
                    </a:cubicBezTo>
                    <a:cubicBezTo>
                      <a:pt x="1012" y="926"/>
                      <a:pt x="1012" y="926"/>
                      <a:pt x="1012" y="926"/>
                    </a:cubicBezTo>
                    <a:cubicBezTo>
                      <a:pt x="1012" y="926"/>
                      <a:pt x="1012" y="926"/>
                      <a:pt x="1012" y="926"/>
                    </a:cubicBezTo>
                    <a:cubicBezTo>
                      <a:pt x="1012" y="926"/>
                      <a:pt x="1012" y="926"/>
                      <a:pt x="1012" y="926"/>
                    </a:cubicBezTo>
                    <a:close/>
                    <a:moveTo>
                      <a:pt x="935" y="857"/>
                    </a:moveTo>
                    <a:cubicBezTo>
                      <a:pt x="935" y="732"/>
                      <a:pt x="935" y="732"/>
                      <a:pt x="935" y="732"/>
                    </a:cubicBezTo>
                    <a:cubicBezTo>
                      <a:pt x="935" y="732"/>
                      <a:pt x="936" y="733"/>
                      <a:pt x="936" y="733"/>
                    </a:cubicBezTo>
                    <a:cubicBezTo>
                      <a:pt x="935" y="733"/>
                      <a:pt x="935" y="734"/>
                      <a:pt x="936" y="734"/>
                    </a:cubicBezTo>
                    <a:cubicBezTo>
                      <a:pt x="936" y="734"/>
                      <a:pt x="937" y="734"/>
                      <a:pt x="937" y="733"/>
                    </a:cubicBezTo>
                    <a:cubicBezTo>
                      <a:pt x="951" y="743"/>
                      <a:pt x="1014" y="794"/>
                      <a:pt x="1016" y="911"/>
                    </a:cubicBezTo>
                    <a:cubicBezTo>
                      <a:pt x="1016" y="927"/>
                      <a:pt x="1016" y="927"/>
                      <a:pt x="1016" y="927"/>
                    </a:cubicBezTo>
                    <a:lnTo>
                      <a:pt x="935" y="857"/>
                    </a:lnTo>
                    <a:close/>
                    <a:moveTo>
                      <a:pt x="1004" y="919"/>
                    </a:moveTo>
                    <a:cubicBezTo>
                      <a:pt x="1004" y="919"/>
                      <a:pt x="1004" y="919"/>
                      <a:pt x="1004" y="919"/>
                    </a:cubicBezTo>
                    <a:cubicBezTo>
                      <a:pt x="1004" y="919"/>
                      <a:pt x="1004" y="919"/>
                      <a:pt x="1004" y="919"/>
                    </a:cubicBezTo>
                    <a:cubicBezTo>
                      <a:pt x="1004" y="919"/>
                      <a:pt x="1004" y="919"/>
                      <a:pt x="1004" y="919"/>
                    </a:cubicBezTo>
                    <a:close/>
                    <a:moveTo>
                      <a:pt x="1022" y="942"/>
                    </a:moveTo>
                    <a:cubicBezTo>
                      <a:pt x="1022" y="943"/>
                      <a:pt x="1023" y="943"/>
                      <a:pt x="1024" y="943"/>
                    </a:cubicBezTo>
                    <a:cubicBezTo>
                      <a:pt x="1024" y="943"/>
                      <a:pt x="1024" y="943"/>
                      <a:pt x="1024" y="943"/>
                    </a:cubicBezTo>
                    <a:cubicBezTo>
                      <a:pt x="1024" y="944"/>
                      <a:pt x="1024" y="944"/>
                      <a:pt x="1025" y="944"/>
                    </a:cubicBezTo>
                    <a:cubicBezTo>
                      <a:pt x="1025" y="944"/>
                      <a:pt x="1025" y="944"/>
                      <a:pt x="1025" y="944"/>
                    </a:cubicBezTo>
                    <a:cubicBezTo>
                      <a:pt x="1025" y="944"/>
                      <a:pt x="1025" y="944"/>
                      <a:pt x="1025" y="944"/>
                    </a:cubicBezTo>
                    <a:cubicBezTo>
                      <a:pt x="1025" y="944"/>
                      <a:pt x="1025" y="944"/>
                      <a:pt x="1025" y="944"/>
                    </a:cubicBezTo>
                    <a:cubicBezTo>
                      <a:pt x="1025" y="944"/>
                      <a:pt x="1025" y="944"/>
                      <a:pt x="1025" y="944"/>
                    </a:cubicBezTo>
                    <a:cubicBezTo>
                      <a:pt x="1026" y="944"/>
                      <a:pt x="1026" y="944"/>
                      <a:pt x="1026" y="944"/>
                    </a:cubicBezTo>
                    <a:cubicBezTo>
                      <a:pt x="1026" y="945"/>
                      <a:pt x="1026" y="946"/>
                      <a:pt x="1026" y="947"/>
                    </a:cubicBezTo>
                    <a:cubicBezTo>
                      <a:pt x="1026" y="947"/>
                      <a:pt x="1026" y="947"/>
                      <a:pt x="1026" y="947"/>
                    </a:cubicBezTo>
                    <a:cubicBezTo>
                      <a:pt x="1026" y="946"/>
                      <a:pt x="1026" y="946"/>
                      <a:pt x="1026" y="946"/>
                    </a:cubicBezTo>
                    <a:cubicBezTo>
                      <a:pt x="1026" y="946"/>
                      <a:pt x="1026" y="946"/>
                      <a:pt x="1026" y="946"/>
                    </a:cubicBezTo>
                    <a:cubicBezTo>
                      <a:pt x="1026" y="946"/>
                      <a:pt x="1026" y="946"/>
                      <a:pt x="1026" y="945"/>
                    </a:cubicBezTo>
                    <a:cubicBezTo>
                      <a:pt x="1025" y="945"/>
                      <a:pt x="1025" y="945"/>
                      <a:pt x="1025" y="945"/>
                    </a:cubicBezTo>
                    <a:cubicBezTo>
                      <a:pt x="1025" y="945"/>
                      <a:pt x="1024" y="945"/>
                      <a:pt x="1024" y="946"/>
                    </a:cubicBezTo>
                    <a:cubicBezTo>
                      <a:pt x="1024" y="946"/>
                      <a:pt x="1024" y="946"/>
                      <a:pt x="1024" y="946"/>
                    </a:cubicBezTo>
                    <a:cubicBezTo>
                      <a:pt x="1024" y="945"/>
                      <a:pt x="1024" y="945"/>
                      <a:pt x="1024" y="945"/>
                    </a:cubicBezTo>
                    <a:cubicBezTo>
                      <a:pt x="1025" y="945"/>
                      <a:pt x="1024" y="944"/>
                      <a:pt x="1024" y="944"/>
                    </a:cubicBezTo>
                    <a:cubicBezTo>
                      <a:pt x="1024" y="944"/>
                      <a:pt x="1024" y="944"/>
                      <a:pt x="1024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3" y="944"/>
                      <a:pt x="1023" y="944"/>
                      <a:pt x="1023" y="944"/>
                    </a:cubicBezTo>
                    <a:cubicBezTo>
                      <a:pt x="1022" y="944"/>
                      <a:pt x="1022" y="944"/>
                      <a:pt x="1022" y="944"/>
                    </a:cubicBezTo>
                    <a:cubicBezTo>
                      <a:pt x="1022" y="944"/>
                      <a:pt x="1022" y="944"/>
                      <a:pt x="1022" y="945"/>
                    </a:cubicBezTo>
                    <a:cubicBezTo>
                      <a:pt x="1022" y="945"/>
                      <a:pt x="1022" y="945"/>
                      <a:pt x="1022" y="945"/>
                    </a:cubicBezTo>
                    <a:cubicBezTo>
                      <a:pt x="1022" y="945"/>
                      <a:pt x="1022" y="945"/>
                      <a:pt x="1022" y="945"/>
                    </a:cubicBezTo>
                    <a:cubicBezTo>
                      <a:pt x="1022" y="945"/>
                      <a:pt x="1022" y="945"/>
                      <a:pt x="1022" y="945"/>
                    </a:cubicBezTo>
                    <a:cubicBezTo>
                      <a:pt x="1022" y="945"/>
                      <a:pt x="1021" y="945"/>
                      <a:pt x="1021" y="945"/>
                    </a:cubicBezTo>
                    <a:cubicBezTo>
                      <a:pt x="1021" y="945"/>
                      <a:pt x="1021" y="945"/>
                      <a:pt x="1021" y="945"/>
                    </a:cubicBezTo>
                    <a:cubicBezTo>
                      <a:pt x="1021" y="944"/>
                      <a:pt x="1021" y="944"/>
                      <a:pt x="1021" y="944"/>
                    </a:cubicBezTo>
                    <a:cubicBezTo>
                      <a:pt x="1021" y="944"/>
                      <a:pt x="1021" y="944"/>
                      <a:pt x="1021" y="944"/>
                    </a:cubicBezTo>
                    <a:cubicBezTo>
                      <a:pt x="1022" y="944"/>
                      <a:pt x="1022" y="944"/>
                      <a:pt x="1022" y="944"/>
                    </a:cubicBezTo>
                    <a:cubicBezTo>
                      <a:pt x="1022" y="943"/>
                      <a:pt x="1022" y="943"/>
                      <a:pt x="1022" y="943"/>
                    </a:cubicBezTo>
                    <a:cubicBezTo>
                      <a:pt x="1022" y="943"/>
                      <a:pt x="1022" y="943"/>
                      <a:pt x="1022" y="943"/>
                    </a:cubicBezTo>
                    <a:cubicBezTo>
                      <a:pt x="1022" y="942"/>
                      <a:pt x="1022" y="942"/>
                      <a:pt x="1022" y="942"/>
                    </a:cubicBezTo>
                    <a:close/>
                    <a:moveTo>
                      <a:pt x="1024" y="946"/>
                    </a:moveTo>
                    <a:cubicBezTo>
                      <a:pt x="1024" y="946"/>
                      <a:pt x="1024" y="946"/>
                      <a:pt x="1024" y="946"/>
                    </a:cubicBezTo>
                    <a:cubicBezTo>
                      <a:pt x="1024" y="946"/>
                      <a:pt x="1024" y="946"/>
                      <a:pt x="1024" y="946"/>
                    </a:cubicBezTo>
                    <a:cubicBezTo>
                      <a:pt x="1023" y="946"/>
                      <a:pt x="1023" y="946"/>
                      <a:pt x="1023" y="946"/>
                    </a:cubicBezTo>
                    <a:cubicBezTo>
                      <a:pt x="1023" y="946"/>
                      <a:pt x="1023" y="946"/>
                      <a:pt x="1023" y="946"/>
                    </a:cubicBezTo>
                    <a:cubicBezTo>
                      <a:pt x="1024" y="946"/>
                      <a:pt x="1024" y="946"/>
                      <a:pt x="1024" y="946"/>
                    </a:cubicBezTo>
                    <a:cubicBezTo>
                      <a:pt x="1024" y="946"/>
                      <a:pt x="1024" y="946"/>
                      <a:pt x="1024" y="946"/>
                    </a:cubicBezTo>
                    <a:cubicBezTo>
                      <a:pt x="1024" y="946"/>
                      <a:pt x="1024" y="946"/>
                      <a:pt x="1024" y="946"/>
                    </a:cubicBezTo>
                    <a:cubicBezTo>
                      <a:pt x="1024" y="946"/>
                      <a:pt x="1024" y="946"/>
                      <a:pt x="1024" y="946"/>
                    </a:cubicBezTo>
                    <a:close/>
                    <a:moveTo>
                      <a:pt x="1023" y="946"/>
                    </a:moveTo>
                    <a:cubicBezTo>
                      <a:pt x="1023" y="946"/>
                      <a:pt x="1023" y="947"/>
                      <a:pt x="1023" y="947"/>
                    </a:cubicBezTo>
                    <a:cubicBezTo>
                      <a:pt x="1023" y="947"/>
                      <a:pt x="1023" y="947"/>
                      <a:pt x="1023" y="947"/>
                    </a:cubicBezTo>
                    <a:cubicBezTo>
                      <a:pt x="1023" y="947"/>
                      <a:pt x="1023" y="947"/>
                      <a:pt x="1023" y="946"/>
                    </a:cubicBezTo>
                    <a:cubicBezTo>
                      <a:pt x="1023" y="946"/>
                      <a:pt x="1023" y="946"/>
                      <a:pt x="1023" y="946"/>
                    </a:cubicBezTo>
                    <a:close/>
                    <a:moveTo>
                      <a:pt x="1026" y="948"/>
                    </a:moveTo>
                    <a:cubicBezTo>
                      <a:pt x="1026" y="948"/>
                      <a:pt x="1026" y="948"/>
                      <a:pt x="1026" y="948"/>
                    </a:cubicBezTo>
                    <a:cubicBezTo>
                      <a:pt x="1026" y="948"/>
                      <a:pt x="1026" y="948"/>
                      <a:pt x="1026" y="948"/>
                    </a:cubicBezTo>
                    <a:cubicBezTo>
                      <a:pt x="1026" y="948"/>
                      <a:pt x="1026" y="948"/>
                      <a:pt x="1026" y="948"/>
                    </a:cubicBezTo>
                    <a:close/>
                    <a:moveTo>
                      <a:pt x="1021" y="942"/>
                    </a:moveTo>
                    <a:cubicBezTo>
                      <a:pt x="1021" y="942"/>
                      <a:pt x="1021" y="942"/>
                      <a:pt x="1021" y="942"/>
                    </a:cubicBezTo>
                    <a:cubicBezTo>
                      <a:pt x="1021" y="942"/>
                      <a:pt x="1021" y="942"/>
                      <a:pt x="1021" y="942"/>
                    </a:cubicBezTo>
                    <a:cubicBezTo>
                      <a:pt x="1021" y="942"/>
                      <a:pt x="1021" y="942"/>
                      <a:pt x="1021" y="942"/>
                    </a:cubicBezTo>
                    <a:cubicBezTo>
                      <a:pt x="1021" y="942"/>
                      <a:pt x="1021" y="942"/>
                      <a:pt x="1021" y="942"/>
                    </a:cubicBezTo>
                    <a:cubicBezTo>
                      <a:pt x="1021" y="942"/>
                      <a:pt x="1021" y="942"/>
                      <a:pt x="1021" y="942"/>
                    </a:cubicBezTo>
                    <a:close/>
                    <a:moveTo>
                      <a:pt x="1020" y="941"/>
                    </a:moveTo>
                    <a:cubicBezTo>
                      <a:pt x="1020" y="941"/>
                      <a:pt x="1020" y="941"/>
                      <a:pt x="1020" y="941"/>
                    </a:cubicBezTo>
                    <a:cubicBezTo>
                      <a:pt x="1020" y="941"/>
                      <a:pt x="1020" y="941"/>
                      <a:pt x="1020" y="941"/>
                    </a:cubicBezTo>
                    <a:cubicBezTo>
                      <a:pt x="1020" y="941"/>
                      <a:pt x="1020" y="941"/>
                      <a:pt x="1020" y="941"/>
                    </a:cubicBezTo>
                    <a:close/>
                    <a:moveTo>
                      <a:pt x="950" y="874"/>
                    </a:moveTo>
                    <a:cubicBezTo>
                      <a:pt x="950" y="874"/>
                      <a:pt x="951" y="874"/>
                      <a:pt x="951" y="874"/>
                    </a:cubicBezTo>
                    <a:cubicBezTo>
                      <a:pt x="951" y="874"/>
                      <a:pt x="951" y="874"/>
                      <a:pt x="951" y="874"/>
                    </a:cubicBezTo>
                    <a:cubicBezTo>
                      <a:pt x="953" y="875"/>
                      <a:pt x="953" y="875"/>
                      <a:pt x="953" y="875"/>
                    </a:cubicBezTo>
                    <a:cubicBezTo>
                      <a:pt x="952" y="875"/>
                      <a:pt x="952" y="875"/>
                      <a:pt x="952" y="876"/>
                    </a:cubicBezTo>
                    <a:cubicBezTo>
                      <a:pt x="952" y="876"/>
                      <a:pt x="952" y="876"/>
                      <a:pt x="953" y="877"/>
                    </a:cubicBezTo>
                    <a:cubicBezTo>
                      <a:pt x="953" y="877"/>
                      <a:pt x="954" y="877"/>
                      <a:pt x="954" y="877"/>
                    </a:cubicBezTo>
                    <a:cubicBezTo>
                      <a:pt x="954" y="876"/>
                      <a:pt x="954" y="876"/>
                      <a:pt x="954" y="876"/>
                    </a:cubicBezTo>
                    <a:cubicBezTo>
                      <a:pt x="957" y="879"/>
                      <a:pt x="957" y="879"/>
                      <a:pt x="957" y="879"/>
                    </a:cubicBezTo>
                    <a:cubicBezTo>
                      <a:pt x="957" y="879"/>
                      <a:pt x="957" y="879"/>
                      <a:pt x="956" y="879"/>
                    </a:cubicBezTo>
                    <a:cubicBezTo>
                      <a:pt x="956" y="879"/>
                      <a:pt x="956" y="879"/>
                      <a:pt x="956" y="879"/>
                    </a:cubicBezTo>
                    <a:cubicBezTo>
                      <a:pt x="956" y="879"/>
                      <a:pt x="956" y="879"/>
                      <a:pt x="956" y="878"/>
                    </a:cubicBezTo>
                    <a:cubicBezTo>
                      <a:pt x="956" y="878"/>
                      <a:pt x="956" y="878"/>
                      <a:pt x="956" y="878"/>
                    </a:cubicBezTo>
                    <a:cubicBezTo>
                      <a:pt x="956" y="877"/>
                      <a:pt x="954" y="877"/>
                      <a:pt x="954" y="878"/>
                    </a:cubicBezTo>
                    <a:cubicBezTo>
                      <a:pt x="953" y="878"/>
                      <a:pt x="954" y="879"/>
                      <a:pt x="955" y="879"/>
                    </a:cubicBezTo>
                    <a:cubicBezTo>
                      <a:pt x="955" y="879"/>
                      <a:pt x="955" y="879"/>
                      <a:pt x="956" y="879"/>
                    </a:cubicBezTo>
                    <a:cubicBezTo>
                      <a:pt x="956" y="879"/>
                      <a:pt x="956" y="880"/>
                      <a:pt x="956" y="880"/>
                    </a:cubicBezTo>
                    <a:cubicBezTo>
                      <a:pt x="956" y="880"/>
                      <a:pt x="956" y="879"/>
                      <a:pt x="956" y="879"/>
                    </a:cubicBezTo>
                    <a:cubicBezTo>
                      <a:pt x="956" y="879"/>
                      <a:pt x="956" y="879"/>
                      <a:pt x="956" y="879"/>
                    </a:cubicBezTo>
                    <a:cubicBezTo>
                      <a:pt x="956" y="880"/>
                      <a:pt x="956" y="880"/>
                      <a:pt x="957" y="880"/>
                    </a:cubicBezTo>
                    <a:cubicBezTo>
                      <a:pt x="957" y="880"/>
                      <a:pt x="957" y="881"/>
                      <a:pt x="958" y="881"/>
                    </a:cubicBezTo>
                    <a:cubicBezTo>
                      <a:pt x="958" y="881"/>
                      <a:pt x="959" y="880"/>
                      <a:pt x="959" y="880"/>
                    </a:cubicBezTo>
                    <a:cubicBezTo>
                      <a:pt x="961" y="882"/>
                      <a:pt x="961" y="882"/>
                      <a:pt x="961" y="882"/>
                    </a:cubicBezTo>
                    <a:cubicBezTo>
                      <a:pt x="961" y="882"/>
                      <a:pt x="961" y="882"/>
                      <a:pt x="960" y="882"/>
                    </a:cubicBezTo>
                    <a:cubicBezTo>
                      <a:pt x="960" y="882"/>
                      <a:pt x="960" y="882"/>
                      <a:pt x="960" y="882"/>
                    </a:cubicBezTo>
                    <a:cubicBezTo>
                      <a:pt x="959" y="882"/>
                      <a:pt x="959" y="882"/>
                      <a:pt x="960" y="882"/>
                    </a:cubicBezTo>
                    <a:cubicBezTo>
                      <a:pt x="960" y="883"/>
                      <a:pt x="960" y="883"/>
                      <a:pt x="960" y="883"/>
                    </a:cubicBezTo>
                    <a:cubicBezTo>
                      <a:pt x="959" y="882"/>
                      <a:pt x="959" y="882"/>
                      <a:pt x="958" y="882"/>
                    </a:cubicBezTo>
                    <a:cubicBezTo>
                      <a:pt x="958" y="882"/>
                      <a:pt x="958" y="881"/>
                      <a:pt x="958" y="881"/>
                    </a:cubicBezTo>
                    <a:cubicBezTo>
                      <a:pt x="957" y="881"/>
                      <a:pt x="957" y="881"/>
                      <a:pt x="957" y="881"/>
                    </a:cubicBezTo>
                    <a:cubicBezTo>
                      <a:pt x="957" y="881"/>
                      <a:pt x="956" y="881"/>
                      <a:pt x="956" y="880"/>
                    </a:cubicBezTo>
                    <a:cubicBezTo>
                      <a:pt x="955" y="880"/>
                      <a:pt x="955" y="880"/>
                      <a:pt x="955" y="880"/>
                    </a:cubicBezTo>
                    <a:cubicBezTo>
                      <a:pt x="955" y="880"/>
                      <a:pt x="955" y="880"/>
                      <a:pt x="955" y="880"/>
                    </a:cubicBezTo>
                    <a:cubicBezTo>
                      <a:pt x="955" y="880"/>
                      <a:pt x="954" y="879"/>
                      <a:pt x="954" y="879"/>
                    </a:cubicBezTo>
                    <a:cubicBezTo>
                      <a:pt x="954" y="879"/>
                      <a:pt x="954" y="879"/>
                      <a:pt x="954" y="879"/>
                    </a:cubicBezTo>
                    <a:cubicBezTo>
                      <a:pt x="954" y="879"/>
                      <a:pt x="954" y="879"/>
                      <a:pt x="954" y="879"/>
                    </a:cubicBezTo>
                    <a:cubicBezTo>
                      <a:pt x="953" y="878"/>
                      <a:pt x="953" y="879"/>
                      <a:pt x="953" y="879"/>
                    </a:cubicBezTo>
                    <a:cubicBezTo>
                      <a:pt x="953" y="879"/>
                      <a:pt x="953" y="879"/>
                      <a:pt x="953" y="879"/>
                    </a:cubicBezTo>
                    <a:cubicBezTo>
                      <a:pt x="952" y="879"/>
                      <a:pt x="952" y="879"/>
                      <a:pt x="952" y="878"/>
                    </a:cubicBezTo>
                    <a:cubicBezTo>
                      <a:pt x="952" y="878"/>
                      <a:pt x="952" y="878"/>
                      <a:pt x="952" y="878"/>
                    </a:cubicBezTo>
                    <a:cubicBezTo>
                      <a:pt x="952" y="878"/>
                      <a:pt x="952" y="878"/>
                      <a:pt x="952" y="877"/>
                    </a:cubicBezTo>
                    <a:cubicBezTo>
                      <a:pt x="952" y="877"/>
                      <a:pt x="952" y="877"/>
                      <a:pt x="952" y="877"/>
                    </a:cubicBezTo>
                    <a:cubicBezTo>
                      <a:pt x="951" y="877"/>
                      <a:pt x="951" y="877"/>
                      <a:pt x="950" y="877"/>
                    </a:cubicBezTo>
                    <a:cubicBezTo>
                      <a:pt x="950" y="877"/>
                      <a:pt x="950" y="877"/>
                      <a:pt x="949" y="876"/>
                    </a:cubicBezTo>
                    <a:cubicBezTo>
                      <a:pt x="949" y="876"/>
                      <a:pt x="949" y="877"/>
                      <a:pt x="950" y="877"/>
                    </a:cubicBezTo>
                    <a:cubicBezTo>
                      <a:pt x="951" y="877"/>
                      <a:pt x="951" y="875"/>
                      <a:pt x="950" y="875"/>
                    </a:cubicBezTo>
                    <a:cubicBezTo>
                      <a:pt x="950" y="875"/>
                      <a:pt x="950" y="875"/>
                      <a:pt x="950" y="875"/>
                    </a:cubicBezTo>
                    <a:cubicBezTo>
                      <a:pt x="950" y="874"/>
                      <a:pt x="949" y="874"/>
                      <a:pt x="949" y="874"/>
                    </a:cubicBezTo>
                    <a:cubicBezTo>
                      <a:pt x="948" y="874"/>
                      <a:pt x="948" y="874"/>
                      <a:pt x="948" y="875"/>
                    </a:cubicBezTo>
                    <a:cubicBezTo>
                      <a:pt x="948" y="875"/>
                      <a:pt x="948" y="875"/>
                      <a:pt x="949" y="876"/>
                    </a:cubicBezTo>
                    <a:cubicBezTo>
                      <a:pt x="948" y="876"/>
                      <a:pt x="948" y="875"/>
                      <a:pt x="947" y="875"/>
                    </a:cubicBezTo>
                    <a:cubicBezTo>
                      <a:pt x="948" y="875"/>
                      <a:pt x="948" y="874"/>
                      <a:pt x="948" y="873"/>
                    </a:cubicBezTo>
                    <a:cubicBezTo>
                      <a:pt x="948" y="873"/>
                      <a:pt x="948" y="873"/>
                      <a:pt x="947" y="873"/>
                    </a:cubicBezTo>
                    <a:cubicBezTo>
                      <a:pt x="947" y="873"/>
                      <a:pt x="947" y="872"/>
                      <a:pt x="947" y="872"/>
                    </a:cubicBezTo>
                    <a:cubicBezTo>
                      <a:pt x="947" y="872"/>
                      <a:pt x="947" y="872"/>
                      <a:pt x="947" y="872"/>
                    </a:cubicBezTo>
                    <a:cubicBezTo>
                      <a:pt x="947" y="872"/>
                      <a:pt x="948" y="872"/>
                      <a:pt x="948" y="872"/>
                    </a:cubicBezTo>
                    <a:cubicBezTo>
                      <a:pt x="947" y="871"/>
                      <a:pt x="947" y="871"/>
                      <a:pt x="947" y="871"/>
                    </a:cubicBezTo>
                    <a:cubicBezTo>
                      <a:pt x="947" y="871"/>
                      <a:pt x="948" y="871"/>
                      <a:pt x="948" y="871"/>
                    </a:cubicBezTo>
                    <a:cubicBezTo>
                      <a:pt x="948" y="871"/>
                      <a:pt x="948" y="871"/>
                      <a:pt x="948" y="871"/>
                    </a:cubicBezTo>
                    <a:cubicBezTo>
                      <a:pt x="950" y="873"/>
                      <a:pt x="950" y="873"/>
                      <a:pt x="950" y="873"/>
                    </a:cubicBezTo>
                    <a:cubicBezTo>
                      <a:pt x="949" y="873"/>
                      <a:pt x="949" y="874"/>
                      <a:pt x="950" y="874"/>
                    </a:cubicBezTo>
                    <a:close/>
                    <a:moveTo>
                      <a:pt x="963" y="884"/>
                    </a:moveTo>
                    <a:cubicBezTo>
                      <a:pt x="963" y="884"/>
                      <a:pt x="963" y="884"/>
                      <a:pt x="963" y="884"/>
                    </a:cubicBezTo>
                    <a:cubicBezTo>
                      <a:pt x="963" y="884"/>
                      <a:pt x="963" y="884"/>
                      <a:pt x="963" y="884"/>
                    </a:cubicBezTo>
                    <a:cubicBezTo>
                      <a:pt x="963" y="884"/>
                      <a:pt x="963" y="884"/>
                      <a:pt x="963" y="884"/>
                    </a:cubicBezTo>
                    <a:close/>
                    <a:moveTo>
                      <a:pt x="963" y="884"/>
                    </a:moveTo>
                    <a:cubicBezTo>
                      <a:pt x="962" y="884"/>
                      <a:pt x="962" y="885"/>
                      <a:pt x="963" y="885"/>
                    </a:cubicBezTo>
                    <a:cubicBezTo>
                      <a:pt x="963" y="885"/>
                      <a:pt x="963" y="885"/>
                      <a:pt x="963" y="885"/>
                    </a:cubicBezTo>
                    <a:cubicBezTo>
                      <a:pt x="963" y="885"/>
                      <a:pt x="963" y="885"/>
                      <a:pt x="963" y="885"/>
                    </a:cubicBezTo>
                    <a:cubicBezTo>
                      <a:pt x="963" y="886"/>
                      <a:pt x="964" y="886"/>
                      <a:pt x="964" y="886"/>
                    </a:cubicBezTo>
                    <a:cubicBezTo>
                      <a:pt x="965" y="886"/>
                      <a:pt x="965" y="886"/>
                      <a:pt x="965" y="885"/>
                    </a:cubicBezTo>
                    <a:cubicBezTo>
                      <a:pt x="966" y="886"/>
                      <a:pt x="966" y="886"/>
                      <a:pt x="966" y="886"/>
                    </a:cubicBezTo>
                    <a:cubicBezTo>
                      <a:pt x="966" y="887"/>
                      <a:pt x="966" y="887"/>
                      <a:pt x="966" y="887"/>
                    </a:cubicBezTo>
                    <a:cubicBezTo>
                      <a:pt x="965" y="887"/>
                      <a:pt x="965" y="887"/>
                      <a:pt x="965" y="887"/>
                    </a:cubicBezTo>
                    <a:cubicBezTo>
                      <a:pt x="965" y="887"/>
                      <a:pt x="964" y="888"/>
                      <a:pt x="965" y="888"/>
                    </a:cubicBezTo>
                    <a:cubicBezTo>
                      <a:pt x="965" y="888"/>
                      <a:pt x="965" y="889"/>
                      <a:pt x="965" y="889"/>
                    </a:cubicBezTo>
                    <a:cubicBezTo>
                      <a:pt x="965" y="889"/>
                      <a:pt x="965" y="889"/>
                      <a:pt x="965" y="889"/>
                    </a:cubicBezTo>
                    <a:cubicBezTo>
                      <a:pt x="966" y="889"/>
                      <a:pt x="966" y="889"/>
                      <a:pt x="966" y="889"/>
                    </a:cubicBezTo>
                    <a:cubicBezTo>
                      <a:pt x="965" y="889"/>
                      <a:pt x="965" y="889"/>
                      <a:pt x="965" y="890"/>
                    </a:cubicBezTo>
                    <a:cubicBezTo>
                      <a:pt x="965" y="889"/>
                      <a:pt x="964" y="889"/>
                      <a:pt x="964" y="888"/>
                    </a:cubicBezTo>
                    <a:cubicBezTo>
                      <a:pt x="964" y="888"/>
                      <a:pt x="965" y="887"/>
                      <a:pt x="964" y="886"/>
                    </a:cubicBezTo>
                    <a:cubicBezTo>
                      <a:pt x="964" y="886"/>
                      <a:pt x="963" y="886"/>
                      <a:pt x="963" y="886"/>
                    </a:cubicBezTo>
                    <a:cubicBezTo>
                      <a:pt x="963" y="886"/>
                      <a:pt x="963" y="886"/>
                      <a:pt x="963" y="886"/>
                    </a:cubicBezTo>
                    <a:cubicBezTo>
                      <a:pt x="963" y="886"/>
                      <a:pt x="963" y="886"/>
                      <a:pt x="963" y="886"/>
                    </a:cubicBezTo>
                    <a:cubicBezTo>
                      <a:pt x="963" y="885"/>
                      <a:pt x="963" y="885"/>
                      <a:pt x="963" y="885"/>
                    </a:cubicBezTo>
                    <a:cubicBezTo>
                      <a:pt x="962" y="885"/>
                      <a:pt x="962" y="885"/>
                      <a:pt x="961" y="885"/>
                    </a:cubicBezTo>
                    <a:cubicBezTo>
                      <a:pt x="961" y="885"/>
                      <a:pt x="960" y="885"/>
                      <a:pt x="960" y="885"/>
                    </a:cubicBezTo>
                    <a:cubicBezTo>
                      <a:pt x="960" y="885"/>
                      <a:pt x="960" y="885"/>
                      <a:pt x="960" y="886"/>
                    </a:cubicBezTo>
                    <a:cubicBezTo>
                      <a:pt x="960" y="885"/>
                      <a:pt x="960" y="885"/>
                      <a:pt x="960" y="885"/>
                    </a:cubicBezTo>
                    <a:cubicBezTo>
                      <a:pt x="960" y="885"/>
                      <a:pt x="961" y="884"/>
                      <a:pt x="961" y="884"/>
                    </a:cubicBezTo>
                    <a:cubicBezTo>
                      <a:pt x="961" y="884"/>
                      <a:pt x="961" y="884"/>
                      <a:pt x="962" y="884"/>
                    </a:cubicBezTo>
                    <a:cubicBezTo>
                      <a:pt x="962" y="884"/>
                      <a:pt x="962" y="884"/>
                      <a:pt x="962" y="884"/>
                    </a:cubicBezTo>
                    <a:cubicBezTo>
                      <a:pt x="962" y="883"/>
                      <a:pt x="962" y="883"/>
                      <a:pt x="962" y="883"/>
                    </a:cubicBezTo>
                    <a:cubicBezTo>
                      <a:pt x="963" y="884"/>
                      <a:pt x="963" y="884"/>
                      <a:pt x="963" y="884"/>
                    </a:cubicBezTo>
                    <a:cubicBezTo>
                      <a:pt x="963" y="884"/>
                      <a:pt x="963" y="884"/>
                      <a:pt x="963" y="884"/>
                    </a:cubicBezTo>
                    <a:close/>
                    <a:moveTo>
                      <a:pt x="970" y="891"/>
                    </a:moveTo>
                    <a:cubicBezTo>
                      <a:pt x="971" y="891"/>
                      <a:pt x="971" y="891"/>
                      <a:pt x="971" y="891"/>
                    </a:cubicBezTo>
                    <a:cubicBezTo>
                      <a:pt x="972" y="891"/>
                      <a:pt x="972" y="891"/>
                      <a:pt x="972" y="891"/>
                    </a:cubicBezTo>
                    <a:cubicBezTo>
                      <a:pt x="972" y="892"/>
                      <a:pt x="972" y="892"/>
                      <a:pt x="972" y="893"/>
                    </a:cubicBezTo>
                    <a:cubicBezTo>
                      <a:pt x="972" y="893"/>
                      <a:pt x="972" y="893"/>
                      <a:pt x="971" y="893"/>
                    </a:cubicBezTo>
                    <a:cubicBezTo>
                      <a:pt x="971" y="893"/>
                      <a:pt x="971" y="893"/>
                      <a:pt x="971" y="893"/>
                    </a:cubicBezTo>
                    <a:cubicBezTo>
                      <a:pt x="971" y="893"/>
                      <a:pt x="971" y="893"/>
                      <a:pt x="971" y="893"/>
                    </a:cubicBezTo>
                    <a:cubicBezTo>
                      <a:pt x="971" y="892"/>
                      <a:pt x="970" y="892"/>
                      <a:pt x="969" y="891"/>
                    </a:cubicBezTo>
                    <a:cubicBezTo>
                      <a:pt x="969" y="891"/>
                      <a:pt x="969" y="890"/>
                      <a:pt x="969" y="890"/>
                    </a:cubicBezTo>
                    <a:cubicBezTo>
                      <a:pt x="968" y="890"/>
                      <a:pt x="968" y="891"/>
                      <a:pt x="968" y="891"/>
                    </a:cubicBezTo>
                    <a:cubicBezTo>
                      <a:pt x="968" y="891"/>
                      <a:pt x="967" y="891"/>
                      <a:pt x="967" y="891"/>
                    </a:cubicBezTo>
                    <a:cubicBezTo>
                      <a:pt x="967" y="891"/>
                      <a:pt x="968" y="890"/>
                      <a:pt x="968" y="890"/>
                    </a:cubicBezTo>
                    <a:cubicBezTo>
                      <a:pt x="968" y="890"/>
                      <a:pt x="969" y="889"/>
                      <a:pt x="969" y="889"/>
                    </a:cubicBezTo>
                    <a:cubicBezTo>
                      <a:pt x="969" y="889"/>
                      <a:pt x="969" y="889"/>
                      <a:pt x="969" y="889"/>
                    </a:cubicBezTo>
                    <a:cubicBezTo>
                      <a:pt x="969" y="890"/>
                      <a:pt x="969" y="891"/>
                      <a:pt x="970" y="891"/>
                    </a:cubicBezTo>
                    <a:close/>
                    <a:moveTo>
                      <a:pt x="975" y="894"/>
                    </a:moveTo>
                    <a:cubicBezTo>
                      <a:pt x="974" y="894"/>
                      <a:pt x="974" y="896"/>
                      <a:pt x="975" y="896"/>
                    </a:cubicBezTo>
                    <a:cubicBezTo>
                      <a:pt x="975" y="896"/>
                      <a:pt x="975" y="896"/>
                      <a:pt x="975" y="896"/>
                    </a:cubicBezTo>
                    <a:cubicBezTo>
                      <a:pt x="975" y="896"/>
                      <a:pt x="975" y="896"/>
                      <a:pt x="976" y="896"/>
                    </a:cubicBezTo>
                    <a:cubicBezTo>
                      <a:pt x="976" y="896"/>
                      <a:pt x="976" y="896"/>
                      <a:pt x="977" y="895"/>
                    </a:cubicBezTo>
                    <a:cubicBezTo>
                      <a:pt x="977" y="896"/>
                      <a:pt x="977" y="896"/>
                      <a:pt x="977" y="896"/>
                    </a:cubicBezTo>
                    <a:cubicBezTo>
                      <a:pt x="977" y="897"/>
                      <a:pt x="977" y="898"/>
                      <a:pt x="978" y="898"/>
                    </a:cubicBezTo>
                    <a:cubicBezTo>
                      <a:pt x="978" y="899"/>
                      <a:pt x="978" y="899"/>
                      <a:pt x="978" y="899"/>
                    </a:cubicBezTo>
                    <a:cubicBezTo>
                      <a:pt x="978" y="899"/>
                      <a:pt x="978" y="899"/>
                      <a:pt x="978" y="899"/>
                    </a:cubicBezTo>
                    <a:cubicBezTo>
                      <a:pt x="978" y="899"/>
                      <a:pt x="978" y="900"/>
                      <a:pt x="978" y="901"/>
                    </a:cubicBezTo>
                    <a:cubicBezTo>
                      <a:pt x="978" y="901"/>
                      <a:pt x="978" y="901"/>
                      <a:pt x="978" y="901"/>
                    </a:cubicBezTo>
                    <a:cubicBezTo>
                      <a:pt x="978" y="901"/>
                      <a:pt x="978" y="901"/>
                      <a:pt x="978" y="901"/>
                    </a:cubicBezTo>
                    <a:cubicBezTo>
                      <a:pt x="977" y="901"/>
                      <a:pt x="977" y="900"/>
                      <a:pt x="977" y="900"/>
                    </a:cubicBezTo>
                    <a:cubicBezTo>
                      <a:pt x="977" y="899"/>
                      <a:pt x="977" y="898"/>
                      <a:pt x="977" y="898"/>
                    </a:cubicBezTo>
                    <a:cubicBezTo>
                      <a:pt x="977" y="898"/>
                      <a:pt x="977" y="898"/>
                      <a:pt x="977" y="898"/>
                    </a:cubicBezTo>
                    <a:cubicBezTo>
                      <a:pt x="977" y="898"/>
                      <a:pt x="977" y="898"/>
                      <a:pt x="977" y="898"/>
                    </a:cubicBezTo>
                    <a:cubicBezTo>
                      <a:pt x="976" y="898"/>
                      <a:pt x="976" y="897"/>
                      <a:pt x="976" y="897"/>
                    </a:cubicBezTo>
                    <a:cubicBezTo>
                      <a:pt x="976" y="897"/>
                      <a:pt x="976" y="897"/>
                      <a:pt x="976" y="898"/>
                    </a:cubicBezTo>
                    <a:cubicBezTo>
                      <a:pt x="976" y="897"/>
                      <a:pt x="976" y="897"/>
                      <a:pt x="976" y="897"/>
                    </a:cubicBezTo>
                    <a:cubicBezTo>
                      <a:pt x="975" y="897"/>
                      <a:pt x="975" y="898"/>
                      <a:pt x="975" y="898"/>
                    </a:cubicBezTo>
                    <a:cubicBezTo>
                      <a:pt x="975" y="898"/>
                      <a:pt x="975" y="898"/>
                      <a:pt x="975" y="898"/>
                    </a:cubicBezTo>
                    <a:cubicBezTo>
                      <a:pt x="974" y="898"/>
                      <a:pt x="974" y="898"/>
                      <a:pt x="974" y="897"/>
                    </a:cubicBezTo>
                    <a:cubicBezTo>
                      <a:pt x="974" y="897"/>
                      <a:pt x="975" y="897"/>
                      <a:pt x="974" y="896"/>
                    </a:cubicBezTo>
                    <a:cubicBezTo>
                      <a:pt x="974" y="896"/>
                      <a:pt x="974" y="896"/>
                      <a:pt x="973" y="895"/>
                    </a:cubicBezTo>
                    <a:cubicBezTo>
                      <a:pt x="973" y="895"/>
                      <a:pt x="973" y="895"/>
                      <a:pt x="973" y="896"/>
                    </a:cubicBezTo>
                    <a:cubicBezTo>
                      <a:pt x="973" y="896"/>
                      <a:pt x="973" y="896"/>
                      <a:pt x="973" y="896"/>
                    </a:cubicBezTo>
                    <a:cubicBezTo>
                      <a:pt x="972" y="896"/>
                      <a:pt x="972" y="896"/>
                      <a:pt x="971" y="895"/>
                    </a:cubicBezTo>
                    <a:cubicBezTo>
                      <a:pt x="972" y="895"/>
                      <a:pt x="972" y="895"/>
                      <a:pt x="972" y="894"/>
                    </a:cubicBezTo>
                    <a:cubicBezTo>
                      <a:pt x="973" y="895"/>
                      <a:pt x="973" y="893"/>
                      <a:pt x="972" y="893"/>
                    </a:cubicBezTo>
                    <a:cubicBezTo>
                      <a:pt x="973" y="893"/>
                      <a:pt x="973" y="893"/>
                      <a:pt x="973" y="893"/>
                    </a:cubicBezTo>
                    <a:cubicBezTo>
                      <a:pt x="974" y="893"/>
                      <a:pt x="974" y="893"/>
                      <a:pt x="974" y="893"/>
                    </a:cubicBezTo>
                    <a:cubicBezTo>
                      <a:pt x="975" y="894"/>
                      <a:pt x="975" y="894"/>
                      <a:pt x="975" y="894"/>
                    </a:cubicBezTo>
                    <a:cubicBezTo>
                      <a:pt x="975" y="894"/>
                      <a:pt x="975" y="894"/>
                      <a:pt x="975" y="894"/>
                    </a:cubicBezTo>
                    <a:close/>
                    <a:moveTo>
                      <a:pt x="980" y="900"/>
                    </a:moveTo>
                    <a:cubicBezTo>
                      <a:pt x="980" y="900"/>
                      <a:pt x="980" y="900"/>
                      <a:pt x="980" y="900"/>
                    </a:cubicBezTo>
                    <a:cubicBezTo>
                      <a:pt x="980" y="900"/>
                      <a:pt x="980" y="900"/>
                      <a:pt x="980" y="900"/>
                    </a:cubicBezTo>
                    <a:cubicBezTo>
                      <a:pt x="980" y="899"/>
                      <a:pt x="980" y="899"/>
                      <a:pt x="980" y="900"/>
                    </a:cubicBezTo>
                    <a:close/>
                    <a:moveTo>
                      <a:pt x="979" y="898"/>
                    </a:moveTo>
                    <a:cubicBezTo>
                      <a:pt x="979" y="898"/>
                      <a:pt x="979" y="898"/>
                      <a:pt x="979" y="898"/>
                    </a:cubicBezTo>
                    <a:cubicBezTo>
                      <a:pt x="979" y="898"/>
                      <a:pt x="979" y="898"/>
                      <a:pt x="979" y="898"/>
                    </a:cubicBezTo>
                    <a:cubicBezTo>
                      <a:pt x="980" y="898"/>
                      <a:pt x="980" y="898"/>
                      <a:pt x="980" y="898"/>
                    </a:cubicBezTo>
                    <a:cubicBezTo>
                      <a:pt x="979" y="898"/>
                      <a:pt x="979" y="898"/>
                      <a:pt x="979" y="898"/>
                    </a:cubicBezTo>
                    <a:close/>
                    <a:moveTo>
                      <a:pt x="966" y="890"/>
                    </a:moveTo>
                    <a:cubicBezTo>
                      <a:pt x="966" y="890"/>
                      <a:pt x="966" y="890"/>
                      <a:pt x="966" y="890"/>
                    </a:cubicBezTo>
                    <a:cubicBezTo>
                      <a:pt x="966" y="890"/>
                      <a:pt x="966" y="890"/>
                      <a:pt x="966" y="890"/>
                    </a:cubicBezTo>
                    <a:cubicBezTo>
                      <a:pt x="966" y="890"/>
                      <a:pt x="966" y="890"/>
                      <a:pt x="966" y="890"/>
                    </a:cubicBezTo>
                    <a:close/>
                    <a:moveTo>
                      <a:pt x="966" y="891"/>
                    </a:moveTo>
                    <a:cubicBezTo>
                      <a:pt x="966" y="891"/>
                      <a:pt x="966" y="891"/>
                      <a:pt x="966" y="891"/>
                    </a:cubicBezTo>
                    <a:cubicBezTo>
                      <a:pt x="966" y="891"/>
                      <a:pt x="966" y="891"/>
                      <a:pt x="966" y="891"/>
                    </a:cubicBezTo>
                    <a:cubicBezTo>
                      <a:pt x="966" y="891"/>
                      <a:pt x="966" y="891"/>
                      <a:pt x="966" y="891"/>
                    </a:cubicBezTo>
                    <a:close/>
                    <a:moveTo>
                      <a:pt x="949" y="876"/>
                    </a:moveTo>
                    <a:cubicBezTo>
                      <a:pt x="949" y="876"/>
                      <a:pt x="949" y="876"/>
                      <a:pt x="949" y="876"/>
                    </a:cubicBezTo>
                    <a:cubicBezTo>
                      <a:pt x="949" y="876"/>
                      <a:pt x="949" y="876"/>
                      <a:pt x="949" y="876"/>
                    </a:cubicBezTo>
                    <a:cubicBezTo>
                      <a:pt x="949" y="876"/>
                      <a:pt x="949" y="876"/>
                      <a:pt x="949" y="876"/>
                    </a:cubicBezTo>
                    <a:close/>
                    <a:moveTo>
                      <a:pt x="1022" y="878"/>
                    </a:moveTo>
                    <a:cubicBezTo>
                      <a:pt x="1022" y="878"/>
                      <a:pt x="1022" y="878"/>
                      <a:pt x="1022" y="878"/>
                    </a:cubicBezTo>
                    <a:cubicBezTo>
                      <a:pt x="1022" y="878"/>
                      <a:pt x="1021" y="879"/>
                      <a:pt x="1021" y="879"/>
                    </a:cubicBezTo>
                    <a:cubicBezTo>
                      <a:pt x="1021" y="879"/>
                      <a:pt x="1021" y="879"/>
                      <a:pt x="1021" y="879"/>
                    </a:cubicBezTo>
                    <a:cubicBezTo>
                      <a:pt x="1020" y="879"/>
                      <a:pt x="1020" y="879"/>
                      <a:pt x="1020" y="879"/>
                    </a:cubicBezTo>
                    <a:cubicBezTo>
                      <a:pt x="1019" y="880"/>
                      <a:pt x="1021" y="881"/>
                      <a:pt x="1021" y="881"/>
                    </a:cubicBezTo>
                    <a:cubicBezTo>
                      <a:pt x="1022" y="881"/>
                      <a:pt x="1022" y="881"/>
                      <a:pt x="1022" y="881"/>
                    </a:cubicBezTo>
                    <a:cubicBezTo>
                      <a:pt x="1022" y="881"/>
                      <a:pt x="1022" y="881"/>
                      <a:pt x="1022" y="881"/>
                    </a:cubicBezTo>
                    <a:cubicBezTo>
                      <a:pt x="1022" y="882"/>
                      <a:pt x="1022" y="882"/>
                      <a:pt x="1021" y="882"/>
                    </a:cubicBezTo>
                    <a:cubicBezTo>
                      <a:pt x="1021" y="882"/>
                      <a:pt x="1021" y="882"/>
                      <a:pt x="1021" y="882"/>
                    </a:cubicBezTo>
                    <a:cubicBezTo>
                      <a:pt x="1021" y="882"/>
                      <a:pt x="1021" y="882"/>
                      <a:pt x="1021" y="882"/>
                    </a:cubicBezTo>
                    <a:cubicBezTo>
                      <a:pt x="1021" y="882"/>
                      <a:pt x="1020" y="882"/>
                      <a:pt x="1020" y="882"/>
                    </a:cubicBezTo>
                    <a:cubicBezTo>
                      <a:pt x="1020" y="882"/>
                      <a:pt x="1020" y="882"/>
                      <a:pt x="1020" y="882"/>
                    </a:cubicBezTo>
                    <a:cubicBezTo>
                      <a:pt x="1020" y="882"/>
                      <a:pt x="1020" y="882"/>
                      <a:pt x="1019" y="882"/>
                    </a:cubicBezTo>
                    <a:cubicBezTo>
                      <a:pt x="1019" y="882"/>
                      <a:pt x="1019" y="882"/>
                      <a:pt x="1019" y="882"/>
                    </a:cubicBezTo>
                    <a:cubicBezTo>
                      <a:pt x="1019" y="882"/>
                      <a:pt x="1019" y="882"/>
                      <a:pt x="1019" y="882"/>
                    </a:cubicBezTo>
                    <a:cubicBezTo>
                      <a:pt x="1019" y="882"/>
                      <a:pt x="1018" y="882"/>
                      <a:pt x="1018" y="882"/>
                    </a:cubicBezTo>
                    <a:cubicBezTo>
                      <a:pt x="1018" y="881"/>
                      <a:pt x="1018" y="881"/>
                      <a:pt x="1018" y="881"/>
                    </a:cubicBezTo>
                    <a:cubicBezTo>
                      <a:pt x="1019" y="881"/>
                      <a:pt x="1020" y="881"/>
                      <a:pt x="1020" y="880"/>
                    </a:cubicBezTo>
                    <a:cubicBezTo>
                      <a:pt x="1020" y="880"/>
                      <a:pt x="1020" y="880"/>
                      <a:pt x="1020" y="879"/>
                    </a:cubicBezTo>
                    <a:cubicBezTo>
                      <a:pt x="1020" y="879"/>
                      <a:pt x="1021" y="879"/>
                      <a:pt x="1021" y="879"/>
                    </a:cubicBezTo>
                    <a:cubicBezTo>
                      <a:pt x="1022" y="878"/>
                      <a:pt x="1021" y="877"/>
                      <a:pt x="1020" y="877"/>
                    </a:cubicBezTo>
                    <a:cubicBezTo>
                      <a:pt x="1020" y="877"/>
                      <a:pt x="1020" y="877"/>
                      <a:pt x="1020" y="877"/>
                    </a:cubicBezTo>
                    <a:cubicBezTo>
                      <a:pt x="1020" y="877"/>
                      <a:pt x="1020" y="877"/>
                      <a:pt x="1020" y="877"/>
                    </a:cubicBezTo>
                    <a:cubicBezTo>
                      <a:pt x="1020" y="876"/>
                      <a:pt x="1020" y="876"/>
                      <a:pt x="1019" y="876"/>
                    </a:cubicBezTo>
                    <a:cubicBezTo>
                      <a:pt x="1019" y="876"/>
                      <a:pt x="1019" y="876"/>
                      <a:pt x="1019" y="876"/>
                    </a:cubicBezTo>
                    <a:cubicBezTo>
                      <a:pt x="1018" y="876"/>
                      <a:pt x="1018" y="876"/>
                      <a:pt x="1018" y="877"/>
                    </a:cubicBezTo>
                    <a:cubicBezTo>
                      <a:pt x="1018" y="874"/>
                      <a:pt x="1018" y="874"/>
                      <a:pt x="1018" y="874"/>
                    </a:cubicBezTo>
                    <a:cubicBezTo>
                      <a:pt x="1018" y="874"/>
                      <a:pt x="1018" y="874"/>
                      <a:pt x="1018" y="874"/>
                    </a:cubicBezTo>
                    <a:cubicBezTo>
                      <a:pt x="1018" y="874"/>
                      <a:pt x="1018" y="874"/>
                      <a:pt x="1019" y="874"/>
                    </a:cubicBezTo>
                    <a:cubicBezTo>
                      <a:pt x="1019" y="875"/>
                      <a:pt x="1019" y="875"/>
                      <a:pt x="1019" y="875"/>
                    </a:cubicBezTo>
                    <a:cubicBezTo>
                      <a:pt x="1019" y="875"/>
                      <a:pt x="1019" y="875"/>
                      <a:pt x="1020" y="875"/>
                    </a:cubicBezTo>
                    <a:cubicBezTo>
                      <a:pt x="1020" y="876"/>
                      <a:pt x="1020" y="876"/>
                      <a:pt x="1020" y="876"/>
                    </a:cubicBezTo>
                    <a:cubicBezTo>
                      <a:pt x="1021" y="876"/>
                      <a:pt x="1021" y="876"/>
                      <a:pt x="1021" y="876"/>
                    </a:cubicBezTo>
                    <a:cubicBezTo>
                      <a:pt x="1021" y="876"/>
                      <a:pt x="1021" y="876"/>
                      <a:pt x="1021" y="876"/>
                    </a:cubicBezTo>
                    <a:cubicBezTo>
                      <a:pt x="1021" y="877"/>
                      <a:pt x="1022" y="877"/>
                      <a:pt x="1022" y="877"/>
                    </a:cubicBezTo>
                    <a:cubicBezTo>
                      <a:pt x="1022" y="877"/>
                      <a:pt x="1022" y="878"/>
                      <a:pt x="1022" y="878"/>
                    </a:cubicBezTo>
                    <a:close/>
                    <a:moveTo>
                      <a:pt x="1021" y="795"/>
                    </a:moveTo>
                    <a:cubicBezTo>
                      <a:pt x="1021" y="795"/>
                      <a:pt x="1021" y="795"/>
                      <a:pt x="1021" y="795"/>
                    </a:cubicBezTo>
                    <a:cubicBezTo>
                      <a:pt x="1021" y="795"/>
                      <a:pt x="1021" y="795"/>
                      <a:pt x="1021" y="795"/>
                    </a:cubicBezTo>
                    <a:cubicBezTo>
                      <a:pt x="1021" y="795"/>
                      <a:pt x="1021" y="795"/>
                      <a:pt x="1021" y="795"/>
                    </a:cubicBezTo>
                    <a:cubicBezTo>
                      <a:pt x="1021" y="795"/>
                      <a:pt x="1021" y="795"/>
                      <a:pt x="1021" y="795"/>
                    </a:cubicBezTo>
                    <a:close/>
                    <a:moveTo>
                      <a:pt x="1020" y="792"/>
                    </a:moveTo>
                    <a:cubicBezTo>
                      <a:pt x="1021" y="792"/>
                      <a:pt x="1021" y="792"/>
                      <a:pt x="1021" y="792"/>
                    </a:cubicBezTo>
                    <a:cubicBezTo>
                      <a:pt x="1021" y="792"/>
                      <a:pt x="1021" y="793"/>
                      <a:pt x="1021" y="793"/>
                    </a:cubicBezTo>
                    <a:cubicBezTo>
                      <a:pt x="1021" y="793"/>
                      <a:pt x="1020" y="793"/>
                      <a:pt x="1020" y="793"/>
                    </a:cubicBezTo>
                    <a:cubicBezTo>
                      <a:pt x="1020" y="793"/>
                      <a:pt x="1020" y="792"/>
                      <a:pt x="1020" y="792"/>
                    </a:cubicBezTo>
                    <a:close/>
                    <a:moveTo>
                      <a:pt x="1020" y="795"/>
                    </a:moveTo>
                    <a:cubicBezTo>
                      <a:pt x="1019" y="796"/>
                      <a:pt x="1020" y="797"/>
                      <a:pt x="1020" y="797"/>
                    </a:cubicBezTo>
                    <a:cubicBezTo>
                      <a:pt x="1021" y="797"/>
                      <a:pt x="1021" y="796"/>
                      <a:pt x="1021" y="796"/>
                    </a:cubicBezTo>
                    <a:cubicBezTo>
                      <a:pt x="1021" y="797"/>
                      <a:pt x="1021" y="797"/>
                      <a:pt x="1021" y="797"/>
                    </a:cubicBezTo>
                    <a:cubicBezTo>
                      <a:pt x="1021" y="797"/>
                      <a:pt x="1021" y="797"/>
                      <a:pt x="1021" y="797"/>
                    </a:cubicBezTo>
                    <a:cubicBezTo>
                      <a:pt x="1021" y="797"/>
                      <a:pt x="1020" y="797"/>
                      <a:pt x="1020" y="797"/>
                    </a:cubicBezTo>
                    <a:cubicBezTo>
                      <a:pt x="1020" y="797"/>
                      <a:pt x="1020" y="797"/>
                      <a:pt x="1020" y="797"/>
                    </a:cubicBezTo>
                    <a:cubicBezTo>
                      <a:pt x="1020" y="796"/>
                      <a:pt x="1019" y="796"/>
                      <a:pt x="1019" y="797"/>
                    </a:cubicBezTo>
                    <a:cubicBezTo>
                      <a:pt x="1019" y="797"/>
                      <a:pt x="1019" y="798"/>
                      <a:pt x="1019" y="798"/>
                    </a:cubicBezTo>
                    <a:cubicBezTo>
                      <a:pt x="1019" y="798"/>
                      <a:pt x="1019" y="799"/>
                      <a:pt x="1020" y="798"/>
                    </a:cubicBezTo>
                    <a:cubicBezTo>
                      <a:pt x="1020" y="798"/>
                      <a:pt x="1020" y="799"/>
                      <a:pt x="1020" y="799"/>
                    </a:cubicBezTo>
                    <a:cubicBezTo>
                      <a:pt x="1020" y="799"/>
                      <a:pt x="1020" y="799"/>
                      <a:pt x="1020" y="799"/>
                    </a:cubicBezTo>
                    <a:cubicBezTo>
                      <a:pt x="1020" y="799"/>
                      <a:pt x="1019" y="799"/>
                      <a:pt x="1019" y="799"/>
                    </a:cubicBezTo>
                    <a:cubicBezTo>
                      <a:pt x="1019" y="799"/>
                      <a:pt x="1018" y="799"/>
                      <a:pt x="1018" y="799"/>
                    </a:cubicBezTo>
                    <a:cubicBezTo>
                      <a:pt x="1018" y="796"/>
                      <a:pt x="1018" y="796"/>
                      <a:pt x="1018" y="796"/>
                    </a:cubicBezTo>
                    <a:cubicBezTo>
                      <a:pt x="1018" y="796"/>
                      <a:pt x="1019" y="796"/>
                      <a:pt x="1019" y="796"/>
                    </a:cubicBezTo>
                    <a:cubicBezTo>
                      <a:pt x="1019" y="796"/>
                      <a:pt x="1019" y="796"/>
                      <a:pt x="1020" y="795"/>
                    </a:cubicBezTo>
                    <a:close/>
                    <a:moveTo>
                      <a:pt x="1022" y="874"/>
                    </a:moveTo>
                    <a:cubicBezTo>
                      <a:pt x="1022" y="874"/>
                      <a:pt x="1022" y="874"/>
                      <a:pt x="1022" y="874"/>
                    </a:cubicBezTo>
                    <a:cubicBezTo>
                      <a:pt x="1022" y="875"/>
                      <a:pt x="1021" y="875"/>
                      <a:pt x="1021" y="875"/>
                    </a:cubicBezTo>
                    <a:cubicBezTo>
                      <a:pt x="1021" y="875"/>
                      <a:pt x="1021" y="875"/>
                      <a:pt x="1021" y="875"/>
                    </a:cubicBezTo>
                    <a:cubicBezTo>
                      <a:pt x="1021" y="875"/>
                      <a:pt x="1021" y="874"/>
                      <a:pt x="1021" y="874"/>
                    </a:cubicBezTo>
                    <a:cubicBezTo>
                      <a:pt x="1021" y="874"/>
                      <a:pt x="1021" y="874"/>
                      <a:pt x="1021" y="874"/>
                    </a:cubicBezTo>
                    <a:cubicBezTo>
                      <a:pt x="1021" y="873"/>
                      <a:pt x="1020" y="873"/>
                      <a:pt x="1020" y="873"/>
                    </a:cubicBezTo>
                    <a:cubicBezTo>
                      <a:pt x="1020" y="873"/>
                      <a:pt x="1020" y="873"/>
                      <a:pt x="1019" y="873"/>
                    </a:cubicBezTo>
                    <a:cubicBezTo>
                      <a:pt x="1019" y="873"/>
                      <a:pt x="1019" y="873"/>
                      <a:pt x="1019" y="874"/>
                    </a:cubicBezTo>
                    <a:cubicBezTo>
                      <a:pt x="1019" y="874"/>
                      <a:pt x="1019" y="873"/>
                      <a:pt x="1019" y="873"/>
                    </a:cubicBezTo>
                    <a:cubicBezTo>
                      <a:pt x="1019" y="873"/>
                      <a:pt x="1018" y="873"/>
                      <a:pt x="1018" y="873"/>
                    </a:cubicBezTo>
                    <a:cubicBezTo>
                      <a:pt x="1018" y="871"/>
                      <a:pt x="1018" y="871"/>
                      <a:pt x="1018" y="871"/>
                    </a:cubicBezTo>
                    <a:cubicBezTo>
                      <a:pt x="1018" y="871"/>
                      <a:pt x="1019" y="871"/>
                      <a:pt x="1019" y="871"/>
                    </a:cubicBezTo>
                    <a:cubicBezTo>
                      <a:pt x="1019" y="871"/>
                      <a:pt x="1019" y="871"/>
                      <a:pt x="1019" y="871"/>
                    </a:cubicBezTo>
                    <a:cubicBezTo>
                      <a:pt x="1019" y="871"/>
                      <a:pt x="1019" y="871"/>
                      <a:pt x="1019" y="872"/>
                    </a:cubicBezTo>
                    <a:cubicBezTo>
                      <a:pt x="1019" y="873"/>
                      <a:pt x="1021" y="873"/>
                      <a:pt x="1021" y="872"/>
                    </a:cubicBezTo>
                    <a:cubicBezTo>
                      <a:pt x="1021" y="872"/>
                      <a:pt x="1021" y="871"/>
                      <a:pt x="1021" y="871"/>
                    </a:cubicBezTo>
                    <a:cubicBezTo>
                      <a:pt x="1022" y="871"/>
                      <a:pt x="1022" y="870"/>
                      <a:pt x="1021" y="870"/>
                    </a:cubicBezTo>
                    <a:cubicBezTo>
                      <a:pt x="1021" y="870"/>
                      <a:pt x="1021" y="870"/>
                      <a:pt x="1021" y="870"/>
                    </a:cubicBezTo>
                    <a:cubicBezTo>
                      <a:pt x="1021" y="870"/>
                      <a:pt x="1021" y="870"/>
                      <a:pt x="1020" y="870"/>
                    </a:cubicBezTo>
                    <a:cubicBezTo>
                      <a:pt x="1020" y="870"/>
                      <a:pt x="1020" y="870"/>
                      <a:pt x="1020" y="869"/>
                    </a:cubicBezTo>
                    <a:cubicBezTo>
                      <a:pt x="1021" y="869"/>
                      <a:pt x="1021" y="869"/>
                      <a:pt x="1021" y="868"/>
                    </a:cubicBezTo>
                    <a:cubicBezTo>
                      <a:pt x="1021" y="868"/>
                      <a:pt x="1021" y="867"/>
                      <a:pt x="1021" y="867"/>
                    </a:cubicBezTo>
                    <a:cubicBezTo>
                      <a:pt x="1021" y="866"/>
                      <a:pt x="1020" y="866"/>
                      <a:pt x="1020" y="866"/>
                    </a:cubicBezTo>
                    <a:cubicBezTo>
                      <a:pt x="1020" y="866"/>
                      <a:pt x="1020" y="866"/>
                      <a:pt x="1020" y="866"/>
                    </a:cubicBezTo>
                    <a:cubicBezTo>
                      <a:pt x="1021" y="866"/>
                      <a:pt x="1022" y="865"/>
                      <a:pt x="1022" y="865"/>
                    </a:cubicBezTo>
                    <a:cubicBezTo>
                      <a:pt x="1021" y="864"/>
                      <a:pt x="1021" y="864"/>
                      <a:pt x="1021" y="863"/>
                    </a:cubicBezTo>
                    <a:cubicBezTo>
                      <a:pt x="1021" y="863"/>
                      <a:pt x="1021" y="863"/>
                      <a:pt x="1021" y="863"/>
                    </a:cubicBezTo>
                    <a:cubicBezTo>
                      <a:pt x="1021" y="863"/>
                      <a:pt x="1022" y="863"/>
                      <a:pt x="1022" y="863"/>
                    </a:cubicBezTo>
                    <a:cubicBezTo>
                      <a:pt x="1022" y="865"/>
                      <a:pt x="1022" y="867"/>
                      <a:pt x="1022" y="868"/>
                    </a:cubicBezTo>
                    <a:cubicBezTo>
                      <a:pt x="1022" y="868"/>
                      <a:pt x="1022" y="868"/>
                      <a:pt x="1022" y="868"/>
                    </a:cubicBezTo>
                    <a:cubicBezTo>
                      <a:pt x="1022" y="868"/>
                      <a:pt x="1022" y="868"/>
                      <a:pt x="1022" y="869"/>
                    </a:cubicBezTo>
                    <a:cubicBezTo>
                      <a:pt x="1021" y="869"/>
                      <a:pt x="1022" y="869"/>
                      <a:pt x="1022" y="869"/>
                    </a:cubicBezTo>
                    <a:cubicBezTo>
                      <a:pt x="1022" y="870"/>
                      <a:pt x="1022" y="871"/>
                      <a:pt x="1022" y="872"/>
                    </a:cubicBezTo>
                    <a:cubicBezTo>
                      <a:pt x="1021" y="872"/>
                      <a:pt x="1021" y="874"/>
                      <a:pt x="1022" y="874"/>
                    </a:cubicBezTo>
                    <a:close/>
                    <a:moveTo>
                      <a:pt x="1018" y="801"/>
                    </a:moveTo>
                    <a:cubicBezTo>
                      <a:pt x="1018" y="801"/>
                      <a:pt x="1019" y="801"/>
                      <a:pt x="1019" y="801"/>
                    </a:cubicBezTo>
                    <a:cubicBezTo>
                      <a:pt x="1019" y="801"/>
                      <a:pt x="1019" y="801"/>
                      <a:pt x="1019" y="801"/>
                    </a:cubicBezTo>
                    <a:cubicBezTo>
                      <a:pt x="1019" y="801"/>
                      <a:pt x="1020" y="801"/>
                      <a:pt x="1020" y="801"/>
                    </a:cubicBezTo>
                    <a:cubicBezTo>
                      <a:pt x="1020" y="801"/>
                      <a:pt x="1020" y="801"/>
                      <a:pt x="1020" y="801"/>
                    </a:cubicBezTo>
                    <a:cubicBezTo>
                      <a:pt x="1020" y="801"/>
                      <a:pt x="1020" y="802"/>
                      <a:pt x="1020" y="802"/>
                    </a:cubicBezTo>
                    <a:cubicBezTo>
                      <a:pt x="1019" y="802"/>
                      <a:pt x="1019" y="802"/>
                      <a:pt x="1018" y="802"/>
                    </a:cubicBezTo>
                    <a:cubicBezTo>
                      <a:pt x="1018" y="801"/>
                      <a:pt x="1018" y="801"/>
                      <a:pt x="1018" y="801"/>
                    </a:cubicBezTo>
                    <a:cubicBezTo>
                      <a:pt x="1018" y="801"/>
                      <a:pt x="1018" y="801"/>
                      <a:pt x="1018" y="801"/>
                    </a:cubicBezTo>
                    <a:close/>
                    <a:moveTo>
                      <a:pt x="1019" y="806"/>
                    </a:moveTo>
                    <a:cubicBezTo>
                      <a:pt x="1019" y="805"/>
                      <a:pt x="1019" y="805"/>
                      <a:pt x="1018" y="806"/>
                    </a:cubicBezTo>
                    <a:cubicBezTo>
                      <a:pt x="1018" y="805"/>
                      <a:pt x="1018" y="805"/>
                      <a:pt x="1018" y="805"/>
                    </a:cubicBezTo>
                    <a:cubicBezTo>
                      <a:pt x="1018" y="805"/>
                      <a:pt x="1019" y="805"/>
                      <a:pt x="1019" y="805"/>
                    </a:cubicBezTo>
                    <a:cubicBezTo>
                      <a:pt x="1019" y="805"/>
                      <a:pt x="1019" y="805"/>
                      <a:pt x="1019" y="804"/>
                    </a:cubicBezTo>
                    <a:cubicBezTo>
                      <a:pt x="1019" y="804"/>
                      <a:pt x="1019" y="804"/>
                      <a:pt x="1019" y="804"/>
                    </a:cubicBezTo>
                    <a:cubicBezTo>
                      <a:pt x="1020" y="804"/>
                      <a:pt x="1020" y="804"/>
                      <a:pt x="1020" y="805"/>
                    </a:cubicBezTo>
                    <a:cubicBezTo>
                      <a:pt x="1020" y="805"/>
                      <a:pt x="1020" y="805"/>
                      <a:pt x="1020" y="805"/>
                    </a:cubicBezTo>
                    <a:cubicBezTo>
                      <a:pt x="1020" y="805"/>
                      <a:pt x="1020" y="805"/>
                      <a:pt x="1019" y="805"/>
                    </a:cubicBezTo>
                    <a:cubicBezTo>
                      <a:pt x="1019" y="805"/>
                      <a:pt x="1019" y="806"/>
                      <a:pt x="1019" y="806"/>
                    </a:cubicBezTo>
                    <a:close/>
                    <a:moveTo>
                      <a:pt x="1018" y="804"/>
                    </a:moveTo>
                    <a:cubicBezTo>
                      <a:pt x="1018" y="804"/>
                      <a:pt x="1018" y="804"/>
                      <a:pt x="1018" y="804"/>
                    </a:cubicBezTo>
                    <a:cubicBezTo>
                      <a:pt x="1018" y="804"/>
                      <a:pt x="1018" y="804"/>
                      <a:pt x="1018" y="804"/>
                    </a:cubicBezTo>
                    <a:close/>
                    <a:moveTo>
                      <a:pt x="1018" y="811"/>
                    </a:moveTo>
                    <a:cubicBezTo>
                      <a:pt x="1018" y="811"/>
                      <a:pt x="1018" y="811"/>
                      <a:pt x="1018" y="811"/>
                    </a:cubicBezTo>
                    <a:cubicBezTo>
                      <a:pt x="1018" y="811"/>
                      <a:pt x="1018" y="811"/>
                      <a:pt x="1018" y="811"/>
                    </a:cubicBezTo>
                    <a:close/>
                    <a:moveTo>
                      <a:pt x="1018" y="812"/>
                    </a:moveTo>
                    <a:cubicBezTo>
                      <a:pt x="1018" y="812"/>
                      <a:pt x="1018" y="812"/>
                      <a:pt x="1018" y="812"/>
                    </a:cubicBezTo>
                    <a:cubicBezTo>
                      <a:pt x="1018" y="812"/>
                      <a:pt x="1019" y="812"/>
                      <a:pt x="1019" y="812"/>
                    </a:cubicBezTo>
                    <a:cubicBezTo>
                      <a:pt x="1019" y="812"/>
                      <a:pt x="1018" y="812"/>
                      <a:pt x="1018" y="812"/>
                    </a:cubicBezTo>
                    <a:close/>
                    <a:moveTo>
                      <a:pt x="1020" y="809"/>
                    </a:moveTo>
                    <a:cubicBezTo>
                      <a:pt x="1020" y="809"/>
                      <a:pt x="1019" y="809"/>
                      <a:pt x="1019" y="809"/>
                    </a:cubicBezTo>
                    <a:cubicBezTo>
                      <a:pt x="1019" y="809"/>
                      <a:pt x="1019" y="809"/>
                      <a:pt x="1019" y="809"/>
                    </a:cubicBezTo>
                    <a:cubicBezTo>
                      <a:pt x="1019" y="809"/>
                      <a:pt x="1018" y="809"/>
                      <a:pt x="1018" y="809"/>
                    </a:cubicBezTo>
                    <a:cubicBezTo>
                      <a:pt x="1018" y="808"/>
                      <a:pt x="1018" y="808"/>
                      <a:pt x="1018" y="808"/>
                    </a:cubicBezTo>
                    <a:cubicBezTo>
                      <a:pt x="1019" y="808"/>
                      <a:pt x="1019" y="808"/>
                      <a:pt x="1019" y="808"/>
                    </a:cubicBezTo>
                    <a:cubicBezTo>
                      <a:pt x="1020" y="807"/>
                      <a:pt x="1020" y="807"/>
                      <a:pt x="1020" y="806"/>
                    </a:cubicBezTo>
                    <a:cubicBezTo>
                      <a:pt x="1020" y="806"/>
                      <a:pt x="1020" y="806"/>
                      <a:pt x="1020" y="806"/>
                    </a:cubicBezTo>
                    <a:cubicBezTo>
                      <a:pt x="1020" y="806"/>
                      <a:pt x="1020" y="806"/>
                      <a:pt x="1020" y="807"/>
                    </a:cubicBezTo>
                    <a:cubicBezTo>
                      <a:pt x="1020" y="807"/>
                      <a:pt x="1020" y="807"/>
                      <a:pt x="1020" y="807"/>
                    </a:cubicBezTo>
                    <a:cubicBezTo>
                      <a:pt x="1020" y="807"/>
                      <a:pt x="1020" y="807"/>
                      <a:pt x="1020" y="807"/>
                    </a:cubicBezTo>
                    <a:cubicBezTo>
                      <a:pt x="1020" y="807"/>
                      <a:pt x="1020" y="807"/>
                      <a:pt x="1019" y="808"/>
                    </a:cubicBezTo>
                    <a:cubicBezTo>
                      <a:pt x="1019" y="808"/>
                      <a:pt x="1020" y="809"/>
                      <a:pt x="1020" y="809"/>
                    </a:cubicBezTo>
                    <a:close/>
                    <a:moveTo>
                      <a:pt x="1021" y="805"/>
                    </a:moveTo>
                    <a:cubicBezTo>
                      <a:pt x="1021" y="805"/>
                      <a:pt x="1021" y="805"/>
                      <a:pt x="1021" y="805"/>
                    </a:cubicBezTo>
                    <a:cubicBezTo>
                      <a:pt x="1021" y="805"/>
                      <a:pt x="1021" y="805"/>
                      <a:pt x="1021" y="805"/>
                    </a:cubicBezTo>
                    <a:cubicBezTo>
                      <a:pt x="1021" y="805"/>
                      <a:pt x="1021" y="805"/>
                      <a:pt x="1021" y="805"/>
                    </a:cubicBezTo>
                    <a:close/>
                    <a:moveTo>
                      <a:pt x="1018" y="835"/>
                    </a:moveTo>
                    <a:cubicBezTo>
                      <a:pt x="1018" y="834"/>
                      <a:pt x="1018" y="834"/>
                      <a:pt x="1018" y="834"/>
                    </a:cubicBezTo>
                    <a:cubicBezTo>
                      <a:pt x="1018" y="834"/>
                      <a:pt x="1018" y="834"/>
                      <a:pt x="1018" y="834"/>
                    </a:cubicBezTo>
                    <a:cubicBezTo>
                      <a:pt x="1019" y="834"/>
                      <a:pt x="1019" y="834"/>
                      <a:pt x="1019" y="833"/>
                    </a:cubicBezTo>
                    <a:cubicBezTo>
                      <a:pt x="1020" y="833"/>
                      <a:pt x="1020" y="833"/>
                      <a:pt x="1020" y="832"/>
                    </a:cubicBezTo>
                    <a:cubicBezTo>
                      <a:pt x="1020" y="832"/>
                      <a:pt x="1019" y="832"/>
                      <a:pt x="1019" y="832"/>
                    </a:cubicBezTo>
                    <a:cubicBezTo>
                      <a:pt x="1019" y="832"/>
                      <a:pt x="1019" y="832"/>
                      <a:pt x="1019" y="832"/>
                    </a:cubicBezTo>
                    <a:cubicBezTo>
                      <a:pt x="1019" y="832"/>
                      <a:pt x="1018" y="832"/>
                      <a:pt x="1018" y="832"/>
                    </a:cubicBezTo>
                    <a:cubicBezTo>
                      <a:pt x="1018" y="832"/>
                      <a:pt x="1018" y="832"/>
                      <a:pt x="1018" y="832"/>
                    </a:cubicBezTo>
                    <a:cubicBezTo>
                      <a:pt x="1018" y="832"/>
                      <a:pt x="1018" y="832"/>
                      <a:pt x="1018" y="832"/>
                    </a:cubicBezTo>
                    <a:cubicBezTo>
                      <a:pt x="1018" y="832"/>
                      <a:pt x="1018" y="832"/>
                      <a:pt x="1018" y="832"/>
                    </a:cubicBezTo>
                    <a:cubicBezTo>
                      <a:pt x="1018" y="830"/>
                      <a:pt x="1018" y="830"/>
                      <a:pt x="1018" y="830"/>
                    </a:cubicBezTo>
                    <a:cubicBezTo>
                      <a:pt x="1018" y="830"/>
                      <a:pt x="1018" y="830"/>
                      <a:pt x="1018" y="830"/>
                    </a:cubicBezTo>
                    <a:cubicBezTo>
                      <a:pt x="1019" y="830"/>
                      <a:pt x="1019" y="830"/>
                      <a:pt x="1020" y="830"/>
                    </a:cubicBezTo>
                    <a:cubicBezTo>
                      <a:pt x="1020" y="830"/>
                      <a:pt x="1020" y="830"/>
                      <a:pt x="1020" y="830"/>
                    </a:cubicBezTo>
                    <a:cubicBezTo>
                      <a:pt x="1020" y="830"/>
                      <a:pt x="1020" y="828"/>
                      <a:pt x="1020" y="828"/>
                    </a:cubicBezTo>
                    <a:cubicBezTo>
                      <a:pt x="1020" y="828"/>
                      <a:pt x="1020" y="828"/>
                      <a:pt x="1020" y="828"/>
                    </a:cubicBezTo>
                    <a:cubicBezTo>
                      <a:pt x="1019" y="828"/>
                      <a:pt x="1019" y="828"/>
                      <a:pt x="1019" y="828"/>
                    </a:cubicBezTo>
                    <a:cubicBezTo>
                      <a:pt x="1019" y="828"/>
                      <a:pt x="1019" y="828"/>
                      <a:pt x="1018" y="828"/>
                    </a:cubicBezTo>
                    <a:cubicBezTo>
                      <a:pt x="1018" y="827"/>
                      <a:pt x="1018" y="827"/>
                      <a:pt x="1018" y="827"/>
                    </a:cubicBezTo>
                    <a:cubicBezTo>
                      <a:pt x="1019" y="827"/>
                      <a:pt x="1019" y="828"/>
                      <a:pt x="1019" y="827"/>
                    </a:cubicBezTo>
                    <a:cubicBezTo>
                      <a:pt x="1019" y="827"/>
                      <a:pt x="1019" y="827"/>
                      <a:pt x="1019" y="827"/>
                    </a:cubicBezTo>
                    <a:cubicBezTo>
                      <a:pt x="1019" y="827"/>
                      <a:pt x="1019" y="827"/>
                      <a:pt x="1019" y="827"/>
                    </a:cubicBezTo>
                    <a:cubicBezTo>
                      <a:pt x="1019" y="826"/>
                      <a:pt x="1020" y="826"/>
                      <a:pt x="1020" y="826"/>
                    </a:cubicBezTo>
                    <a:cubicBezTo>
                      <a:pt x="1020" y="826"/>
                      <a:pt x="1020" y="826"/>
                      <a:pt x="1020" y="826"/>
                    </a:cubicBezTo>
                    <a:cubicBezTo>
                      <a:pt x="1020" y="825"/>
                      <a:pt x="1018" y="825"/>
                      <a:pt x="1018" y="826"/>
                    </a:cubicBezTo>
                    <a:cubicBezTo>
                      <a:pt x="1018" y="826"/>
                      <a:pt x="1018" y="826"/>
                      <a:pt x="1018" y="826"/>
                    </a:cubicBezTo>
                    <a:cubicBezTo>
                      <a:pt x="1018" y="826"/>
                      <a:pt x="1018" y="826"/>
                      <a:pt x="1018" y="826"/>
                    </a:cubicBezTo>
                    <a:cubicBezTo>
                      <a:pt x="1018" y="821"/>
                      <a:pt x="1018" y="821"/>
                      <a:pt x="1018" y="821"/>
                    </a:cubicBezTo>
                    <a:cubicBezTo>
                      <a:pt x="1018" y="821"/>
                      <a:pt x="1019" y="821"/>
                      <a:pt x="1019" y="822"/>
                    </a:cubicBezTo>
                    <a:cubicBezTo>
                      <a:pt x="1019" y="822"/>
                      <a:pt x="1019" y="822"/>
                      <a:pt x="1019" y="822"/>
                    </a:cubicBezTo>
                    <a:cubicBezTo>
                      <a:pt x="1019" y="823"/>
                      <a:pt x="1019" y="823"/>
                      <a:pt x="1019" y="823"/>
                    </a:cubicBezTo>
                    <a:cubicBezTo>
                      <a:pt x="1019" y="824"/>
                      <a:pt x="1019" y="825"/>
                      <a:pt x="1020" y="824"/>
                    </a:cubicBezTo>
                    <a:cubicBezTo>
                      <a:pt x="1020" y="824"/>
                      <a:pt x="1020" y="824"/>
                      <a:pt x="1020" y="824"/>
                    </a:cubicBezTo>
                    <a:cubicBezTo>
                      <a:pt x="1020" y="825"/>
                      <a:pt x="1020" y="825"/>
                      <a:pt x="1021" y="825"/>
                    </a:cubicBezTo>
                    <a:cubicBezTo>
                      <a:pt x="1021" y="825"/>
                      <a:pt x="1021" y="825"/>
                      <a:pt x="1021" y="825"/>
                    </a:cubicBezTo>
                    <a:cubicBezTo>
                      <a:pt x="1021" y="826"/>
                      <a:pt x="1021" y="826"/>
                      <a:pt x="1021" y="826"/>
                    </a:cubicBezTo>
                    <a:cubicBezTo>
                      <a:pt x="1021" y="826"/>
                      <a:pt x="1021" y="826"/>
                      <a:pt x="1021" y="826"/>
                    </a:cubicBezTo>
                    <a:cubicBezTo>
                      <a:pt x="1021" y="826"/>
                      <a:pt x="1020" y="826"/>
                      <a:pt x="1020" y="826"/>
                    </a:cubicBezTo>
                    <a:cubicBezTo>
                      <a:pt x="1020" y="827"/>
                      <a:pt x="1020" y="827"/>
                      <a:pt x="1020" y="828"/>
                    </a:cubicBezTo>
                    <a:cubicBezTo>
                      <a:pt x="1020" y="828"/>
                      <a:pt x="1021" y="829"/>
                      <a:pt x="1021" y="828"/>
                    </a:cubicBezTo>
                    <a:cubicBezTo>
                      <a:pt x="1021" y="829"/>
                      <a:pt x="1021" y="829"/>
                      <a:pt x="1021" y="829"/>
                    </a:cubicBezTo>
                    <a:cubicBezTo>
                      <a:pt x="1021" y="829"/>
                      <a:pt x="1021" y="829"/>
                      <a:pt x="1021" y="829"/>
                    </a:cubicBezTo>
                    <a:cubicBezTo>
                      <a:pt x="1021" y="829"/>
                      <a:pt x="1020" y="829"/>
                      <a:pt x="1020" y="830"/>
                    </a:cubicBezTo>
                    <a:cubicBezTo>
                      <a:pt x="1020" y="830"/>
                      <a:pt x="1020" y="830"/>
                      <a:pt x="1020" y="831"/>
                    </a:cubicBezTo>
                    <a:cubicBezTo>
                      <a:pt x="1020" y="831"/>
                      <a:pt x="1020" y="831"/>
                      <a:pt x="1021" y="831"/>
                    </a:cubicBezTo>
                    <a:cubicBezTo>
                      <a:pt x="1021" y="832"/>
                      <a:pt x="1021" y="832"/>
                      <a:pt x="1021" y="832"/>
                    </a:cubicBezTo>
                    <a:cubicBezTo>
                      <a:pt x="1020" y="832"/>
                      <a:pt x="1020" y="834"/>
                      <a:pt x="1021" y="834"/>
                    </a:cubicBezTo>
                    <a:cubicBezTo>
                      <a:pt x="1021" y="834"/>
                      <a:pt x="1021" y="834"/>
                      <a:pt x="1021" y="834"/>
                    </a:cubicBezTo>
                    <a:cubicBezTo>
                      <a:pt x="1021" y="834"/>
                      <a:pt x="1021" y="834"/>
                      <a:pt x="1021" y="835"/>
                    </a:cubicBezTo>
                    <a:cubicBezTo>
                      <a:pt x="1021" y="835"/>
                      <a:pt x="1021" y="835"/>
                      <a:pt x="1021" y="835"/>
                    </a:cubicBezTo>
                    <a:cubicBezTo>
                      <a:pt x="1020" y="836"/>
                      <a:pt x="1020" y="836"/>
                      <a:pt x="1020" y="836"/>
                    </a:cubicBezTo>
                    <a:cubicBezTo>
                      <a:pt x="1020" y="836"/>
                      <a:pt x="1020" y="836"/>
                      <a:pt x="1020" y="836"/>
                    </a:cubicBezTo>
                    <a:cubicBezTo>
                      <a:pt x="1019" y="836"/>
                      <a:pt x="1019" y="836"/>
                      <a:pt x="1019" y="837"/>
                    </a:cubicBezTo>
                    <a:cubicBezTo>
                      <a:pt x="1019" y="837"/>
                      <a:pt x="1019" y="838"/>
                      <a:pt x="1020" y="838"/>
                    </a:cubicBezTo>
                    <a:cubicBezTo>
                      <a:pt x="1019" y="838"/>
                      <a:pt x="1019" y="839"/>
                      <a:pt x="1019" y="839"/>
                    </a:cubicBezTo>
                    <a:cubicBezTo>
                      <a:pt x="1019" y="839"/>
                      <a:pt x="1019" y="839"/>
                      <a:pt x="1019" y="839"/>
                    </a:cubicBezTo>
                    <a:cubicBezTo>
                      <a:pt x="1019" y="839"/>
                      <a:pt x="1019" y="839"/>
                      <a:pt x="1019" y="840"/>
                    </a:cubicBezTo>
                    <a:cubicBezTo>
                      <a:pt x="1019" y="840"/>
                      <a:pt x="1020" y="840"/>
                      <a:pt x="1020" y="840"/>
                    </a:cubicBezTo>
                    <a:cubicBezTo>
                      <a:pt x="1020" y="840"/>
                      <a:pt x="1020" y="840"/>
                      <a:pt x="1020" y="840"/>
                    </a:cubicBezTo>
                    <a:cubicBezTo>
                      <a:pt x="1020" y="840"/>
                      <a:pt x="1021" y="840"/>
                      <a:pt x="1021" y="840"/>
                    </a:cubicBezTo>
                    <a:cubicBezTo>
                      <a:pt x="1021" y="841"/>
                      <a:pt x="1021" y="841"/>
                      <a:pt x="1021" y="842"/>
                    </a:cubicBezTo>
                    <a:cubicBezTo>
                      <a:pt x="1021" y="842"/>
                      <a:pt x="1021" y="842"/>
                      <a:pt x="1021" y="842"/>
                    </a:cubicBezTo>
                    <a:cubicBezTo>
                      <a:pt x="1021" y="842"/>
                      <a:pt x="1021" y="842"/>
                      <a:pt x="1021" y="842"/>
                    </a:cubicBezTo>
                    <a:cubicBezTo>
                      <a:pt x="1021" y="842"/>
                      <a:pt x="1021" y="841"/>
                      <a:pt x="1021" y="841"/>
                    </a:cubicBezTo>
                    <a:cubicBezTo>
                      <a:pt x="1021" y="841"/>
                      <a:pt x="1020" y="840"/>
                      <a:pt x="1020" y="841"/>
                    </a:cubicBezTo>
                    <a:cubicBezTo>
                      <a:pt x="1019" y="841"/>
                      <a:pt x="1019" y="841"/>
                      <a:pt x="1019" y="841"/>
                    </a:cubicBezTo>
                    <a:cubicBezTo>
                      <a:pt x="1019" y="841"/>
                      <a:pt x="1019" y="841"/>
                      <a:pt x="1019" y="841"/>
                    </a:cubicBezTo>
                    <a:cubicBezTo>
                      <a:pt x="1019" y="841"/>
                      <a:pt x="1019" y="841"/>
                      <a:pt x="1019" y="841"/>
                    </a:cubicBezTo>
                    <a:cubicBezTo>
                      <a:pt x="1020" y="840"/>
                      <a:pt x="1019" y="839"/>
                      <a:pt x="1018" y="839"/>
                    </a:cubicBezTo>
                    <a:cubicBezTo>
                      <a:pt x="1018" y="837"/>
                      <a:pt x="1018" y="837"/>
                      <a:pt x="1018" y="837"/>
                    </a:cubicBezTo>
                    <a:cubicBezTo>
                      <a:pt x="1018" y="837"/>
                      <a:pt x="1019" y="837"/>
                      <a:pt x="1019" y="837"/>
                    </a:cubicBezTo>
                    <a:cubicBezTo>
                      <a:pt x="1019" y="837"/>
                      <a:pt x="1019" y="837"/>
                      <a:pt x="1019" y="836"/>
                    </a:cubicBezTo>
                    <a:cubicBezTo>
                      <a:pt x="1019" y="836"/>
                      <a:pt x="1019" y="835"/>
                      <a:pt x="1018" y="835"/>
                    </a:cubicBezTo>
                    <a:close/>
                    <a:moveTo>
                      <a:pt x="1021" y="822"/>
                    </a:moveTo>
                    <a:cubicBezTo>
                      <a:pt x="1021" y="822"/>
                      <a:pt x="1021" y="822"/>
                      <a:pt x="1021" y="822"/>
                    </a:cubicBezTo>
                    <a:cubicBezTo>
                      <a:pt x="1021" y="822"/>
                      <a:pt x="1020" y="822"/>
                      <a:pt x="1020" y="822"/>
                    </a:cubicBezTo>
                    <a:cubicBezTo>
                      <a:pt x="1020" y="822"/>
                      <a:pt x="1020" y="822"/>
                      <a:pt x="1020" y="822"/>
                    </a:cubicBezTo>
                    <a:cubicBezTo>
                      <a:pt x="1020" y="822"/>
                      <a:pt x="1020" y="822"/>
                      <a:pt x="1020" y="822"/>
                    </a:cubicBezTo>
                    <a:cubicBezTo>
                      <a:pt x="1020" y="822"/>
                      <a:pt x="1020" y="822"/>
                      <a:pt x="1020" y="822"/>
                    </a:cubicBezTo>
                    <a:cubicBezTo>
                      <a:pt x="1020" y="821"/>
                      <a:pt x="1020" y="821"/>
                      <a:pt x="1020" y="821"/>
                    </a:cubicBezTo>
                    <a:cubicBezTo>
                      <a:pt x="1020" y="821"/>
                      <a:pt x="1021" y="821"/>
                      <a:pt x="1021" y="821"/>
                    </a:cubicBezTo>
                    <a:cubicBezTo>
                      <a:pt x="1021" y="821"/>
                      <a:pt x="1021" y="821"/>
                      <a:pt x="1021" y="822"/>
                    </a:cubicBezTo>
                    <a:close/>
                    <a:moveTo>
                      <a:pt x="1020" y="843"/>
                    </a:moveTo>
                    <a:cubicBezTo>
                      <a:pt x="1020" y="843"/>
                      <a:pt x="1020" y="844"/>
                      <a:pt x="1020" y="844"/>
                    </a:cubicBezTo>
                    <a:cubicBezTo>
                      <a:pt x="1019" y="843"/>
                      <a:pt x="1019" y="843"/>
                      <a:pt x="1018" y="844"/>
                    </a:cubicBezTo>
                    <a:cubicBezTo>
                      <a:pt x="1018" y="843"/>
                      <a:pt x="1018" y="843"/>
                      <a:pt x="1018" y="843"/>
                    </a:cubicBezTo>
                    <a:cubicBezTo>
                      <a:pt x="1018" y="843"/>
                      <a:pt x="1018" y="843"/>
                      <a:pt x="1018" y="843"/>
                    </a:cubicBezTo>
                    <a:cubicBezTo>
                      <a:pt x="1019" y="843"/>
                      <a:pt x="1019" y="843"/>
                      <a:pt x="1020" y="843"/>
                    </a:cubicBezTo>
                    <a:cubicBezTo>
                      <a:pt x="1020" y="843"/>
                      <a:pt x="1020" y="843"/>
                      <a:pt x="1020" y="843"/>
                    </a:cubicBezTo>
                    <a:cubicBezTo>
                      <a:pt x="1020" y="843"/>
                      <a:pt x="1020" y="843"/>
                      <a:pt x="1020" y="843"/>
                    </a:cubicBezTo>
                    <a:close/>
                    <a:moveTo>
                      <a:pt x="1020" y="845"/>
                    </a:moveTo>
                    <a:cubicBezTo>
                      <a:pt x="1020" y="845"/>
                      <a:pt x="1020" y="845"/>
                      <a:pt x="1020" y="845"/>
                    </a:cubicBezTo>
                    <a:cubicBezTo>
                      <a:pt x="1020" y="845"/>
                      <a:pt x="1020" y="845"/>
                      <a:pt x="1020" y="845"/>
                    </a:cubicBezTo>
                    <a:cubicBezTo>
                      <a:pt x="1020" y="845"/>
                      <a:pt x="1020" y="844"/>
                      <a:pt x="1020" y="844"/>
                    </a:cubicBezTo>
                    <a:cubicBezTo>
                      <a:pt x="1020" y="844"/>
                      <a:pt x="1020" y="844"/>
                      <a:pt x="1020" y="844"/>
                    </a:cubicBezTo>
                    <a:cubicBezTo>
                      <a:pt x="1020" y="845"/>
                      <a:pt x="1020" y="845"/>
                      <a:pt x="1020" y="845"/>
                    </a:cubicBezTo>
                    <a:close/>
                    <a:moveTo>
                      <a:pt x="1018" y="846"/>
                    </a:moveTo>
                    <a:cubicBezTo>
                      <a:pt x="1018" y="846"/>
                      <a:pt x="1018" y="846"/>
                      <a:pt x="1018" y="846"/>
                    </a:cubicBezTo>
                    <a:cubicBezTo>
                      <a:pt x="1018" y="846"/>
                      <a:pt x="1018" y="846"/>
                      <a:pt x="1018" y="846"/>
                    </a:cubicBezTo>
                    <a:cubicBezTo>
                      <a:pt x="1018" y="846"/>
                      <a:pt x="1018" y="846"/>
                      <a:pt x="1018" y="846"/>
                    </a:cubicBezTo>
                    <a:cubicBezTo>
                      <a:pt x="1018" y="846"/>
                      <a:pt x="1018" y="846"/>
                      <a:pt x="1018" y="846"/>
                    </a:cubicBezTo>
                    <a:close/>
                    <a:moveTo>
                      <a:pt x="1020" y="843"/>
                    </a:moveTo>
                    <a:cubicBezTo>
                      <a:pt x="1021" y="843"/>
                      <a:pt x="1021" y="843"/>
                      <a:pt x="1021" y="843"/>
                    </a:cubicBezTo>
                    <a:cubicBezTo>
                      <a:pt x="1021" y="844"/>
                      <a:pt x="1021" y="844"/>
                      <a:pt x="1021" y="844"/>
                    </a:cubicBezTo>
                    <a:cubicBezTo>
                      <a:pt x="1021" y="844"/>
                      <a:pt x="1021" y="844"/>
                      <a:pt x="1021" y="844"/>
                    </a:cubicBezTo>
                    <a:cubicBezTo>
                      <a:pt x="1021" y="844"/>
                      <a:pt x="1021" y="844"/>
                      <a:pt x="1021" y="844"/>
                    </a:cubicBezTo>
                    <a:cubicBezTo>
                      <a:pt x="1021" y="844"/>
                      <a:pt x="1021" y="843"/>
                      <a:pt x="1020" y="843"/>
                    </a:cubicBezTo>
                    <a:close/>
                    <a:moveTo>
                      <a:pt x="1021" y="837"/>
                    </a:moveTo>
                    <a:cubicBezTo>
                      <a:pt x="1021" y="837"/>
                      <a:pt x="1021" y="837"/>
                      <a:pt x="1021" y="837"/>
                    </a:cubicBezTo>
                    <a:cubicBezTo>
                      <a:pt x="1021" y="838"/>
                      <a:pt x="1021" y="838"/>
                      <a:pt x="1021" y="838"/>
                    </a:cubicBezTo>
                    <a:cubicBezTo>
                      <a:pt x="1021" y="838"/>
                      <a:pt x="1021" y="838"/>
                      <a:pt x="1021" y="838"/>
                    </a:cubicBezTo>
                    <a:cubicBezTo>
                      <a:pt x="1021" y="838"/>
                      <a:pt x="1021" y="838"/>
                      <a:pt x="1021" y="837"/>
                    </a:cubicBezTo>
                    <a:close/>
                    <a:moveTo>
                      <a:pt x="1021" y="863"/>
                    </a:moveTo>
                    <a:cubicBezTo>
                      <a:pt x="1020" y="862"/>
                      <a:pt x="1020" y="862"/>
                      <a:pt x="1020" y="863"/>
                    </a:cubicBezTo>
                    <a:cubicBezTo>
                      <a:pt x="1020" y="863"/>
                      <a:pt x="1020" y="863"/>
                      <a:pt x="1020" y="863"/>
                    </a:cubicBezTo>
                    <a:cubicBezTo>
                      <a:pt x="1020" y="863"/>
                      <a:pt x="1019" y="863"/>
                      <a:pt x="1019" y="863"/>
                    </a:cubicBezTo>
                    <a:cubicBezTo>
                      <a:pt x="1019" y="862"/>
                      <a:pt x="1019" y="861"/>
                      <a:pt x="1019" y="861"/>
                    </a:cubicBezTo>
                    <a:cubicBezTo>
                      <a:pt x="1019" y="861"/>
                      <a:pt x="1019" y="861"/>
                      <a:pt x="1019" y="861"/>
                    </a:cubicBezTo>
                    <a:cubicBezTo>
                      <a:pt x="1019" y="861"/>
                      <a:pt x="1020" y="862"/>
                      <a:pt x="1020" y="862"/>
                    </a:cubicBezTo>
                    <a:cubicBezTo>
                      <a:pt x="1021" y="862"/>
                      <a:pt x="1021" y="862"/>
                      <a:pt x="1022" y="861"/>
                    </a:cubicBezTo>
                    <a:cubicBezTo>
                      <a:pt x="1022" y="861"/>
                      <a:pt x="1022" y="862"/>
                      <a:pt x="1022" y="862"/>
                    </a:cubicBezTo>
                    <a:cubicBezTo>
                      <a:pt x="1021" y="862"/>
                      <a:pt x="1021" y="862"/>
                      <a:pt x="1021" y="862"/>
                    </a:cubicBezTo>
                    <a:cubicBezTo>
                      <a:pt x="1021" y="862"/>
                      <a:pt x="1021" y="862"/>
                      <a:pt x="1021" y="862"/>
                    </a:cubicBezTo>
                    <a:cubicBezTo>
                      <a:pt x="1021" y="862"/>
                      <a:pt x="1021" y="862"/>
                      <a:pt x="1021" y="863"/>
                    </a:cubicBezTo>
                    <a:close/>
                    <a:moveTo>
                      <a:pt x="1019" y="870"/>
                    </a:moveTo>
                    <a:cubicBezTo>
                      <a:pt x="1019" y="870"/>
                      <a:pt x="1019" y="869"/>
                      <a:pt x="1019" y="869"/>
                    </a:cubicBezTo>
                    <a:cubicBezTo>
                      <a:pt x="1019" y="869"/>
                      <a:pt x="1018" y="870"/>
                      <a:pt x="1018" y="870"/>
                    </a:cubicBezTo>
                    <a:cubicBezTo>
                      <a:pt x="1018" y="865"/>
                      <a:pt x="1018" y="865"/>
                      <a:pt x="1018" y="865"/>
                    </a:cubicBezTo>
                    <a:cubicBezTo>
                      <a:pt x="1019" y="865"/>
                      <a:pt x="1019" y="865"/>
                      <a:pt x="1019" y="865"/>
                    </a:cubicBezTo>
                    <a:cubicBezTo>
                      <a:pt x="1019" y="865"/>
                      <a:pt x="1019" y="865"/>
                      <a:pt x="1019" y="865"/>
                    </a:cubicBezTo>
                    <a:cubicBezTo>
                      <a:pt x="1019" y="865"/>
                      <a:pt x="1019" y="865"/>
                      <a:pt x="1019" y="865"/>
                    </a:cubicBezTo>
                    <a:cubicBezTo>
                      <a:pt x="1019" y="866"/>
                      <a:pt x="1019" y="867"/>
                      <a:pt x="1020" y="867"/>
                    </a:cubicBezTo>
                    <a:cubicBezTo>
                      <a:pt x="1020" y="867"/>
                      <a:pt x="1020" y="867"/>
                      <a:pt x="1020" y="867"/>
                    </a:cubicBezTo>
                    <a:cubicBezTo>
                      <a:pt x="1019" y="867"/>
                      <a:pt x="1019" y="867"/>
                      <a:pt x="1019" y="868"/>
                    </a:cubicBezTo>
                    <a:cubicBezTo>
                      <a:pt x="1019" y="869"/>
                      <a:pt x="1019" y="869"/>
                      <a:pt x="1020" y="869"/>
                    </a:cubicBezTo>
                    <a:cubicBezTo>
                      <a:pt x="1020" y="870"/>
                      <a:pt x="1020" y="870"/>
                      <a:pt x="1020" y="870"/>
                    </a:cubicBezTo>
                    <a:cubicBezTo>
                      <a:pt x="1019" y="870"/>
                      <a:pt x="1019" y="870"/>
                      <a:pt x="1019" y="870"/>
                    </a:cubicBezTo>
                    <a:close/>
                    <a:moveTo>
                      <a:pt x="1018" y="878"/>
                    </a:moveTo>
                    <a:cubicBezTo>
                      <a:pt x="1018" y="878"/>
                      <a:pt x="1018" y="878"/>
                      <a:pt x="1018" y="878"/>
                    </a:cubicBezTo>
                    <a:cubicBezTo>
                      <a:pt x="1018" y="878"/>
                      <a:pt x="1018" y="878"/>
                      <a:pt x="1018" y="878"/>
                    </a:cubicBezTo>
                    <a:cubicBezTo>
                      <a:pt x="1018" y="878"/>
                      <a:pt x="1018" y="878"/>
                      <a:pt x="1018" y="878"/>
                    </a:cubicBezTo>
                    <a:cubicBezTo>
                      <a:pt x="1018" y="878"/>
                      <a:pt x="1018" y="878"/>
                      <a:pt x="1018" y="878"/>
                    </a:cubicBezTo>
                    <a:cubicBezTo>
                      <a:pt x="1018" y="878"/>
                      <a:pt x="1018" y="878"/>
                      <a:pt x="1018" y="878"/>
                    </a:cubicBezTo>
                    <a:cubicBezTo>
                      <a:pt x="1018" y="878"/>
                      <a:pt x="1018" y="878"/>
                      <a:pt x="1018" y="878"/>
                    </a:cubicBezTo>
                    <a:close/>
                    <a:moveTo>
                      <a:pt x="1020" y="858"/>
                    </a:moveTo>
                    <a:cubicBezTo>
                      <a:pt x="1021" y="858"/>
                      <a:pt x="1021" y="858"/>
                      <a:pt x="1021" y="857"/>
                    </a:cubicBezTo>
                    <a:cubicBezTo>
                      <a:pt x="1021" y="858"/>
                      <a:pt x="1022" y="859"/>
                      <a:pt x="1022" y="860"/>
                    </a:cubicBezTo>
                    <a:cubicBezTo>
                      <a:pt x="1021" y="860"/>
                      <a:pt x="1021" y="860"/>
                      <a:pt x="1021" y="860"/>
                    </a:cubicBezTo>
                    <a:cubicBezTo>
                      <a:pt x="1021" y="860"/>
                      <a:pt x="1021" y="859"/>
                      <a:pt x="1021" y="859"/>
                    </a:cubicBezTo>
                    <a:cubicBezTo>
                      <a:pt x="1021" y="859"/>
                      <a:pt x="1021" y="859"/>
                      <a:pt x="1021" y="859"/>
                    </a:cubicBezTo>
                    <a:cubicBezTo>
                      <a:pt x="1021" y="859"/>
                      <a:pt x="1021" y="858"/>
                      <a:pt x="1020" y="858"/>
                    </a:cubicBezTo>
                    <a:cubicBezTo>
                      <a:pt x="1020" y="858"/>
                      <a:pt x="1020" y="858"/>
                      <a:pt x="1020" y="858"/>
                    </a:cubicBezTo>
                    <a:close/>
                    <a:moveTo>
                      <a:pt x="1018" y="885"/>
                    </a:moveTo>
                    <a:cubicBezTo>
                      <a:pt x="1018" y="885"/>
                      <a:pt x="1018" y="886"/>
                      <a:pt x="1018" y="886"/>
                    </a:cubicBezTo>
                    <a:cubicBezTo>
                      <a:pt x="1018" y="886"/>
                      <a:pt x="1018" y="886"/>
                      <a:pt x="1018" y="886"/>
                    </a:cubicBezTo>
                    <a:lnTo>
                      <a:pt x="1018" y="885"/>
                    </a:lnTo>
                    <a:close/>
                    <a:moveTo>
                      <a:pt x="1018" y="887"/>
                    </a:moveTo>
                    <a:cubicBezTo>
                      <a:pt x="1018" y="887"/>
                      <a:pt x="1018" y="887"/>
                      <a:pt x="1019" y="887"/>
                    </a:cubicBezTo>
                    <a:cubicBezTo>
                      <a:pt x="1018" y="887"/>
                      <a:pt x="1018" y="887"/>
                      <a:pt x="1018" y="887"/>
                    </a:cubicBezTo>
                    <a:close/>
                    <a:moveTo>
                      <a:pt x="1018" y="883"/>
                    </a:moveTo>
                    <a:cubicBezTo>
                      <a:pt x="1018" y="883"/>
                      <a:pt x="1018" y="883"/>
                      <a:pt x="1018" y="883"/>
                    </a:cubicBezTo>
                    <a:cubicBezTo>
                      <a:pt x="1018" y="883"/>
                      <a:pt x="1018" y="883"/>
                      <a:pt x="1018" y="883"/>
                    </a:cubicBezTo>
                    <a:cubicBezTo>
                      <a:pt x="1018" y="883"/>
                      <a:pt x="1018" y="883"/>
                      <a:pt x="1018" y="883"/>
                    </a:cubicBezTo>
                    <a:close/>
                    <a:moveTo>
                      <a:pt x="1021" y="851"/>
                    </a:moveTo>
                    <a:cubicBezTo>
                      <a:pt x="1021" y="851"/>
                      <a:pt x="1021" y="851"/>
                      <a:pt x="1021" y="851"/>
                    </a:cubicBezTo>
                    <a:cubicBezTo>
                      <a:pt x="1021" y="851"/>
                      <a:pt x="1021" y="851"/>
                      <a:pt x="1021" y="852"/>
                    </a:cubicBezTo>
                    <a:cubicBezTo>
                      <a:pt x="1020" y="852"/>
                      <a:pt x="1021" y="853"/>
                      <a:pt x="1021" y="853"/>
                    </a:cubicBezTo>
                    <a:cubicBezTo>
                      <a:pt x="1021" y="854"/>
                      <a:pt x="1021" y="855"/>
                      <a:pt x="1021" y="856"/>
                    </a:cubicBezTo>
                    <a:cubicBezTo>
                      <a:pt x="1021" y="856"/>
                      <a:pt x="1021" y="856"/>
                      <a:pt x="1021" y="856"/>
                    </a:cubicBezTo>
                    <a:cubicBezTo>
                      <a:pt x="1021" y="856"/>
                      <a:pt x="1021" y="855"/>
                      <a:pt x="1020" y="855"/>
                    </a:cubicBezTo>
                    <a:cubicBezTo>
                      <a:pt x="1020" y="855"/>
                      <a:pt x="1020" y="856"/>
                      <a:pt x="1020" y="856"/>
                    </a:cubicBezTo>
                    <a:cubicBezTo>
                      <a:pt x="1020" y="855"/>
                      <a:pt x="1020" y="855"/>
                      <a:pt x="1019" y="855"/>
                    </a:cubicBezTo>
                    <a:cubicBezTo>
                      <a:pt x="1019" y="855"/>
                      <a:pt x="1019" y="855"/>
                      <a:pt x="1019" y="854"/>
                    </a:cubicBezTo>
                    <a:cubicBezTo>
                      <a:pt x="1020" y="854"/>
                      <a:pt x="1020" y="854"/>
                      <a:pt x="1020" y="853"/>
                    </a:cubicBezTo>
                    <a:cubicBezTo>
                      <a:pt x="1021" y="853"/>
                      <a:pt x="1021" y="852"/>
                      <a:pt x="1020" y="852"/>
                    </a:cubicBezTo>
                    <a:cubicBezTo>
                      <a:pt x="1020" y="852"/>
                      <a:pt x="1020" y="852"/>
                      <a:pt x="1019" y="852"/>
                    </a:cubicBezTo>
                    <a:cubicBezTo>
                      <a:pt x="1019" y="852"/>
                      <a:pt x="1019" y="852"/>
                      <a:pt x="1019" y="852"/>
                    </a:cubicBezTo>
                    <a:cubicBezTo>
                      <a:pt x="1019" y="852"/>
                      <a:pt x="1019" y="852"/>
                      <a:pt x="1019" y="851"/>
                    </a:cubicBezTo>
                    <a:cubicBezTo>
                      <a:pt x="1019" y="851"/>
                      <a:pt x="1019" y="851"/>
                      <a:pt x="1019" y="851"/>
                    </a:cubicBezTo>
                    <a:cubicBezTo>
                      <a:pt x="1020" y="851"/>
                      <a:pt x="1021" y="851"/>
                      <a:pt x="1020" y="850"/>
                    </a:cubicBezTo>
                    <a:cubicBezTo>
                      <a:pt x="1020" y="849"/>
                      <a:pt x="1020" y="849"/>
                      <a:pt x="1019" y="849"/>
                    </a:cubicBezTo>
                    <a:cubicBezTo>
                      <a:pt x="1019" y="849"/>
                      <a:pt x="1019" y="849"/>
                      <a:pt x="1019" y="848"/>
                    </a:cubicBezTo>
                    <a:cubicBezTo>
                      <a:pt x="1019" y="848"/>
                      <a:pt x="1019" y="848"/>
                      <a:pt x="1018" y="848"/>
                    </a:cubicBezTo>
                    <a:cubicBezTo>
                      <a:pt x="1018" y="847"/>
                      <a:pt x="1018" y="847"/>
                      <a:pt x="1018" y="847"/>
                    </a:cubicBezTo>
                    <a:cubicBezTo>
                      <a:pt x="1019" y="848"/>
                      <a:pt x="1020" y="848"/>
                      <a:pt x="1020" y="847"/>
                    </a:cubicBezTo>
                    <a:cubicBezTo>
                      <a:pt x="1021" y="846"/>
                      <a:pt x="1021" y="846"/>
                      <a:pt x="1021" y="846"/>
                    </a:cubicBezTo>
                    <a:cubicBezTo>
                      <a:pt x="1021" y="846"/>
                      <a:pt x="1021" y="846"/>
                      <a:pt x="1021" y="846"/>
                    </a:cubicBezTo>
                    <a:cubicBezTo>
                      <a:pt x="1021" y="847"/>
                      <a:pt x="1021" y="847"/>
                      <a:pt x="1021" y="848"/>
                    </a:cubicBezTo>
                    <a:cubicBezTo>
                      <a:pt x="1021" y="848"/>
                      <a:pt x="1021" y="848"/>
                      <a:pt x="1021" y="848"/>
                    </a:cubicBezTo>
                    <a:cubicBezTo>
                      <a:pt x="1021" y="848"/>
                      <a:pt x="1021" y="848"/>
                      <a:pt x="1021" y="848"/>
                    </a:cubicBezTo>
                    <a:cubicBezTo>
                      <a:pt x="1020" y="848"/>
                      <a:pt x="1020" y="849"/>
                      <a:pt x="1021" y="849"/>
                    </a:cubicBezTo>
                    <a:cubicBezTo>
                      <a:pt x="1020" y="849"/>
                      <a:pt x="1020" y="849"/>
                      <a:pt x="1020" y="850"/>
                    </a:cubicBezTo>
                    <a:cubicBezTo>
                      <a:pt x="1020" y="850"/>
                      <a:pt x="1021" y="851"/>
                      <a:pt x="1021" y="851"/>
                    </a:cubicBezTo>
                    <a:cubicBezTo>
                      <a:pt x="1021" y="851"/>
                      <a:pt x="1021" y="851"/>
                      <a:pt x="1021" y="851"/>
                    </a:cubicBezTo>
                    <a:close/>
                    <a:moveTo>
                      <a:pt x="1021" y="816"/>
                    </a:moveTo>
                    <a:cubicBezTo>
                      <a:pt x="1021" y="816"/>
                      <a:pt x="1021" y="816"/>
                      <a:pt x="1021" y="816"/>
                    </a:cubicBezTo>
                    <a:cubicBezTo>
                      <a:pt x="1020" y="816"/>
                      <a:pt x="1020" y="816"/>
                      <a:pt x="1020" y="817"/>
                    </a:cubicBezTo>
                    <a:cubicBezTo>
                      <a:pt x="1020" y="818"/>
                      <a:pt x="1020" y="818"/>
                      <a:pt x="1021" y="818"/>
                    </a:cubicBezTo>
                    <a:cubicBezTo>
                      <a:pt x="1021" y="818"/>
                      <a:pt x="1021" y="818"/>
                      <a:pt x="1021" y="819"/>
                    </a:cubicBezTo>
                    <a:cubicBezTo>
                      <a:pt x="1021" y="818"/>
                      <a:pt x="1020" y="818"/>
                      <a:pt x="1020" y="819"/>
                    </a:cubicBezTo>
                    <a:cubicBezTo>
                      <a:pt x="1020" y="819"/>
                      <a:pt x="1020" y="819"/>
                      <a:pt x="1020" y="819"/>
                    </a:cubicBezTo>
                    <a:cubicBezTo>
                      <a:pt x="1020" y="818"/>
                      <a:pt x="1019" y="818"/>
                      <a:pt x="1018" y="819"/>
                    </a:cubicBezTo>
                    <a:cubicBezTo>
                      <a:pt x="1018" y="817"/>
                      <a:pt x="1018" y="817"/>
                      <a:pt x="1018" y="817"/>
                    </a:cubicBezTo>
                    <a:cubicBezTo>
                      <a:pt x="1019" y="818"/>
                      <a:pt x="1020" y="818"/>
                      <a:pt x="1020" y="816"/>
                    </a:cubicBezTo>
                    <a:cubicBezTo>
                      <a:pt x="1020" y="815"/>
                      <a:pt x="1019" y="815"/>
                      <a:pt x="1018" y="816"/>
                    </a:cubicBezTo>
                    <a:cubicBezTo>
                      <a:pt x="1018" y="814"/>
                      <a:pt x="1018" y="814"/>
                      <a:pt x="1018" y="814"/>
                    </a:cubicBezTo>
                    <a:cubicBezTo>
                      <a:pt x="1018" y="814"/>
                      <a:pt x="1018" y="814"/>
                      <a:pt x="1019" y="814"/>
                    </a:cubicBezTo>
                    <a:cubicBezTo>
                      <a:pt x="1019" y="814"/>
                      <a:pt x="1019" y="815"/>
                      <a:pt x="1019" y="815"/>
                    </a:cubicBezTo>
                    <a:cubicBezTo>
                      <a:pt x="1019" y="815"/>
                      <a:pt x="1019" y="815"/>
                      <a:pt x="1019" y="815"/>
                    </a:cubicBezTo>
                    <a:cubicBezTo>
                      <a:pt x="1020" y="816"/>
                      <a:pt x="1021" y="814"/>
                      <a:pt x="1020" y="814"/>
                    </a:cubicBezTo>
                    <a:cubicBezTo>
                      <a:pt x="1020" y="813"/>
                      <a:pt x="1020" y="813"/>
                      <a:pt x="1020" y="813"/>
                    </a:cubicBezTo>
                    <a:cubicBezTo>
                      <a:pt x="1020" y="812"/>
                      <a:pt x="1019" y="812"/>
                      <a:pt x="1019" y="812"/>
                    </a:cubicBezTo>
                    <a:cubicBezTo>
                      <a:pt x="1019" y="812"/>
                      <a:pt x="1019" y="812"/>
                      <a:pt x="1019" y="811"/>
                    </a:cubicBezTo>
                    <a:cubicBezTo>
                      <a:pt x="1019" y="811"/>
                      <a:pt x="1019" y="811"/>
                      <a:pt x="1019" y="811"/>
                    </a:cubicBezTo>
                    <a:cubicBezTo>
                      <a:pt x="1019" y="811"/>
                      <a:pt x="1019" y="811"/>
                      <a:pt x="1019" y="811"/>
                    </a:cubicBezTo>
                    <a:cubicBezTo>
                      <a:pt x="1020" y="811"/>
                      <a:pt x="1020" y="811"/>
                      <a:pt x="1020" y="810"/>
                    </a:cubicBezTo>
                    <a:cubicBezTo>
                      <a:pt x="1020" y="810"/>
                      <a:pt x="1020" y="810"/>
                      <a:pt x="1020" y="810"/>
                    </a:cubicBezTo>
                    <a:cubicBezTo>
                      <a:pt x="1020" y="809"/>
                      <a:pt x="1020" y="809"/>
                      <a:pt x="1020" y="809"/>
                    </a:cubicBezTo>
                    <a:cubicBezTo>
                      <a:pt x="1020" y="809"/>
                      <a:pt x="1021" y="809"/>
                      <a:pt x="1021" y="809"/>
                    </a:cubicBezTo>
                    <a:cubicBezTo>
                      <a:pt x="1021" y="809"/>
                      <a:pt x="1021" y="810"/>
                      <a:pt x="1021" y="810"/>
                    </a:cubicBezTo>
                    <a:cubicBezTo>
                      <a:pt x="1021" y="810"/>
                      <a:pt x="1021" y="810"/>
                      <a:pt x="1021" y="811"/>
                    </a:cubicBezTo>
                    <a:cubicBezTo>
                      <a:pt x="1021" y="811"/>
                      <a:pt x="1021" y="811"/>
                      <a:pt x="1021" y="811"/>
                    </a:cubicBezTo>
                    <a:cubicBezTo>
                      <a:pt x="1020" y="812"/>
                      <a:pt x="1021" y="812"/>
                      <a:pt x="1021" y="812"/>
                    </a:cubicBezTo>
                    <a:cubicBezTo>
                      <a:pt x="1021" y="812"/>
                      <a:pt x="1021" y="813"/>
                      <a:pt x="1021" y="813"/>
                    </a:cubicBezTo>
                    <a:cubicBezTo>
                      <a:pt x="1021" y="813"/>
                      <a:pt x="1021" y="813"/>
                      <a:pt x="1021" y="814"/>
                    </a:cubicBezTo>
                    <a:cubicBezTo>
                      <a:pt x="1020" y="814"/>
                      <a:pt x="1021" y="815"/>
                      <a:pt x="1021" y="815"/>
                    </a:cubicBezTo>
                    <a:cubicBezTo>
                      <a:pt x="1021" y="815"/>
                      <a:pt x="1021" y="815"/>
                      <a:pt x="1021" y="816"/>
                    </a:cubicBezTo>
                    <a:close/>
                    <a:moveTo>
                      <a:pt x="1021" y="801"/>
                    </a:moveTo>
                    <a:cubicBezTo>
                      <a:pt x="1021" y="801"/>
                      <a:pt x="1021" y="801"/>
                      <a:pt x="1021" y="801"/>
                    </a:cubicBezTo>
                    <a:cubicBezTo>
                      <a:pt x="1021" y="801"/>
                      <a:pt x="1021" y="801"/>
                      <a:pt x="1021" y="801"/>
                    </a:cubicBezTo>
                    <a:cubicBezTo>
                      <a:pt x="1021" y="801"/>
                      <a:pt x="1021" y="801"/>
                      <a:pt x="1021" y="801"/>
                    </a:cubicBezTo>
                    <a:close/>
                    <a:moveTo>
                      <a:pt x="1019" y="857"/>
                    </a:moveTo>
                    <a:cubicBezTo>
                      <a:pt x="1019" y="857"/>
                      <a:pt x="1019" y="857"/>
                      <a:pt x="1019" y="858"/>
                    </a:cubicBezTo>
                    <a:cubicBezTo>
                      <a:pt x="1019" y="857"/>
                      <a:pt x="1019" y="857"/>
                      <a:pt x="1018" y="858"/>
                    </a:cubicBezTo>
                    <a:cubicBezTo>
                      <a:pt x="1018" y="857"/>
                      <a:pt x="1018" y="857"/>
                      <a:pt x="1018" y="857"/>
                    </a:cubicBezTo>
                    <a:cubicBezTo>
                      <a:pt x="1019" y="857"/>
                      <a:pt x="1019" y="857"/>
                      <a:pt x="1019" y="857"/>
                    </a:cubicBezTo>
                    <a:close/>
                    <a:moveTo>
                      <a:pt x="1016" y="859"/>
                    </a:moveTo>
                    <a:cubicBezTo>
                      <a:pt x="1016" y="858"/>
                      <a:pt x="1016" y="856"/>
                      <a:pt x="1016" y="855"/>
                    </a:cubicBezTo>
                    <a:cubicBezTo>
                      <a:pt x="1016" y="855"/>
                      <a:pt x="1016" y="855"/>
                      <a:pt x="1016" y="855"/>
                    </a:cubicBezTo>
                    <a:cubicBezTo>
                      <a:pt x="1016" y="856"/>
                      <a:pt x="1016" y="858"/>
                      <a:pt x="1016" y="859"/>
                    </a:cubicBezTo>
                    <a:close/>
                    <a:moveTo>
                      <a:pt x="1012" y="856"/>
                    </a:moveTo>
                    <a:cubicBezTo>
                      <a:pt x="1010" y="840"/>
                      <a:pt x="1006" y="821"/>
                      <a:pt x="996" y="801"/>
                    </a:cubicBezTo>
                    <a:cubicBezTo>
                      <a:pt x="991" y="790"/>
                      <a:pt x="984" y="779"/>
                      <a:pt x="977" y="771"/>
                    </a:cubicBezTo>
                    <a:cubicBezTo>
                      <a:pt x="972" y="765"/>
                      <a:pt x="967" y="759"/>
                      <a:pt x="963" y="754"/>
                    </a:cubicBezTo>
                    <a:cubicBezTo>
                      <a:pt x="957" y="748"/>
                      <a:pt x="952" y="743"/>
                      <a:pt x="947" y="739"/>
                    </a:cubicBezTo>
                    <a:cubicBezTo>
                      <a:pt x="948" y="740"/>
                      <a:pt x="950" y="741"/>
                      <a:pt x="951" y="742"/>
                    </a:cubicBezTo>
                    <a:cubicBezTo>
                      <a:pt x="953" y="744"/>
                      <a:pt x="956" y="747"/>
                      <a:pt x="959" y="750"/>
                    </a:cubicBezTo>
                    <a:cubicBezTo>
                      <a:pt x="965" y="755"/>
                      <a:pt x="972" y="763"/>
                      <a:pt x="979" y="771"/>
                    </a:cubicBezTo>
                    <a:cubicBezTo>
                      <a:pt x="986" y="780"/>
                      <a:pt x="993" y="790"/>
                      <a:pt x="998" y="801"/>
                    </a:cubicBezTo>
                    <a:cubicBezTo>
                      <a:pt x="1004" y="813"/>
                      <a:pt x="1007" y="824"/>
                      <a:pt x="1009" y="835"/>
                    </a:cubicBezTo>
                    <a:cubicBezTo>
                      <a:pt x="1011" y="845"/>
                      <a:pt x="1012" y="853"/>
                      <a:pt x="1013" y="861"/>
                    </a:cubicBezTo>
                    <a:cubicBezTo>
                      <a:pt x="1013" y="859"/>
                      <a:pt x="1012" y="857"/>
                      <a:pt x="1012" y="856"/>
                    </a:cubicBezTo>
                    <a:close/>
                    <a:moveTo>
                      <a:pt x="994" y="802"/>
                    </a:moveTo>
                    <a:cubicBezTo>
                      <a:pt x="997" y="808"/>
                      <a:pt x="1000" y="814"/>
                      <a:pt x="1002" y="821"/>
                    </a:cubicBezTo>
                    <a:cubicBezTo>
                      <a:pt x="997" y="809"/>
                      <a:pt x="992" y="798"/>
                      <a:pt x="987" y="789"/>
                    </a:cubicBezTo>
                    <a:cubicBezTo>
                      <a:pt x="990" y="793"/>
                      <a:pt x="992" y="797"/>
                      <a:pt x="994" y="802"/>
                    </a:cubicBezTo>
                    <a:close/>
                    <a:moveTo>
                      <a:pt x="1018" y="907"/>
                    </a:moveTo>
                    <a:cubicBezTo>
                      <a:pt x="1018" y="907"/>
                      <a:pt x="1018" y="907"/>
                      <a:pt x="1019" y="907"/>
                    </a:cubicBezTo>
                    <a:cubicBezTo>
                      <a:pt x="1018" y="907"/>
                      <a:pt x="1018" y="907"/>
                      <a:pt x="1018" y="907"/>
                    </a:cubicBezTo>
                    <a:close/>
                    <a:moveTo>
                      <a:pt x="1018" y="903"/>
                    </a:moveTo>
                    <a:cubicBezTo>
                      <a:pt x="1018" y="903"/>
                      <a:pt x="1018" y="903"/>
                      <a:pt x="1018" y="903"/>
                    </a:cubicBezTo>
                    <a:cubicBezTo>
                      <a:pt x="1018" y="903"/>
                      <a:pt x="1018" y="903"/>
                      <a:pt x="1018" y="903"/>
                    </a:cubicBezTo>
                    <a:cubicBezTo>
                      <a:pt x="1018" y="903"/>
                      <a:pt x="1018" y="903"/>
                      <a:pt x="1018" y="903"/>
                    </a:cubicBezTo>
                    <a:close/>
                    <a:moveTo>
                      <a:pt x="1019" y="899"/>
                    </a:moveTo>
                    <a:cubicBezTo>
                      <a:pt x="1019" y="899"/>
                      <a:pt x="1019" y="899"/>
                      <a:pt x="1019" y="899"/>
                    </a:cubicBezTo>
                    <a:cubicBezTo>
                      <a:pt x="1019" y="899"/>
                      <a:pt x="1019" y="899"/>
                      <a:pt x="1019" y="899"/>
                    </a:cubicBezTo>
                    <a:cubicBezTo>
                      <a:pt x="1019" y="899"/>
                      <a:pt x="1019" y="899"/>
                      <a:pt x="1019" y="899"/>
                    </a:cubicBezTo>
                    <a:close/>
                    <a:moveTo>
                      <a:pt x="1021" y="798"/>
                    </a:moveTo>
                    <a:cubicBezTo>
                      <a:pt x="1021" y="798"/>
                      <a:pt x="1021" y="798"/>
                      <a:pt x="1020" y="798"/>
                    </a:cubicBezTo>
                    <a:cubicBezTo>
                      <a:pt x="1021" y="798"/>
                      <a:pt x="1021" y="798"/>
                      <a:pt x="1021" y="798"/>
                    </a:cubicBezTo>
                    <a:cubicBezTo>
                      <a:pt x="1021" y="798"/>
                      <a:pt x="1021" y="798"/>
                      <a:pt x="1021" y="798"/>
                    </a:cubicBezTo>
                    <a:cubicBezTo>
                      <a:pt x="1021" y="798"/>
                      <a:pt x="1021" y="798"/>
                      <a:pt x="1021" y="798"/>
                    </a:cubicBezTo>
                    <a:cubicBezTo>
                      <a:pt x="1021" y="798"/>
                      <a:pt x="1021" y="798"/>
                      <a:pt x="1021" y="798"/>
                    </a:cubicBezTo>
                    <a:cubicBezTo>
                      <a:pt x="1021" y="798"/>
                      <a:pt x="1021" y="798"/>
                      <a:pt x="1021" y="799"/>
                    </a:cubicBezTo>
                    <a:cubicBezTo>
                      <a:pt x="1021" y="799"/>
                      <a:pt x="1021" y="799"/>
                      <a:pt x="1021" y="798"/>
                    </a:cubicBezTo>
                    <a:close/>
                    <a:moveTo>
                      <a:pt x="1016" y="806"/>
                    </a:moveTo>
                    <a:cubicBezTo>
                      <a:pt x="1016" y="802"/>
                      <a:pt x="1015" y="798"/>
                      <a:pt x="1014" y="794"/>
                    </a:cubicBezTo>
                    <a:cubicBezTo>
                      <a:pt x="1012" y="790"/>
                      <a:pt x="1010" y="786"/>
                      <a:pt x="1008" y="783"/>
                    </a:cubicBezTo>
                    <a:cubicBezTo>
                      <a:pt x="1012" y="788"/>
                      <a:pt x="1016" y="792"/>
                      <a:pt x="1016" y="793"/>
                    </a:cubicBezTo>
                    <a:lnTo>
                      <a:pt x="1016" y="806"/>
                    </a:lnTo>
                    <a:close/>
                    <a:moveTo>
                      <a:pt x="1003" y="779"/>
                    </a:moveTo>
                    <a:cubicBezTo>
                      <a:pt x="1004" y="780"/>
                      <a:pt x="1005" y="781"/>
                      <a:pt x="1006" y="782"/>
                    </a:cubicBezTo>
                    <a:cubicBezTo>
                      <a:pt x="1009" y="785"/>
                      <a:pt x="1011" y="789"/>
                      <a:pt x="1013" y="794"/>
                    </a:cubicBezTo>
                    <a:cubicBezTo>
                      <a:pt x="1015" y="800"/>
                      <a:pt x="1016" y="805"/>
                      <a:pt x="1016" y="808"/>
                    </a:cubicBezTo>
                    <a:cubicBezTo>
                      <a:pt x="1016" y="809"/>
                      <a:pt x="1016" y="809"/>
                      <a:pt x="1016" y="809"/>
                    </a:cubicBezTo>
                    <a:cubicBezTo>
                      <a:pt x="1016" y="816"/>
                      <a:pt x="1016" y="816"/>
                      <a:pt x="1016" y="816"/>
                    </a:cubicBezTo>
                    <a:cubicBezTo>
                      <a:pt x="1016" y="810"/>
                      <a:pt x="1015" y="804"/>
                      <a:pt x="1013" y="798"/>
                    </a:cubicBezTo>
                    <a:cubicBezTo>
                      <a:pt x="1009" y="786"/>
                      <a:pt x="1001" y="776"/>
                      <a:pt x="993" y="769"/>
                    </a:cubicBezTo>
                    <a:cubicBezTo>
                      <a:pt x="985" y="761"/>
                      <a:pt x="977" y="755"/>
                      <a:pt x="970" y="751"/>
                    </a:cubicBezTo>
                    <a:cubicBezTo>
                      <a:pt x="965" y="747"/>
                      <a:pt x="960" y="744"/>
                      <a:pt x="956" y="741"/>
                    </a:cubicBezTo>
                    <a:cubicBezTo>
                      <a:pt x="976" y="752"/>
                      <a:pt x="993" y="768"/>
                      <a:pt x="1004" y="779"/>
                    </a:cubicBezTo>
                    <a:cubicBezTo>
                      <a:pt x="1004" y="779"/>
                      <a:pt x="1003" y="779"/>
                      <a:pt x="1003" y="779"/>
                    </a:cubicBezTo>
                    <a:cubicBezTo>
                      <a:pt x="1002" y="778"/>
                      <a:pt x="1002" y="778"/>
                      <a:pt x="1002" y="778"/>
                    </a:cubicBezTo>
                    <a:cubicBezTo>
                      <a:pt x="1002" y="778"/>
                      <a:pt x="1002" y="778"/>
                      <a:pt x="1003" y="779"/>
                    </a:cubicBezTo>
                    <a:close/>
                    <a:moveTo>
                      <a:pt x="954" y="740"/>
                    </a:moveTo>
                    <a:cubicBezTo>
                      <a:pt x="958" y="743"/>
                      <a:pt x="963" y="746"/>
                      <a:pt x="970" y="751"/>
                    </a:cubicBezTo>
                    <a:cubicBezTo>
                      <a:pt x="977" y="756"/>
                      <a:pt x="984" y="762"/>
                      <a:pt x="992" y="769"/>
                    </a:cubicBezTo>
                    <a:cubicBezTo>
                      <a:pt x="1000" y="777"/>
                      <a:pt x="1008" y="787"/>
                      <a:pt x="1012" y="799"/>
                    </a:cubicBezTo>
                    <a:cubicBezTo>
                      <a:pt x="1015" y="809"/>
                      <a:pt x="1016" y="820"/>
                      <a:pt x="1016" y="831"/>
                    </a:cubicBezTo>
                    <a:cubicBezTo>
                      <a:pt x="1016" y="837"/>
                      <a:pt x="1016" y="837"/>
                      <a:pt x="1016" y="837"/>
                    </a:cubicBezTo>
                    <a:cubicBezTo>
                      <a:pt x="1016" y="836"/>
                      <a:pt x="1016" y="835"/>
                      <a:pt x="1016" y="834"/>
                    </a:cubicBezTo>
                    <a:cubicBezTo>
                      <a:pt x="1016" y="823"/>
                      <a:pt x="1015" y="811"/>
                      <a:pt x="1010" y="799"/>
                    </a:cubicBezTo>
                    <a:cubicBezTo>
                      <a:pt x="1006" y="786"/>
                      <a:pt x="998" y="777"/>
                      <a:pt x="990" y="769"/>
                    </a:cubicBezTo>
                    <a:cubicBezTo>
                      <a:pt x="982" y="761"/>
                      <a:pt x="974" y="755"/>
                      <a:pt x="968" y="750"/>
                    </a:cubicBezTo>
                    <a:cubicBezTo>
                      <a:pt x="964" y="748"/>
                      <a:pt x="961" y="745"/>
                      <a:pt x="959" y="743"/>
                    </a:cubicBezTo>
                    <a:cubicBezTo>
                      <a:pt x="956" y="742"/>
                      <a:pt x="953" y="740"/>
                      <a:pt x="952" y="739"/>
                    </a:cubicBezTo>
                    <a:cubicBezTo>
                      <a:pt x="951" y="738"/>
                      <a:pt x="951" y="738"/>
                      <a:pt x="951" y="738"/>
                    </a:cubicBezTo>
                    <a:cubicBezTo>
                      <a:pt x="952" y="739"/>
                      <a:pt x="953" y="739"/>
                      <a:pt x="954" y="740"/>
                    </a:cubicBezTo>
                    <a:close/>
                    <a:moveTo>
                      <a:pt x="950" y="738"/>
                    </a:moveTo>
                    <a:cubicBezTo>
                      <a:pt x="950" y="738"/>
                      <a:pt x="951" y="738"/>
                      <a:pt x="951" y="739"/>
                    </a:cubicBezTo>
                    <a:cubicBezTo>
                      <a:pt x="953" y="740"/>
                      <a:pt x="956" y="742"/>
                      <a:pt x="958" y="744"/>
                    </a:cubicBezTo>
                    <a:cubicBezTo>
                      <a:pt x="961" y="746"/>
                      <a:pt x="964" y="748"/>
                      <a:pt x="967" y="750"/>
                    </a:cubicBezTo>
                    <a:cubicBezTo>
                      <a:pt x="974" y="755"/>
                      <a:pt x="982" y="762"/>
                      <a:pt x="989" y="770"/>
                    </a:cubicBezTo>
                    <a:cubicBezTo>
                      <a:pt x="997" y="777"/>
                      <a:pt x="1005" y="787"/>
                      <a:pt x="1009" y="799"/>
                    </a:cubicBezTo>
                    <a:cubicBezTo>
                      <a:pt x="1014" y="811"/>
                      <a:pt x="1015" y="823"/>
                      <a:pt x="1015" y="834"/>
                    </a:cubicBezTo>
                    <a:cubicBezTo>
                      <a:pt x="1016" y="841"/>
                      <a:pt x="1016" y="848"/>
                      <a:pt x="1016" y="854"/>
                    </a:cubicBezTo>
                    <a:cubicBezTo>
                      <a:pt x="1016" y="854"/>
                      <a:pt x="1016" y="854"/>
                      <a:pt x="1016" y="854"/>
                    </a:cubicBezTo>
                    <a:cubicBezTo>
                      <a:pt x="1016" y="848"/>
                      <a:pt x="1015" y="841"/>
                      <a:pt x="1015" y="834"/>
                    </a:cubicBezTo>
                    <a:cubicBezTo>
                      <a:pt x="1014" y="823"/>
                      <a:pt x="1012" y="811"/>
                      <a:pt x="1007" y="799"/>
                    </a:cubicBezTo>
                    <a:cubicBezTo>
                      <a:pt x="1002" y="787"/>
                      <a:pt x="994" y="777"/>
                      <a:pt x="987" y="769"/>
                    </a:cubicBezTo>
                    <a:cubicBezTo>
                      <a:pt x="979" y="761"/>
                      <a:pt x="972" y="755"/>
                      <a:pt x="965" y="750"/>
                    </a:cubicBezTo>
                    <a:cubicBezTo>
                      <a:pt x="962" y="747"/>
                      <a:pt x="959" y="745"/>
                      <a:pt x="956" y="743"/>
                    </a:cubicBezTo>
                    <a:cubicBezTo>
                      <a:pt x="953" y="741"/>
                      <a:pt x="951" y="739"/>
                      <a:pt x="949" y="738"/>
                    </a:cubicBezTo>
                    <a:cubicBezTo>
                      <a:pt x="948" y="737"/>
                      <a:pt x="947" y="737"/>
                      <a:pt x="947" y="736"/>
                    </a:cubicBezTo>
                    <a:cubicBezTo>
                      <a:pt x="948" y="737"/>
                      <a:pt x="949" y="737"/>
                      <a:pt x="950" y="738"/>
                    </a:cubicBezTo>
                    <a:close/>
                    <a:moveTo>
                      <a:pt x="946" y="736"/>
                    </a:moveTo>
                    <a:cubicBezTo>
                      <a:pt x="947" y="737"/>
                      <a:pt x="948" y="737"/>
                      <a:pt x="949" y="738"/>
                    </a:cubicBezTo>
                    <a:cubicBezTo>
                      <a:pt x="951" y="740"/>
                      <a:pt x="953" y="741"/>
                      <a:pt x="956" y="743"/>
                    </a:cubicBezTo>
                    <a:cubicBezTo>
                      <a:pt x="958" y="745"/>
                      <a:pt x="961" y="748"/>
                      <a:pt x="965" y="750"/>
                    </a:cubicBezTo>
                    <a:cubicBezTo>
                      <a:pt x="971" y="755"/>
                      <a:pt x="978" y="762"/>
                      <a:pt x="986" y="770"/>
                    </a:cubicBezTo>
                    <a:cubicBezTo>
                      <a:pt x="993" y="778"/>
                      <a:pt x="1001" y="788"/>
                      <a:pt x="1005" y="800"/>
                    </a:cubicBezTo>
                    <a:cubicBezTo>
                      <a:pt x="1010" y="811"/>
                      <a:pt x="1012" y="823"/>
                      <a:pt x="1013" y="834"/>
                    </a:cubicBezTo>
                    <a:cubicBezTo>
                      <a:pt x="1015" y="845"/>
                      <a:pt x="1015" y="855"/>
                      <a:pt x="1015" y="863"/>
                    </a:cubicBezTo>
                    <a:cubicBezTo>
                      <a:pt x="1015" y="865"/>
                      <a:pt x="1015" y="866"/>
                      <a:pt x="1015" y="867"/>
                    </a:cubicBezTo>
                    <a:cubicBezTo>
                      <a:pt x="1015" y="866"/>
                      <a:pt x="1015" y="865"/>
                      <a:pt x="1015" y="864"/>
                    </a:cubicBezTo>
                    <a:cubicBezTo>
                      <a:pt x="1015" y="855"/>
                      <a:pt x="1014" y="845"/>
                      <a:pt x="1013" y="834"/>
                    </a:cubicBezTo>
                    <a:cubicBezTo>
                      <a:pt x="1011" y="824"/>
                      <a:pt x="1008" y="812"/>
                      <a:pt x="1003" y="800"/>
                    </a:cubicBezTo>
                    <a:cubicBezTo>
                      <a:pt x="998" y="788"/>
                      <a:pt x="991" y="778"/>
                      <a:pt x="984" y="770"/>
                    </a:cubicBezTo>
                    <a:cubicBezTo>
                      <a:pt x="976" y="762"/>
                      <a:pt x="969" y="755"/>
                      <a:pt x="962" y="749"/>
                    </a:cubicBezTo>
                    <a:cubicBezTo>
                      <a:pt x="959" y="747"/>
                      <a:pt x="956" y="744"/>
                      <a:pt x="954" y="742"/>
                    </a:cubicBezTo>
                    <a:cubicBezTo>
                      <a:pt x="951" y="740"/>
                      <a:pt x="949" y="739"/>
                      <a:pt x="947" y="737"/>
                    </a:cubicBezTo>
                    <a:cubicBezTo>
                      <a:pt x="946" y="736"/>
                      <a:pt x="945" y="736"/>
                      <a:pt x="944" y="735"/>
                    </a:cubicBezTo>
                    <a:cubicBezTo>
                      <a:pt x="945" y="735"/>
                      <a:pt x="945" y="736"/>
                      <a:pt x="946" y="736"/>
                    </a:cubicBezTo>
                    <a:close/>
                    <a:moveTo>
                      <a:pt x="943" y="735"/>
                    </a:moveTo>
                    <a:cubicBezTo>
                      <a:pt x="944" y="735"/>
                      <a:pt x="945" y="736"/>
                      <a:pt x="947" y="737"/>
                    </a:cubicBezTo>
                    <a:cubicBezTo>
                      <a:pt x="949" y="739"/>
                      <a:pt x="951" y="741"/>
                      <a:pt x="953" y="743"/>
                    </a:cubicBezTo>
                    <a:cubicBezTo>
                      <a:pt x="956" y="745"/>
                      <a:pt x="959" y="747"/>
                      <a:pt x="962" y="750"/>
                    </a:cubicBezTo>
                    <a:cubicBezTo>
                      <a:pt x="968" y="755"/>
                      <a:pt x="975" y="762"/>
                      <a:pt x="983" y="771"/>
                    </a:cubicBezTo>
                    <a:cubicBezTo>
                      <a:pt x="990" y="779"/>
                      <a:pt x="997" y="789"/>
                      <a:pt x="1002" y="800"/>
                    </a:cubicBezTo>
                    <a:cubicBezTo>
                      <a:pt x="1012" y="824"/>
                      <a:pt x="1013" y="847"/>
                      <a:pt x="1014" y="864"/>
                    </a:cubicBezTo>
                    <a:cubicBezTo>
                      <a:pt x="1015" y="866"/>
                      <a:pt x="1015" y="869"/>
                      <a:pt x="1015" y="871"/>
                    </a:cubicBezTo>
                    <a:cubicBezTo>
                      <a:pt x="1015" y="869"/>
                      <a:pt x="1015" y="866"/>
                      <a:pt x="1014" y="864"/>
                    </a:cubicBezTo>
                    <a:cubicBezTo>
                      <a:pt x="1014" y="856"/>
                      <a:pt x="1013" y="846"/>
                      <a:pt x="1011" y="835"/>
                    </a:cubicBezTo>
                    <a:cubicBezTo>
                      <a:pt x="1009" y="824"/>
                      <a:pt x="1005" y="812"/>
                      <a:pt x="1000" y="800"/>
                    </a:cubicBezTo>
                    <a:cubicBezTo>
                      <a:pt x="994" y="789"/>
                      <a:pt x="987" y="779"/>
                      <a:pt x="980" y="770"/>
                    </a:cubicBezTo>
                    <a:cubicBezTo>
                      <a:pt x="973" y="762"/>
                      <a:pt x="966" y="755"/>
                      <a:pt x="960" y="749"/>
                    </a:cubicBezTo>
                    <a:cubicBezTo>
                      <a:pt x="957" y="746"/>
                      <a:pt x="954" y="744"/>
                      <a:pt x="951" y="742"/>
                    </a:cubicBezTo>
                    <a:cubicBezTo>
                      <a:pt x="949" y="740"/>
                      <a:pt x="946" y="738"/>
                      <a:pt x="944" y="736"/>
                    </a:cubicBezTo>
                    <a:cubicBezTo>
                      <a:pt x="943" y="735"/>
                      <a:pt x="942" y="735"/>
                      <a:pt x="941" y="734"/>
                    </a:cubicBezTo>
                    <a:cubicBezTo>
                      <a:pt x="942" y="734"/>
                      <a:pt x="943" y="734"/>
                      <a:pt x="943" y="735"/>
                    </a:cubicBezTo>
                    <a:close/>
                    <a:moveTo>
                      <a:pt x="941" y="734"/>
                    </a:moveTo>
                    <a:cubicBezTo>
                      <a:pt x="942" y="734"/>
                      <a:pt x="942" y="735"/>
                      <a:pt x="944" y="736"/>
                    </a:cubicBezTo>
                    <a:cubicBezTo>
                      <a:pt x="942" y="735"/>
                      <a:pt x="941" y="734"/>
                      <a:pt x="940" y="734"/>
                    </a:cubicBezTo>
                    <a:cubicBezTo>
                      <a:pt x="941" y="734"/>
                      <a:pt x="941" y="734"/>
                      <a:pt x="941" y="734"/>
                    </a:cubicBezTo>
                    <a:close/>
                    <a:moveTo>
                      <a:pt x="935" y="860"/>
                    </a:moveTo>
                    <a:cubicBezTo>
                      <a:pt x="935" y="860"/>
                      <a:pt x="935" y="860"/>
                      <a:pt x="935" y="860"/>
                    </a:cubicBezTo>
                    <a:cubicBezTo>
                      <a:pt x="935" y="860"/>
                      <a:pt x="935" y="860"/>
                      <a:pt x="935" y="860"/>
                    </a:cubicBezTo>
                    <a:cubicBezTo>
                      <a:pt x="935" y="860"/>
                      <a:pt x="935" y="860"/>
                      <a:pt x="935" y="860"/>
                    </a:cubicBezTo>
                    <a:close/>
                    <a:moveTo>
                      <a:pt x="1020" y="896"/>
                    </a:moveTo>
                    <a:cubicBezTo>
                      <a:pt x="1019" y="896"/>
                      <a:pt x="1019" y="896"/>
                      <a:pt x="1019" y="896"/>
                    </a:cubicBezTo>
                    <a:cubicBezTo>
                      <a:pt x="1019" y="897"/>
                      <a:pt x="1019" y="897"/>
                      <a:pt x="1019" y="898"/>
                    </a:cubicBezTo>
                    <a:cubicBezTo>
                      <a:pt x="1019" y="898"/>
                      <a:pt x="1019" y="898"/>
                      <a:pt x="1019" y="899"/>
                    </a:cubicBezTo>
                    <a:cubicBezTo>
                      <a:pt x="1019" y="898"/>
                      <a:pt x="1019" y="898"/>
                      <a:pt x="1018" y="898"/>
                    </a:cubicBezTo>
                    <a:cubicBezTo>
                      <a:pt x="1018" y="896"/>
                      <a:pt x="1018" y="896"/>
                      <a:pt x="1018" y="896"/>
                    </a:cubicBezTo>
                    <a:cubicBezTo>
                      <a:pt x="1019" y="896"/>
                      <a:pt x="1019" y="896"/>
                      <a:pt x="1020" y="896"/>
                    </a:cubicBezTo>
                    <a:close/>
                    <a:moveTo>
                      <a:pt x="1022" y="884"/>
                    </a:moveTo>
                    <a:cubicBezTo>
                      <a:pt x="1022" y="884"/>
                      <a:pt x="1022" y="885"/>
                      <a:pt x="1022" y="885"/>
                    </a:cubicBezTo>
                    <a:cubicBezTo>
                      <a:pt x="1022" y="884"/>
                      <a:pt x="1022" y="884"/>
                      <a:pt x="1022" y="883"/>
                    </a:cubicBezTo>
                    <a:cubicBezTo>
                      <a:pt x="1022" y="884"/>
                      <a:pt x="1022" y="884"/>
                      <a:pt x="1022" y="884"/>
                    </a:cubicBezTo>
                    <a:cubicBezTo>
                      <a:pt x="1022" y="884"/>
                      <a:pt x="1022" y="884"/>
                      <a:pt x="1022" y="884"/>
                    </a:cubicBezTo>
                    <a:cubicBezTo>
                      <a:pt x="1022" y="884"/>
                      <a:pt x="1022" y="884"/>
                      <a:pt x="1022" y="884"/>
                    </a:cubicBezTo>
                    <a:close/>
                    <a:moveTo>
                      <a:pt x="993" y="490"/>
                    </a:moveTo>
                    <a:cubicBezTo>
                      <a:pt x="992" y="489"/>
                      <a:pt x="991" y="488"/>
                      <a:pt x="990" y="487"/>
                    </a:cubicBezTo>
                    <a:cubicBezTo>
                      <a:pt x="990" y="462"/>
                      <a:pt x="990" y="462"/>
                      <a:pt x="990" y="462"/>
                    </a:cubicBezTo>
                    <a:cubicBezTo>
                      <a:pt x="991" y="463"/>
                      <a:pt x="992" y="463"/>
                      <a:pt x="993" y="464"/>
                    </a:cubicBezTo>
                    <a:lnTo>
                      <a:pt x="993" y="490"/>
                    </a:lnTo>
                    <a:close/>
                    <a:moveTo>
                      <a:pt x="995" y="465"/>
                    </a:moveTo>
                    <a:cubicBezTo>
                      <a:pt x="996" y="465"/>
                      <a:pt x="997" y="466"/>
                      <a:pt x="998" y="467"/>
                    </a:cubicBezTo>
                    <a:cubicBezTo>
                      <a:pt x="998" y="494"/>
                      <a:pt x="998" y="494"/>
                      <a:pt x="998" y="494"/>
                    </a:cubicBezTo>
                    <a:cubicBezTo>
                      <a:pt x="997" y="493"/>
                      <a:pt x="996" y="492"/>
                      <a:pt x="995" y="492"/>
                    </a:cubicBezTo>
                    <a:lnTo>
                      <a:pt x="995" y="465"/>
                    </a:lnTo>
                    <a:close/>
                    <a:moveTo>
                      <a:pt x="988" y="485"/>
                    </a:moveTo>
                    <a:cubicBezTo>
                      <a:pt x="988" y="485"/>
                      <a:pt x="987" y="484"/>
                      <a:pt x="986" y="483"/>
                    </a:cubicBezTo>
                    <a:cubicBezTo>
                      <a:pt x="986" y="460"/>
                      <a:pt x="986" y="460"/>
                      <a:pt x="986" y="460"/>
                    </a:cubicBezTo>
                    <a:cubicBezTo>
                      <a:pt x="987" y="461"/>
                      <a:pt x="988" y="461"/>
                      <a:pt x="988" y="461"/>
                    </a:cubicBezTo>
                    <a:lnTo>
                      <a:pt x="988" y="485"/>
                    </a:lnTo>
                    <a:close/>
                    <a:moveTo>
                      <a:pt x="984" y="481"/>
                    </a:moveTo>
                    <a:cubicBezTo>
                      <a:pt x="983" y="481"/>
                      <a:pt x="982" y="480"/>
                      <a:pt x="981" y="479"/>
                    </a:cubicBezTo>
                    <a:cubicBezTo>
                      <a:pt x="981" y="458"/>
                      <a:pt x="981" y="458"/>
                      <a:pt x="981" y="458"/>
                    </a:cubicBezTo>
                    <a:cubicBezTo>
                      <a:pt x="982" y="458"/>
                      <a:pt x="983" y="459"/>
                      <a:pt x="984" y="459"/>
                    </a:cubicBezTo>
                    <a:lnTo>
                      <a:pt x="984" y="481"/>
                    </a:lnTo>
                    <a:close/>
                    <a:moveTo>
                      <a:pt x="979" y="478"/>
                    </a:moveTo>
                    <a:cubicBezTo>
                      <a:pt x="978" y="477"/>
                      <a:pt x="977" y="476"/>
                      <a:pt x="977" y="476"/>
                    </a:cubicBezTo>
                    <a:cubicBezTo>
                      <a:pt x="977" y="456"/>
                      <a:pt x="977" y="456"/>
                      <a:pt x="977" y="456"/>
                    </a:cubicBezTo>
                    <a:cubicBezTo>
                      <a:pt x="977" y="456"/>
                      <a:pt x="978" y="457"/>
                      <a:pt x="979" y="457"/>
                    </a:cubicBezTo>
                    <a:lnTo>
                      <a:pt x="979" y="478"/>
                    </a:lnTo>
                    <a:close/>
                    <a:moveTo>
                      <a:pt x="975" y="474"/>
                    </a:moveTo>
                    <a:cubicBezTo>
                      <a:pt x="974" y="473"/>
                      <a:pt x="973" y="473"/>
                      <a:pt x="972" y="472"/>
                    </a:cubicBezTo>
                    <a:cubicBezTo>
                      <a:pt x="972" y="454"/>
                      <a:pt x="972" y="454"/>
                      <a:pt x="972" y="454"/>
                    </a:cubicBezTo>
                    <a:cubicBezTo>
                      <a:pt x="973" y="455"/>
                      <a:pt x="974" y="455"/>
                      <a:pt x="975" y="455"/>
                    </a:cubicBezTo>
                    <a:lnTo>
                      <a:pt x="975" y="474"/>
                    </a:lnTo>
                    <a:close/>
                    <a:moveTo>
                      <a:pt x="970" y="471"/>
                    </a:moveTo>
                    <a:cubicBezTo>
                      <a:pt x="969" y="470"/>
                      <a:pt x="968" y="470"/>
                      <a:pt x="967" y="469"/>
                    </a:cubicBezTo>
                    <a:cubicBezTo>
                      <a:pt x="967" y="453"/>
                      <a:pt x="967" y="453"/>
                      <a:pt x="967" y="453"/>
                    </a:cubicBezTo>
                    <a:cubicBezTo>
                      <a:pt x="968" y="453"/>
                      <a:pt x="969" y="453"/>
                      <a:pt x="970" y="454"/>
                    </a:cubicBezTo>
                    <a:lnTo>
                      <a:pt x="970" y="471"/>
                    </a:lnTo>
                    <a:close/>
                    <a:moveTo>
                      <a:pt x="965" y="468"/>
                    </a:moveTo>
                    <a:cubicBezTo>
                      <a:pt x="964" y="467"/>
                      <a:pt x="964" y="467"/>
                      <a:pt x="963" y="466"/>
                    </a:cubicBezTo>
                    <a:cubicBezTo>
                      <a:pt x="963" y="451"/>
                      <a:pt x="963" y="451"/>
                      <a:pt x="963" y="451"/>
                    </a:cubicBezTo>
                    <a:cubicBezTo>
                      <a:pt x="964" y="451"/>
                      <a:pt x="964" y="452"/>
                      <a:pt x="965" y="452"/>
                    </a:cubicBezTo>
                    <a:lnTo>
                      <a:pt x="965" y="468"/>
                    </a:lnTo>
                    <a:close/>
                    <a:moveTo>
                      <a:pt x="961" y="465"/>
                    </a:moveTo>
                    <a:cubicBezTo>
                      <a:pt x="960" y="464"/>
                      <a:pt x="959" y="464"/>
                      <a:pt x="958" y="463"/>
                    </a:cubicBezTo>
                    <a:cubicBezTo>
                      <a:pt x="958" y="450"/>
                      <a:pt x="958" y="450"/>
                      <a:pt x="958" y="450"/>
                    </a:cubicBezTo>
                    <a:cubicBezTo>
                      <a:pt x="959" y="450"/>
                      <a:pt x="960" y="450"/>
                      <a:pt x="961" y="451"/>
                    </a:cubicBezTo>
                    <a:lnTo>
                      <a:pt x="961" y="465"/>
                    </a:lnTo>
                    <a:close/>
                    <a:moveTo>
                      <a:pt x="956" y="462"/>
                    </a:moveTo>
                    <a:cubicBezTo>
                      <a:pt x="955" y="462"/>
                      <a:pt x="954" y="461"/>
                      <a:pt x="953" y="461"/>
                    </a:cubicBezTo>
                    <a:cubicBezTo>
                      <a:pt x="953" y="449"/>
                      <a:pt x="953" y="449"/>
                      <a:pt x="953" y="449"/>
                    </a:cubicBezTo>
                    <a:cubicBezTo>
                      <a:pt x="954" y="449"/>
                      <a:pt x="955" y="449"/>
                      <a:pt x="956" y="449"/>
                    </a:cubicBezTo>
                    <a:lnTo>
                      <a:pt x="956" y="462"/>
                    </a:lnTo>
                    <a:close/>
                    <a:moveTo>
                      <a:pt x="951" y="460"/>
                    </a:moveTo>
                    <a:cubicBezTo>
                      <a:pt x="951" y="459"/>
                      <a:pt x="950" y="459"/>
                      <a:pt x="949" y="458"/>
                    </a:cubicBezTo>
                    <a:cubicBezTo>
                      <a:pt x="949" y="448"/>
                      <a:pt x="949" y="448"/>
                      <a:pt x="949" y="448"/>
                    </a:cubicBezTo>
                    <a:cubicBezTo>
                      <a:pt x="950" y="448"/>
                      <a:pt x="951" y="448"/>
                      <a:pt x="951" y="448"/>
                    </a:cubicBezTo>
                    <a:lnTo>
                      <a:pt x="951" y="460"/>
                    </a:lnTo>
                    <a:close/>
                    <a:moveTo>
                      <a:pt x="947" y="457"/>
                    </a:moveTo>
                    <a:cubicBezTo>
                      <a:pt x="946" y="457"/>
                      <a:pt x="945" y="457"/>
                      <a:pt x="944" y="456"/>
                    </a:cubicBezTo>
                    <a:cubicBezTo>
                      <a:pt x="944" y="447"/>
                      <a:pt x="944" y="447"/>
                      <a:pt x="944" y="447"/>
                    </a:cubicBezTo>
                    <a:cubicBezTo>
                      <a:pt x="945" y="447"/>
                      <a:pt x="946" y="447"/>
                      <a:pt x="947" y="447"/>
                    </a:cubicBezTo>
                    <a:lnTo>
                      <a:pt x="947" y="457"/>
                    </a:lnTo>
                    <a:close/>
                    <a:moveTo>
                      <a:pt x="942" y="455"/>
                    </a:moveTo>
                    <a:cubicBezTo>
                      <a:pt x="941" y="455"/>
                      <a:pt x="940" y="455"/>
                      <a:pt x="940" y="454"/>
                    </a:cubicBezTo>
                    <a:cubicBezTo>
                      <a:pt x="940" y="446"/>
                      <a:pt x="940" y="446"/>
                      <a:pt x="940" y="446"/>
                    </a:cubicBezTo>
                    <a:cubicBezTo>
                      <a:pt x="940" y="446"/>
                      <a:pt x="941" y="446"/>
                      <a:pt x="942" y="446"/>
                    </a:cubicBezTo>
                    <a:lnTo>
                      <a:pt x="942" y="455"/>
                    </a:lnTo>
                    <a:close/>
                    <a:moveTo>
                      <a:pt x="1000" y="496"/>
                    </a:moveTo>
                    <a:cubicBezTo>
                      <a:pt x="1000" y="468"/>
                      <a:pt x="1000" y="468"/>
                      <a:pt x="1000" y="468"/>
                    </a:cubicBezTo>
                    <a:cubicBezTo>
                      <a:pt x="1001" y="468"/>
                      <a:pt x="1001" y="469"/>
                      <a:pt x="1002" y="469"/>
                    </a:cubicBezTo>
                    <a:cubicBezTo>
                      <a:pt x="1002" y="499"/>
                      <a:pt x="1002" y="499"/>
                      <a:pt x="1002" y="499"/>
                    </a:cubicBezTo>
                    <a:cubicBezTo>
                      <a:pt x="1001" y="498"/>
                      <a:pt x="1001" y="497"/>
                      <a:pt x="1000" y="496"/>
                    </a:cubicBezTo>
                    <a:close/>
                    <a:moveTo>
                      <a:pt x="938" y="446"/>
                    </a:moveTo>
                    <a:cubicBezTo>
                      <a:pt x="938" y="454"/>
                      <a:pt x="938" y="454"/>
                      <a:pt x="938" y="454"/>
                    </a:cubicBezTo>
                    <a:cubicBezTo>
                      <a:pt x="937" y="453"/>
                      <a:pt x="936" y="453"/>
                      <a:pt x="935" y="453"/>
                    </a:cubicBezTo>
                    <a:cubicBezTo>
                      <a:pt x="935" y="445"/>
                      <a:pt x="935" y="445"/>
                      <a:pt x="935" y="445"/>
                    </a:cubicBezTo>
                    <a:cubicBezTo>
                      <a:pt x="936" y="446"/>
                      <a:pt x="937" y="446"/>
                      <a:pt x="938" y="446"/>
                    </a:cubicBezTo>
                    <a:close/>
                    <a:moveTo>
                      <a:pt x="1004" y="501"/>
                    </a:moveTo>
                    <a:cubicBezTo>
                      <a:pt x="1004" y="471"/>
                      <a:pt x="1004" y="471"/>
                      <a:pt x="1004" y="471"/>
                    </a:cubicBezTo>
                    <a:cubicBezTo>
                      <a:pt x="1005" y="471"/>
                      <a:pt x="1006" y="472"/>
                      <a:pt x="1007" y="472"/>
                    </a:cubicBezTo>
                    <a:cubicBezTo>
                      <a:pt x="1007" y="504"/>
                      <a:pt x="1007" y="504"/>
                      <a:pt x="1007" y="504"/>
                    </a:cubicBezTo>
                    <a:cubicBezTo>
                      <a:pt x="1006" y="503"/>
                      <a:pt x="1005" y="502"/>
                      <a:pt x="1004" y="501"/>
                    </a:cubicBezTo>
                    <a:close/>
                    <a:moveTo>
                      <a:pt x="933" y="445"/>
                    </a:moveTo>
                    <a:cubicBezTo>
                      <a:pt x="933" y="452"/>
                      <a:pt x="933" y="452"/>
                      <a:pt x="933" y="452"/>
                    </a:cubicBezTo>
                    <a:cubicBezTo>
                      <a:pt x="932" y="452"/>
                      <a:pt x="931" y="451"/>
                      <a:pt x="931" y="451"/>
                    </a:cubicBezTo>
                    <a:cubicBezTo>
                      <a:pt x="931" y="445"/>
                      <a:pt x="931" y="445"/>
                      <a:pt x="931" y="445"/>
                    </a:cubicBezTo>
                    <a:cubicBezTo>
                      <a:pt x="931" y="445"/>
                      <a:pt x="932" y="445"/>
                      <a:pt x="933" y="445"/>
                    </a:cubicBezTo>
                    <a:close/>
                    <a:moveTo>
                      <a:pt x="1009" y="507"/>
                    </a:moveTo>
                    <a:cubicBezTo>
                      <a:pt x="1009" y="474"/>
                      <a:pt x="1009" y="474"/>
                      <a:pt x="1009" y="474"/>
                    </a:cubicBezTo>
                    <a:cubicBezTo>
                      <a:pt x="1010" y="474"/>
                      <a:pt x="1011" y="475"/>
                      <a:pt x="1012" y="476"/>
                    </a:cubicBezTo>
                    <a:cubicBezTo>
                      <a:pt x="1012" y="510"/>
                      <a:pt x="1012" y="510"/>
                      <a:pt x="1012" y="510"/>
                    </a:cubicBezTo>
                    <a:cubicBezTo>
                      <a:pt x="1011" y="509"/>
                      <a:pt x="1010" y="508"/>
                      <a:pt x="1009" y="507"/>
                    </a:cubicBezTo>
                    <a:close/>
                    <a:moveTo>
                      <a:pt x="1026" y="943"/>
                    </a:moveTo>
                    <a:cubicBezTo>
                      <a:pt x="1026" y="943"/>
                      <a:pt x="1026" y="943"/>
                      <a:pt x="1026" y="943"/>
                    </a:cubicBezTo>
                    <a:cubicBezTo>
                      <a:pt x="1026" y="943"/>
                      <a:pt x="1026" y="943"/>
                      <a:pt x="1026" y="943"/>
                    </a:cubicBezTo>
                    <a:cubicBezTo>
                      <a:pt x="1026" y="943"/>
                      <a:pt x="1026" y="943"/>
                      <a:pt x="1026" y="943"/>
                    </a:cubicBezTo>
                    <a:close/>
                    <a:moveTo>
                      <a:pt x="1024" y="909"/>
                    </a:moveTo>
                    <a:cubicBezTo>
                      <a:pt x="1024" y="909"/>
                      <a:pt x="1024" y="909"/>
                      <a:pt x="1024" y="909"/>
                    </a:cubicBezTo>
                    <a:cubicBezTo>
                      <a:pt x="1024" y="909"/>
                      <a:pt x="1024" y="909"/>
                      <a:pt x="1024" y="909"/>
                    </a:cubicBezTo>
                    <a:cubicBezTo>
                      <a:pt x="1024" y="909"/>
                      <a:pt x="1024" y="909"/>
                      <a:pt x="1024" y="909"/>
                    </a:cubicBezTo>
                    <a:cubicBezTo>
                      <a:pt x="1024" y="909"/>
                      <a:pt x="1024" y="909"/>
                      <a:pt x="1024" y="909"/>
                    </a:cubicBezTo>
                    <a:close/>
                    <a:moveTo>
                      <a:pt x="1024" y="914"/>
                    </a:moveTo>
                    <a:cubicBezTo>
                      <a:pt x="1024" y="914"/>
                      <a:pt x="1024" y="914"/>
                      <a:pt x="1024" y="914"/>
                    </a:cubicBezTo>
                    <a:cubicBezTo>
                      <a:pt x="1024" y="914"/>
                      <a:pt x="1024" y="914"/>
                      <a:pt x="1024" y="914"/>
                    </a:cubicBezTo>
                    <a:cubicBezTo>
                      <a:pt x="1024" y="914"/>
                      <a:pt x="1024" y="915"/>
                      <a:pt x="1024" y="915"/>
                    </a:cubicBezTo>
                    <a:cubicBezTo>
                      <a:pt x="1024" y="915"/>
                      <a:pt x="1024" y="915"/>
                      <a:pt x="1024" y="915"/>
                    </a:cubicBezTo>
                    <a:cubicBezTo>
                      <a:pt x="1024" y="915"/>
                      <a:pt x="1024" y="915"/>
                      <a:pt x="1024" y="915"/>
                    </a:cubicBezTo>
                    <a:cubicBezTo>
                      <a:pt x="1024" y="915"/>
                      <a:pt x="1024" y="915"/>
                      <a:pt x="1024" y="915"/>
                    </a:cubicBezTo>
                    <a:cubicBezTo>
                      <a:pt x="1024" y="914"/>
                      <a:pt x="1024" y="914"/>
                      <a:pt x="1024" y="914"/>
                    </a:cubicBezTo>
                    <a:close/>
                    <a:moveTo>
                      <a:pt x="931" y="720"/>
                    </a:moveTo>
                    <a:cubicBezTo>
                      <a:pt x="931" y="706"/>
                      <a:pt x="931" y="706"/>
                      <a:pt x="931" y="706"/>
                    </a:cubicBezTo>
                    <a:cubicBezTo>
                      <a:pt x="963" y="721"/>
                      <a:pt x="994" y="740"/>
                      <a:pt x="1021" y="764"/>
                    </a:cubicBezTo>
                    <a:cubicBezTo>
                      <a:pt x="1021" y="771"/>
                      <a:pt x="1021" y="778"/>
                      <a:pt x="1021" y="785"/>
                    </a:cubicBezTo>
                    <a:cubicBezTo>
                      <a:pt x="993" y="753"/>
                      <a:pt x="962" y="732"/>
                      <a:pt x="931" y="720"/>
                    </a:cubicBezTo>
                    <a:close/>
                    <a:moveTo>
                      <a:pt x="1014" y="512"/>
                    </a:moveTo>
                    <a:cubicBezTo>
                      <a:pt x="1014" y="477"/>
                      <a:pt x="1014" y="477"/>
                      <a:pt x="1014" y="477"/>
                    </a:cubicBezTo>
                    <a:cubicBezTo>
                      <a:pt x="1014" y="478"/>
                      <a:pt x="1015" y="478"/>
                      <a:pt x="1016" y="479"/>
                    </a:cubicBezTo>
                    <a:cubicBezTo>
                      <a:pt x="1016" y="516"/>
                      <a:pt x="1016" y="516"/>
                      <a:pt x="1016" y="516"/>
                    </a:cubicBezTo>
                    <a:cubicBezTo>
                      <a:pt x="1015" y="515"/>
                      <a:pt x="1014" y="513"/>
                      <a:pt x="1014" y="512"/>
                    </a:cubicBezTo>
                    <a:close/>
                    <a:moveTo>
                      <a:pt x="934" y="897"/>
                    </a:moveTo>
                    <a:cubicBezTo>
                      <a:pt x="934" y="897"/>
                      <a:pt x="934" y="898"/>
                      <a:pt x="934" y="898"/>
                    </a:cubicBezTo>
                    <a:cubicBezTo>
                      <a:pt x="934" y="898"/>
                      <a:pt x="935" y="898"/>
                      <a:pt x="935" y="898"/>
                    </a:cubicBezTo>
                    <a:cubicBezTo>
                      <a:pt x="939" y="903"/>
                      <a:pt x="939" y="903"/>
                      <a:pt x="939" y="903"/>
                    </a:cubicBezTo>
                    <a:cubicBezTo>
                      <a:pt x="941" y="904"/>
                      <a:pt x="942" y="905"/>
                      <a:pt x="943" y="906"/>
                    </a:cubicBezTo>
                    <a:cubicBezTo>
                      <a:pt x="943" y="906"/>
                      <a:pt x="943" y="906"/>
                      <a:pt x="943" y="906"/>
                    </a:cubicBezTo>
                    <a:cubicBezTo>
                      <a:pt x="943" y="906"/>
                      <a:pt x="943" y="906"/>
                      <a:pt x="943" y="906"/>
                    </a:cubicBezTo>
                    <a:cubicBezTo>
                      <a:pt x="944" y="907"/>
                      <a:pt x="945" y="908"/>
                      <a:pt x="945" y="909"/>
                    </a:cubicBezTo>
                    <a:cubicBezTo>
                      <a:pt x="945" y="909"/>
                      <a:pt x="945" y="909"/>
                      <a:pt x="946" y="909"/>
                    </a:cubicBezTo>
                    <a:cubicBezTo>
                      <a:pt x="947" y="910"/>
                      <a:pt x="948" y="911"/>
                      <a:pt x="949" y="912"/>
                    </a:cubicBezTo>
                    <a:cubicBezTo>
                      <a:pt x="949" y="912"/>
                      <a:pt x="949" y="912"/>
                      <a:pt x="949" y="912"/>
                    </a:cubicBezTo>
                    <a:cubicBezTo>
                      <a:pt x="949" y="912"/>
                      <a:pt x="949" y="912"/>
                      <a:pt x="949" y="912"/>
                    </a:cubicBezTo>
                    <a:cubicBezTo>
                      <a:pt x="949" y="912"/>
                      <a:pt x="949" y="912"/>
                      <a:pt x="949" y="912"/>
                    </a:cubicBezTo>
                    <a:cubicBezTo>
                      <a:pt x="949" y="913"/>
                      <a:pt x="949" y="913"/>
                      <a:pt x="949" y="913"/>
                    </a:cubicBezTo>
                    <a:cubicBezTo>
                      <a:pt x="949" y="913"/>
                      <a:pt x="949" y="913"/>
                      <a:pt x="949" y="913"/>
                    </a:cubicBezTo>
                    <a:cubicBezTo>
                      <a:pt x="976" y="939"/>
                      <a:pt x="1003" y="967"/>
                      <a:pt x="1027" y="996"/>
                    </a:cubicBezTo>
                    <a:cubicBezTo>
                      <a:pt x="1027" y="1001"/>
                      <a:pt x="1027" y="1005"/>
                      <a:pt x="1027" y="1009"/>
                    </a:cubicBezTo>
                    <a:cubicBezTo>
                      <a:pt x="1026" y="1008"/>
                      <a:pt x="1026" y="1008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7"/>
                      <a:pt x="1025" y="1007"/>
                      <a:pt x="1025" y="1007"/>
                    </a:cubicBezTo>
                    <a:cubicBezTo>
                      <a:pt x="1025" y="1008"/>
                      <a:pt x="1026" y="1009"/>
                      <a:pt x="1027" y="1009"/>
                    </a:cubicBezTo>
                    <a:cubicBezTo>
                      <a:pt x="1027" y="1010"/>
                      <a:pt x="1027" y="1012"/>
                      <a:pt x="1027" y="1013"/>
                    </a:cubicBezTo>
                    <a:cubicBezTo>
                      <a:pt x="1027" y="1013"/>
                      <a:pt x="1027" y="1013"/>
                      <a:pt x="1027" y="1013"/>
                    </a:cubicBezTo>
                    <a:cubicBezTo>
                      <a:pt x="1027" y="1014"/>
                      <a:pt x="1027" y="1014"/>
                      <a:pt x="1027" y="1015"/>
                    </a:cubicBezTo>
                    <a:cubicBezTo>
                      <a:pt x="1027" y="1015"/>
                      <a:pt x="1027" y="1016"/>
                      <a:pt x="1027" y="1016"/>
                    </a:cubicBezTo>
                    <a:cubicBezTo>
                      <a:pt x="1027" y="1016"/>
                      <a:pt x="1027" y="1016"/>
                      <a:pt x="1027" y="1016"/>
                    </a:cubicBezTo>
                    <a:cubicBezTo>
                      <a:pt x="1027" y="1016"/>
                      <a:pt x="1027" y="1016"/>
                      <a:pt x="1026" y="1016"/>
                    </a:cubicBezTo>
                    <a:cubicBezTo>
                      <a:pt x="1026" y="1016"/>
                      <a:pt x="1026" y="1016"/>
                      <a:pt x="1026" y="1016"/>
                    </a:cubicBezTo>
                    <a:cubicBezTo>
                      <a:pt x="1027" y="1016"/>
                      <a:pt x="1027" y="1016"/>
                      <a:pt x="1027" y="1016"/>
                    </a:cubicBezTo>
                    <a:cubicBezTo>
                      <a:pt x="1027" y="1016"/>
                      <a:pt x="1027" y="1016"/>
                      <a:pt x="1027" y="1016"/>
                    </a:cubicBezTo>
                    <a:cubicBezTo>
                      <a:pt x="1027" y="1018"/>
                      <a:pt x="1026" y="1019"/>
                      <a:pt x="1026" y="1021"/>
                    </a:cubicBezTo>
                    <a:cubicBezTo>
                      <a:pt x="1026" y="1021"/>
                      <a:pt x="1026" y="1020"/>
                      <a:pt x="1026" y="1020"/>
                    </a:cubicBezTo>
                    <a:cubicBezTo>
                      <a:pt x="1026" y="1020"/>
                      <a:pt x="1026" y="1020"/>
                      <a:pt x="1026" y="1021"/>
                    </a:cubicBezTo>
                    <a:cubicBezTo>
                      <a:pt x="1026" y="1021"/>
                      <a:pt x="1026" y="1021"/>
                      <a:pt x="1026" y="1021"/>
                    </a:cubicBezTo>
                    <a:cubicBezTo>
                      <a:pt x="1026" y="1021"/>
                      <a:pt x="1026" y="1021"/>
                      <a:pt x="1026" y="1021"/>
                    </a:cubicBezTo>
                    <a:cubicBezTo>
                      <a:pt x="1026" y="1021"/>
                      <a:pt x="1026" y="1021"/>
                      <a:pt x="1026" y="1021"/>
                    </a:cubicBezTo>
                    <a:cubicBezTo>
                      <a:pt x="1026" y="1021"/>
                      <a:pt x="1026" y="1022"/>
                      <a:pt x="1026" y="1022"/>
                    </a:cubicBezTo>
                    <a:cubicBezTo>
                      <a:pt x="1026" y="1022"/>
                      <a:pt x="1026" y="1022"/>
                      <a:pt x="1026" y="1022"/>
                    </a:cubicBezTo>
                    <a:cubicBezTo>
                      <a:pt x="1026" y="1022"/>
                      <a:pt x="1026" y="1022"/>
                      <a:pt x="1026" y="1022"/>
                    </a:cubicBezTo>
                    <a:cubicBezTo>
                      <a:pt x="1026" y="1022"/>
                      <a:pt x="1026" y="1022"/>
                      <a:pt x="1026" y="1022"/>
                    </a:cubicBezTo>
                    <a:cubicBezTo>
                      <a:pt x="1025" y="1022"/>
                      <a:pt x="1025" y="1023"/>
                      <a:pt x="1025" y="1023"/>
                    </a:cubicBezTo>
                    <a:cubicBezTo>
                      <a:pt x="1025" y="1023"/>
                      <a:pt x="1026" y="1024"/>
                      <a:pt x="1026" y="1023"/>
                    </a:cubicBezTo>
                    <a:cubicBezTo>
                      <a:pt x="1026" y="1023"/>
                      <a:pt x="1026" y="1023"/>
                      <a:pt x="1026" y="1023"/>
                    </a:cubicBezTo>
                    <a:cubicBezTo>
                      <a:pt x="1026" y="1023"/>
                      <a:pt x="1026" y="1023"/>
                      <a:pt x="1026" y="1023"/>
                    </a:cubicBezTo>
                    <a:cubicBezTo>
                      <a:pt x="1026" y="1023"/>
                      <a:pt x="1026" y="1024"/>
                      <a:pt x="1026" y="1025"/>
                    </a:cubicBezTo>
                    <a:cubicBezTo>
                      <a:pt x="1026" y="1025"/>
                      <a:pt x="1026" y="1025"/>
                      <a:pt x="1026" y="1025"/>
                    </a:cubicBezTo>
                    <a:cubicBezTo>
                      <a:pt x="1026" y="1025"/>
                      <a:pt x="1026" y="1026"/>
                      <a:pt x="1026" y="1026"/>
                    </a:cubicBezTo>
                    <a:cubicBezTo>
                      <a:pt x="1026" y="1026"/>
                      <a:pt x="1026" y="1026"/>
                      <a:pt x="1026" y="1026"/>
                    </a:cubicBezTo>
                    <a:cubicBezTo>
                      <a:pt x="1026" y="1026"/>
                      <a:pt x="1026" y="1026"/>
                      <a:pt x="1026" y="1026"/>
                    </a:cubicBezTo>
                    <a:cubicBezTo>
                      <a:pt x="1026" y="1026"/>
                      <a:pt x="1026" y="1026"/>
                      <a:pt x="1026" y="1026"/>
                    </a:cubicBezTo>
                    <a:cubicBezTo>
                      <a:pt x="1026" y="1026"/>
                      <a:pt x="1026" y="1026"/>
                      <a:pt x="1026" y="1026"/>
                    </a:cubicBezTo>
                    <a:cubicBezTo>
                      <a:pt x="1026" y="1027"/>
                      <a:pt x="1026" y="1027"/>
                      <a:pt x="1026" y="1027"/>
                    </a:cubicBezTo>
                    <a:cubicBezTo>
                      <a:pt x="1026" y="1027"/>
                      <a:pt x="1026" y="1027"/>
                      <a:pt x="1026" y="1027"/>
                    </a:cubicBezTo>
                    <a:cubicBezTo>
                      <a:pt x="1026" y="1027"/>
                      <a:pt x="1026" y="1028"/>
                      <a:pt x="1026" y="1028"/>
                    </a:cubicBezTo>
                    <a:cubicBezTo>
                      <a:pt x="1026" y="1029"/>
                      <a:pt x="1026" y="1030"/>
                      <a:pt x="1026" y="1031"/>
                    </a:cubicBezTo>
                    <a:cubicBezTo>
                      <a:pt x="1026" y="1031"/>
                      <a:pt x="1026" y="1031"/>
                      <a:pt x="1026" y="1031"/>
                    </a:cubicBezTo>
                    <a:cubicBezTo>
                      <a:pt x="1026" y="1031"/>
                      <a:pt x="1026" y="1031"/>
                      <a:pt x="1026" y="1031"/>
                    </a:cubicBezTo>
                    <a:cubicBezTo>
                      <a:pt x="1026" y="1031"/>
                      <a:pt x="1026" y="1031"/>
                      <a:pt x="1026" y="1031"/>
                    </a:cubicBezTo>
                    <a:cubicBezTo>
                      <a:pt x="1026" y="1031"/>
                      <a:pt x="1026" y="1031"/>
                      <a:pt x="1026" y="1031"/>
                    </a:cubicBezTo>
                    <a:cubicBezTo>
                      <a:pt x="1026" y="1032"/>
                      <a:pt x="1026" y="1032"/>
                      <a:pt x="1026" y="1033"/>
                    </a:cubicBezTo>
                    <a:cubicBezTo>
                      <a:pt x="1026" y="1033"/>
                      <a:pt x="1026" y="1033"/>
                      <a:pt x="1026" y="1033"/>
                    </a:cubicBezTo>
                    <a:cubicBezTo>
                      <a:pt x="1026" y="1033"/>
                      <a:pt x="1026" y="1033"/>
                      <a:pt x="1026" y="1033"/>
                    </a:cubicBezTo>
                    <a:cubicBezTo>
                      <a:pt x="1026" y="1033"/>
                      <a:pt x="1026" y="1033"/>
                      <a:pt x="1026" y="1033"/>
                    </a:cubicBezTo>
                    <a:cubicBezTo>
                      <a:pt x="1026" y="1033"/>
                      <a:pt x="1026" y="1034"/>
                      <a:pt x="1026" y="1034"/>
                    </a:cubicBezTo>
                    <a:cubicBezTo>
                      <a:pt x="1026" y="1033"/>
                      <a:pt x="1025" y="1033"/>
                      <a:pt x="1025" y="1033"/>
                    </a:cubicBezTo>
                    <a:cubicBezTo>
                      <a:pt x="1025" y="1033"/>
                      <a:pt x="1025" y="1033"/>
                      <a:pt x="1025" y="1033"/>
                    </a:cubicBezTo>
                    <a:cubicBezTo>
                      <a:pt x="1026" y="1033"/>
                      <a:pt x="1026" y="1032"/>
                      <a:pt x="1026" y="1032"/>
                    </a:cubicBezTo>
                    <a:cubicBezTo>
                      <a:pt x="1026" y="1032"/>
                      <a:pt x="1026" y="1032"/>
                      <a:pt x="1026" y="1032"/>
                    </a:cubicBezTo>
                    <a:cubicBezTo>
                      <a:pt x="1026" y="1032"/>
                      <a:pt x="1026" y="1032"/>
                      <a:pt x="1026" y="1032"/>
                    </a:cubicBezTo>
                    <a:cubicBezTo>
                      <a:pt x="1026" y="1031"/>
                      <a:pt x="1025" y="1031"/>
                      <a:pt x="1025" y="1032"/>
                    </a:cubicBezTo>
                    <a:cubicBezTo>
                      <a:pt x="1025" y="1032"/>
                      <a:pt x="1025" y="1032"/>
                      <a:pt x="1025" y="1032"/>
                    </a:cubicBezTo>
                    <a:cubicBezTo>
                      <a:pt x="1025" y="1032"/>
                      <a:pt x="1025" y="1032"/>
                      <a:pt x="1025" y="1032"/>
                    </a:cubicBezTo>
                    <a:cubicBezTo>
                      <a:pt x="1025" y="1032"/>
                      <a:pt x="1025" y="1032"/>
                      <a:pt x="1025" y="1033"/>
                    </a:cubicBezTo>
                    <a:cubicBezTo>
                      <a:pt x="1025" y="1032"/>
                      <a:pt x="1025" y="1032"/>
                      <a:pt x="1024" y="1032"/>
                    </a:cubicBezTo>
                    <a:cubicBezTo>
                      <a:pt x="1024" y="1032"/>
                      <a:pt x="1024" y="1032"/>
                      <a:pt x="1024" y="1032"/>
                    </a:cubicBezTo>
                    <a:cubicBezTo>
                      <a:pt x="1024" y="1031"/>
                      <a:pt x="1024" y="1031"/>
                      <a:pt x="1024" y="1031"/>
                    </a:cubicBezTo>
                    <a:cubicBezTo>
                      <a:pt x="1024" y="1031"/>
                      <a:pt x="1024" y="1031"/>
                      <a:pt x="1024" y="1031"/>
                    </a:cubicBezTo>
                    <a:cubicBezTo>
                      <a:pt x="1024" y="1031"/>
                      <a:pt x="1024" y="1031"/>
                      <a:pt x="1023" y="1030"/>
                    </a:cubicBezTo>
                    <a:cubicBezTo>
                      <a:pt x="1024" y="1030"/>
                      <a:pt x="1024" y="1030"/>
                      <a:pt x="1023" y="1030"/>
                    </a:cubicBezTo>
                    <a:cubicBezTo>
                      <a:pt x="1023" y="1030"/>
                      <a:pt x="1024" y="1030"/>
                      <a:pt x="1024" y="1030"/>
                    </a:cubicBezTo>
                    <a:cubicBezTo>
                      <a:pt x="1024" y="1030"/>
                      <a:pt x="1024" y="1030"/>
                      <a:pt x="1024" y="1030"/>
                    </a:cubicBezTo>
                    <a:cubicBezTo>
                      <a:pt x="1024" y="1030"/>
                      <a:pt x="1024" y="1030"/>
                      <a:pt x="1024" y="1030"/>
                    </a:cubicBezTo>
                    <a:cubicBezTo>
                      <a:pt x="1024" y="1030"/>
                      <a:pt x="1024" y="1030"/>
                      <a:pt x="1024" y="1030"/>
                    </a:cubicBezTo>
                    <a:cubicBezTo>
                      <a:pt x="1024" y="1030"/>
                      <a:pt x="1024" y="1030"/>
                      <a:pt x="1024" y="1030"/>
                    </a:cubicBezTo>
                    <a:cubicBezTo>
                      <a:pt x="1024" y="1030"/>
                      <a:pt x="1024" y="1030"/>
                      <a:pt x="1024" y="1030"/>
                    </a:cubicBezTo>
                    <a:cubicBezTo>
                      <a:pt x="1024" y="1030"/>
                      <a:pt x="1024" y="1030"/>
                      <a:pt x="1024" y="1030"/>
                    </a:cubicBezTo>
                    <a:cubicBezTo>
                      <a:pt x="1024" y="1030"/>
                      <a:pt x="1024" y="1029"/>
                      <a:pt x="1024" y="1029"/>
                    </a:cubicBezTo>
                    <a:cubicBezTo>
                      <a:pt x="1024" y="1029"/>
                      <a:pt x="1024" y="1029"/>
                      <a:pt x="1024" y="1029"/>
                    </a:cubicBezTo>
                    <a:cubicBezTo>
                      <a:pt x="1023" y="1029"/>
                      <a:pt x="1023" y="1030"/>
                      <a:pt x="1024" y="1030"/>
                    </a:cubicBezTo>
                    <a:cubicBezTo>
                      <a:pt x="1023" y="1030"/>
                      <a:pt x="1023" y="1030"/>
                      <a:pt x="1023" y="1030"/>
                    </a:cubicBezTo>
                    <a:cubicBezTo>
                      <a:pt x="1023" y="1030"/>
                      <a:pt x="1023" y="1030"/>
                      <a:pt x="1023" y="1030"/>
                    </a:cubicBezTo>
                    <a:cubicBezTo>
                      <a:pt x="1023" y="1030"/>
                      <a:pt x="1023" y="1030"/>
                      <a:pt x="1023" y="1030"/>
                    </a:cubicBezTo>
                    <a:cubicBezTo>
                      <a:pt x="1023" y="1030"/>
                      <a:pt x="1022" y="1029"/>
                      <a:pt x="1022" y="1028"/>
                    </a:cubicBezTo>
                    <a:cubicBezTo>
                      <a:pt x="1022" y="1028"/>
                      <a:pt x="1022" y="1028"/>
                      <a:pt x="1022" y="1028"/>
                    </a:cubicBezTo>
                    <a:cubicBezTo>
                      <a:pt x="1022" y="1028"/>
                      <a:pt x="1022" y="1028"/>
                      <a:pt x="1022" y="1028"/>
                    </a:cubicBezTo>
                    <a:cubicBezTo>
                      <a:pt x="1021" y="1027"/>
                      <a:pt x="1020" y="1026"/>
                      <a:pt x="1019" y="1025"/>
                    </a:cubicBezTo>
                    <a:cubicBezTo>
                      <a:pt x="1019" y="1025"/>
                      <a:pt x="1019" y="1025"/>
                      <a:pt x="1019" y="1025"/>
                    </a:cubicBezTo>
                    <a:cubicBezTo>
                      <a:pt x="1020" y="1025"/>
                      <a:pt x="1020" y="1025"/>
                      <a:pt x="1020" y="1025"/>
                    </a:cubicBezTo>
                    <a:cubicBezTo>
                      <a:pt x="1020" y="1025"/>
                      <a:pt x="1020" y="1025"/>
                      <a:pt x="1020" y="1025"/>
                    </a:cubicBezTo>
                    <a:cubicBezTo>
                      <a:pt x="1020" y="1025"/>
                      <a:pt x="1020" y="1024"/>
                      <a:pt x="1020" y="1024"/>
                    </a:cubicBezTo>
                    <a:cubicBezTo>
                      <a:pt x="1020" y="1024"/>
                      <a:pt x="1020" y="1025"/>
                      <a:pt x="1020" y="1025"/>
                    </a:cubicBezTo>
                    <a:cubicBezTo>
                      <a:pt x="1019" y="1025"/>
                      <a:pt x="1019" y="1025"/>
                      <a:pt x="1019" y="1025"/>
                    </a:cubicBezTo>
                    <a:cubicBezTo>
                      <a:pt x="1019" y="1025"/>
                      <a:pt x="1019" y="1025"/>
                      <a:pt x="1019" y="1025"/>
                    </a:cubicBezTo>
                    <a:cubicBezTo>
                      <a:pt x="1019" y="1025"/>
                      <a:pt x="1019" y="1025"/>
                      <a:pt x="1019" y="1025"/>
                    </a:cubicBezTo>
                    <a:cubicBezTo>
                      <a:pt x="1019" y="1025"/>
                      <a:pt x="1019" y="1025"/>
                      <a:pt x="1019" y="1025"/>
                    </a:cubicBezTo>
                    <a:cubicBezTo>
                      <a:pt x="1019" y="1025"/>
                      <a:pt x="1019" y="1025"/>
                      <a:pt x="1019" y="1025"/>
                    </a:cubicBezTo>
                    <a:cubicBezTo>
                      <a:pt x="1019" y="1025"/>
                      <a:pt x="1018" y="1024"/>
                      <a:pt x="1018" y="1024"/>
                    </a:cubicBezTo>
                    <a:cubicBezTo>
                      <a:pt x="1018" y="1024"/>
                      <a:pt x="1018" y="1024"/>
                      <a:pt x="1018" y="1024"/>
                    </a:cubicBezTo>
                    <a:cubicBezTo>
                      <a:pt x="1018" y="1024"/>
                      <a:pt x="1018" y="1024"/>
                      <a:pt x="1018" y="1024"/>
                    </a:cubicBezTo>
                    <a:cubicBezTo>
                      <a:pt x="1018" y="1023"/>
                      <a:pt x="1018" y="1024"/>
                      <a:pt x="1018" y="1024"/>
                    </a:cubicBezTo>
                    <a:cubicBezTo>
                      <a:pt x="1017" y="1023"/>
                      <a:pt x="1017" y="1023"/>
                      <a:pt x="1017" y="1023"/>
                    </a:cubicBezTo>
                    <a:cubicBezTo>
                      <a:pt x="1017" y="1023"/>
                      <a:pt x="1017" y="1023"/>
                      <a:pt x="1017" y="1023"/>
                    </a:cubicBezTo>
                    <a:cubicBezTo>
                      <a:pt x="1017" y="1023"/>
                      <a:pt x="1017" y="1023"/>
                      <a:pt x="1017" y="1023"/>
                    </a:cubicBezTo>
                    <a:cubicBezTo>
                      <a:pt x="1015" y="1021"/>
                      <a:pt x="1013" y="1019"/>
                      <a:pt x="1012" y="1018"/>
                    </a:cubicBezTo>
                    <a:cubicBezTo>
                      <a:pt x="1012" y="1018"/>
                      <a:pt x="1012" y="1018"/>
                      <a:pt x="1012" y="1018"/>
                    </a:cubicBezTo>
                    <a:cubicBezTo>
                      <a:pt x="1012" y="1018"/>
                      <a:pt x="1012" y="1017"/>
                      <a:pt x="1012" y="1017"/>
                    </a:cubicBezTo>
                    <a:cubicBezTo>
                      <a:pt x="1011" y="1017"/>
                      <a:pt x="1011" y="1017"/>
                      <a:pt x="1011" y="1017"/>
                    </a:cubicBezTo>
                    <a:cubicBezTo>
                      <a:pt x="1011" y="1017"/>
                      <a:pt x="1011" y="1017"/>
                      <a:pt x="1011" y="1017"/>
                    </a:cubicBezTo>
                    <a:cubicBezTo>
                      <a:pt x="1005" y="1011"/>
                      <a:pt x="999" y="1005"/>
                      <a:pt x="992" y="999"/>
                    </a:cubicBezTo>
                    <a:cubicBezTo>
                      <a:pt x="992" y="999"/>
                      <a:pt x="992" y="999"/>
                      <a:pt x="992" y="999"/>
                    </a:cubicBezTo>
                    <a:cubicBezTo>
                      <a:pt x="998" y="1005"/>
                      <a:pt x="1004" y="1011"/>
                      <a:pt x="1009" y="1017"/>
                    </a:cubicBezTo>
                    <a:cubicBezTo>
                      <a:pt x="1009" y="1017"/>
                      <a:pt x="1010" y="1018"/>
                      <a:pt x="1010" y="1018"/>
                    </a:cubicBezTo>
                    <a:cubicBezTo>
                      <a:pt x="1010" y="1018"/>
                      <a:pt x="1010" y="1018"/>
                      <a:pt x="1010" y="1018"/>
                    </a:cubicBezTo>
                    <a:cubicBezTo>
                      <a:pt x="1010" y="1018"/>
                      <a:pt x="1010" y="1018"/>
                      <a:pt x="1010" y="1018"/>
                    </a:cubicBezTo>
                    <a:cubicBezTo>
                      <a:pt x="1010" y="1018"/>
                      <a:pt x="1010" y="1018"/>
                      <a:pt x="1010" y="1018"/>
                    </a:cubicBezTo>
                    <a:cubicBezTo>
                      <a:pt x="1011" y="1019"/>
                      <a:pt x="1011" y="1019"/>
                      <a:pt x="1012" y="1020"/>
                    </a:cubicBezTo>
                    <a:cubicBezTo>
                      <a:pt x="1012" y="1020"/>
                      <a:pt x="1012" y="1020"/>
                      <a:pt x="1012" y="1020"/>
                    </a:cubicBezTo>
                    <a:cubicBezTo>
                      <a:pt x="1012" y="1020"/>
                      <a:pt x="1013" y="1021"/>
                      <a:pt x="1014" y="1022"/>
                    </a:cubicBezTo>
                    <a:cubicBezTo>
                      <a:pt x="1014" y="1022"/>
                      <a:pt x="1014" y="1022"/>
                      <a:pt x="1014" y="1022"/>
                    </a:cubicBezTo>
                    <a:cubicBezTo>
                      <a:pt x="1014" y="1022"/>
                      <a:pt x="1014" y="1022"/>
                      <a:pt x="1014" y="1022"/>
                    </a:cubicBezTo>
                    <a:cubicBezTo>
                      <a:pt x="1014" y="1022"/>
                      <a:pt x="1014" y="1022"/>
                      <a:pt x="1014" y="1022"/>
                    </a:cubicBezTo>
                    <a:cubicBezTo>
                      <a:pt x="1014" y="1022"/>
                      <a:pt x="1014" y="1022"/>
                      <a:pt x="1014" y="1022"/>
                    </a:cubicBezTo>
                    <a:cubicBezTo>
                      <a:pt x="1014" y="1022"/>
                      <a:pt x="1014" y="1022"/>
                      <a:pt x="1014" y="1022"/>
                    </a:cubicBezTo>
                    <a:cubicBezTo>
                      <a:pt x="1013" y="1022"/>
                      <a:pt x="1013" y="1023"/>
                      <a:pt x="1014" y="1023"/>
                    </a:cubicBezTo>
                    <a:cubicBezTo>
                      <a:pt x="1014" y="1023"/>
                      <a:pt x="1014" y="1023"/>
                      <a:pt x="1014" y="1023"/>
                    </a:cubicBezTo>
                    <a:cubicBezTo>
                      <a:pt x="1014" y="1023"/>
                      <a:pt x="1014" y="1023"/>
                      <a:pt x="1014" y="1023"/>
                    </a:cubicBezTo>
                    <a:cubicBezTo>
                      <a:pt x="1014" y="1023"/>
                      <a:pt x="1014" y="1023"/>
                      <a:pt x="1014" y="1023"/>
                    </a:cubicBezTo>
                    <a:cubicBezTo>
                      <a:pt x="1014" y="1023"/>
                      <a:pt x="1014" y="1023"/>
                      <a:pt x="1014" y="1023"/>
                    </a:cubicBezTo>
                    <a:cubicBezTo>
                      <a:pt x="1014" y="1023"/>
                      <a:pt x="1014" y="1023"/>
                      <a:pt x="1014" y="1023"/>
                    </a:cubicBezTo>
                    <a:cubicBezTo>
                      <a:pt x="1014" y="1023"/>
                      <a:pt x="1014" y="1023"/>
                      <a:pt x="1015" y="1023"/>
                    </a:cubicBezTo>
                    <a:cubicBezTo>
                      <a:pt x="1015" y="1023"/>
                      <a:pt x="1015" y="1023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4" y="1024"/>
                      <a:pt x="1014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5" y="1024"/>
                      <a:pt x="1015" y="1024"/>
                      <a:pt x="1015" y="1024"/>
                    </a:cubicBezTo>
                    <a:cubicBezTo>
                      <a:pt x="1016" y="1024"/>
                      <a:pt x="1016" y="1025"/>
                      <a:pt x="1016" y="1025"/>
                    </a:cubicBezTo>
                    <a:cubicBezTo>
                      <a:pt x="1016" y="1025"/>
                      <a:pt x="1016" y="1025"/>
                      <a:pt x="1016" y="1025"/>
                    </a:cubicBezTo>
                    <a:cubicBezTo>
                      <a:pt x="1017" y="1026"/>
                      <a:pt x="1017" y="1026"/>
                      <a:pt x="1017" y="1026"/>
                    </a:cubicBezTo>
                    <a:cubicBezTo>
                      <a:pt x="1017" y="1026"/>
                      <a:pt x="1017" y="1026"/>
                      <a:pt x="1017" y="1026"/>
                    </a:cubicBezTo>
                    <a:cubicBezTo>
                      <a:pt x="1017" y="1026"/>
                      <a:pt x="1017" y="1026"/>
                      <a:pt x="1017" y="1026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8" y="1027"/>
                      <a:pt x="1018" y="1027"/>
                      <a:pt x="1018" y="1027"/>
                    </a:cubicBezTo>
                    <a:cubicBezTo>
                      <a:pt x="1019" y="1028"/>
                      <a:pt x="1019" y="1028"/>
                      <a:pt x="1020" y="1029"/>
                    </a:cubicBezTo>
                    <a:cubicBezTo>
                      <a:pt x="1020" y="1029"/>
                      <a:pt x="1019" y="1029"/>
                      <a:pt x="1019" y="1029"/>
                    </a:cubicBezTo>
                    <a:cubicBezTo>
                      <a:pt x="1019" y="1029"/>
                      <a:pt x="1019" y="1029"/>
                      <a:pt x="1019" y="1029"/>
                    </a:cubicBezTo>
                    <a:cubicBezTo>
                      <a:pt x="1019" y="1029"/>
                      <a:pt x="1019" y="1029"/>
                      <a:pt x="1019" y="1029"/>
                    </a:cubicBezTo>
                    <a:cubicBezTo>
                      <a:pt x="1019" y="1030"/>
                      <a:pt x="1019" y="1030"/>
                      <a:pt x="1019" y="1030"/>
                    </a:cubicBezTo>
                    <a:cubicBezTo>
                      <a:pt x="1019" y="1030"/>
                      <a:pt x="1019" y="1030"/>
                      <a:pt x="1019" y="1030"/>
                    </a:cubicBezTo>
                    <a:cubicBezTo>
                      <a:pt x="1019" y="1030"/>
                      <a:pt x="1019" y="1030"/>
                      <a:pt x="1020" y="1030"/>
                    </a:cubicBezTo>
                    <a:cubicBezTo>
                      <a:pt x="1019" y="1030"/>
                      <a:pt x="1019" y="1030"/>
                      <a:pt x="1020" y="1030"/>
                    </a:cubicBezTo>
                    <a:cubicBezTo>
                      <a:pt x="1020" y="1030"/>
                      <a:pt x="1020" y="1030"/>
                      <a:pt x="1020" y="1030"/>
                    </a:cubicBezTo>
                    <a:cubicBezTo>
                      <a:pt x="1020" y="1030"/>
                      <a:pt x="1020" y="1030"/>
                      <a:pt x="1020" y="1029"/>
                    </a:cubicBezTo>
                    <a:cubicBezTo>
                      <a:pt x="1020" y="1029"/>
                      <a:pt x="1020" y="1029"/>
                      <a:pt x="1020" y="1029"/>
                    </a:cubicBezTo>
                    <a:cubicBezTo>
                      <a:pt x="1021" y="1030"/>
                      <a:pt x="1022" y="1031"/>
                      <a:pt x="1023" y="1032"/>
                    </a:cubicBezTo>
                    <a:cubicBezTo>
                      <a:pt x="1023" y="1033"/>
                      <a:pt x="1023" y="1033"/>
                      <a:pt x="1023" y="1033"/>
                    </a:cubicBezTo>
                    <a:cubicBezTo>
                      <a:pt x="1023" y="1033"/>
                      <a:pt x="1024" y="1033"/>
                      <a:pt x="1024" y="1033"/>
                    </a:cubicBezTo>
                    <a:cubicBezTo>
                      <a:pt x="1024" y="1033"/>
                      <a:pt x="1024" y="1033"/>
                      <a:pt x="1024" y="1033"/>
                    </a:cubicBezTo>
                    <a:cubicBezTo>
                      <a:pt x="1024" y="1033"/>
                      <a:pt x="1024" y="1033"/>
                      <a:pt x="1024" y="1033"/>
                    </a:cubicBezTo>
                    <a:cubicBezTo>
                      <a:pt x="1024" y="1033"/>
                      <a:pt x="1024" y="1033"/>
                      <a:pt x="1024" y="1033"/>
                    </a:cubicBezTo>
                    <a:cubicBezTo>
                      <a:pt x="1025" y="1034"/>
                      <a:pt x="1025" y="1034"/>
                      <a:pt x="1026" y="1035"/>
                    </a:cubicBezTo>
                    <a:cubicBezTo>
                      <a:pt x="1026" y="1035"/>
                      <a:pt x="1026" y="1035"/>
                      <a:pt x="1026" y="1035"/>
                    </a:cubicBezTo>
                    <a:cubicBezTo>
                      <a:pt x="1026" y="1035"/>
                      <a:pt x="1026" y="1035"/>
                      <a:pt x="1026" y="1036"/>
                    </a:cubicBezTo>
                    <a:cubicBezTo>
                      <a:pt x="1026" y="1036"/>
                      <a:pt x="1026" y="1036"/>
                      <a:pt x="1026" y="1036"/>
                    </a:cubicBezTo>
                    <a:cubicBezTo>
                      <a:pt x="1025" y="1036"/>
                      <a:pt x="1025" y="1036"/>
                      <a:pt x="1026" y="1036"/>
                    </a:cubicBezTo>
                    <a:cubicBezTo>
                      <a:pt x="1026" y="1036"/>
                      <a:pt x="1026" y="1036"/>
                      <a:pt x="1026" y="1036"/>
                    </a:cubicBezTo>
                    <a:cubicBezTo>
                      <a:pt x="1026" y="1036"/>
                      <a:pt x="1026" y="1037"/>
                      <a:pt x="1026" y="1038"/>
                    </a:cubicBezTo>
                    <a:cubicBezTo>
                      <a:pt x="1026" y="1038"/>
                      <a:pt x="1026" y="1038"/>
                      <a:pt x="1026" y="1038"/>
                    </a:cubicBezTo>
                    <a:cubicBezTo>
                      <a:pt x="1025" y="1037"/>
                      <a:pt x="1025" y="1038"/>
                      <a:pt x="1026" y="1038"/>
                    </a:cubicBezTo>
                    <a:cubicBezTo>
                      <a:pt x="1026" y="1038"/>
                      <a:pt x="1026" y="1038"/>
                      <a:pt x="1026" y="1038"/>
                    </a:cubicBezTo>
                    <a:cubicBezTo>
                      <a:pt x="1026" y="1039"/>
                      <a:pt x="1026" y="1041"/>
                      <a:pt x="1026" y="1043"/>
                    </a:cubicBezTo>
                    <a:cubicBezTo>
                      <a:pt x="1026" y="1043"/>
                      <a:pt x="1026" y="1042"/>
                      <a:pt x="1026" y="1042"/>
                    </a:cubicBezTo>
                    <a:cubicBezTo>
                      <a:pt x="1025" y="1042"/>
                      <a:pt x="1025" y="1043"/>
                      <a:pt x="1026" y="1043"/>
                    </a:cubicBezTo>
                    <a:cubicBezTo>
                      <a:pt x="1026" y="1043"/>
                      <a:pt x="1026" y="1043"/>
                      <a:pt x="1026" y="1043"/>
                    </a:cubicBezTo>
                    <a:cubicBezTo>
                      <a:pt x="1026" y="1044"/>
                      <a:pt x="1026" y="1046"/>
                      <a:pt x="1026" y="1049"/>
                    </a:cubicBezTo>
                    <a:cubicBezTo>
                      <a:pt x="1026" y="1049"/>
                      <a:pt x="1026" y="1049"/>
                      <a:pt x="1026" y="1049"/>
                    </a:cubicBezTo>
                    <a:cubicBezTo>
                      <a:pt x="1026" y="1049"/>
                      <a:pt x="1026" y="1050"/>
                      <a:pt x="1026" y="1051"/>
                    </a:cubicBezTo>
                    <a:cubicBezTo>
                      <a:pt x="1025" y="1050"/>
                      <a:pt x="1023" y="1049"/>
                      <a:pt x="1022" y="1048"/>
                    </a:cubicBezTo>
                    <a:cubicBezTo>
                      <a:pt x="1022" y="1048"/>
                      <a:pt x="1022" y="1048"/>
                      <a:pt x="1022" y="1048"/>
                    </a:cubicBezTo>
                    <a:cubicBezTo>
                      <a:pt x="1022" y="1048"/>
                      <a:pt x="1022" y="1048"/>
                      <a:pt x="1022" y="1048"/>
                    </a:cubicBezTo>
                    <a:cubicBezTo>
                      <a:pt x="1022" y="1048"/>
                      <a:pt x="1022" y="1048"/>
                      <a:pt x="1022" y="1048"/>
                    </a:cubicBezTo>
                    <a:cubicBezTo>
                      <a:pt x="1022" y="1048"/>
                      <a:pt x="1022" y="1048"/>
                      <a:pt x="1022" y="1048"/>
                    </a:cubicBezTo>
                    <a:cubicBezTo>
                      <a:pt x="1022" y="1048"/>
                      <a:pt x="1022" y="1048"/>
                      <a:pt x="1022" y="1048"/>
                    </a:cubicBezTo>
                    <a:cubicBezTo>
                      <a:pt x="1021" y="1047"/>
                      <a:pt x="1021" y="1047"/>
                      <a:pt x="1020" y="1046"/>
                    </a:cubicBezTo>
                    <a:cubicBezTo>
                      <a:pt x="1020" y="1046"/>
                      <a:pt x="1020" y="1046"/>
                      <a:pt x="1020" y="1046"/>
                    </a:cubicBezTo>
                    <a:cubicBezTo>
                      <a:pt x="1020" y="1046"/>
                      <a:pt x="1020" y="1046"/>
                      <a:pt x="1020" y="1046"/>
                    </a:cubicBezTo>
                    <a:cubicBezTo>
                      <a:pt x="1020" y="1046"/>
                      <a:pt x="1020" y="1046"/>
                      <a:pt x="1020" y="1046"/>
                    </a:cubicBezTo>
                    <a:cubicBezTo>
                      <a:pt x="1020" y="1046"/>
                      <a:pt x="1020" y="1046"/>
                      <a:pt x="1020" y="1046"/>
                    </a:cubicBezTo>
                    <a:cubicBezTo>
                      <a:pt x="1020" y="1046"/>
                      <a:pt x="1020" y="1046"/>
                      <a:pt x="1020" y="1045"/>
                    </a:cubicBezTo>
                    <a:cubicBezTo>
                      <a:pt x="1020" y="1045"/>
                      <a:pt x="1020" y="1046"/>
                      <a:pt x="1020" y="1046"/>
                    </a:cubicBezTo>
                    <a:cubicBezTo>
                      <a:pt x="1020" y="1046"/>
                      <a:pt x="1020" y="1046"/>
                      <a:pt x="1020" y="1046"/>
                    </a:cubicBezTo>
                    <a:cubicBezTo>
                      <a:pt x="1019" y="1046"/>
                      <a:pt x="1019" y="1045"/>
                      <a:pt x="1019" y="1045"/>
                    </a:cubicBezTo>
                    <a:cubicBezTo>
                      <a:pt x="1019" y="1045"/>
                      <a:pt x="1019" y="1044"/>
                      <a:pt x="1018" y="1044"/>
                    </a:cubicBezTo>
                    <a:cubicBezTo>
                      <a:pt x="1018" y="1044"/>
                      <a:pt x="1018" y="1045"/>
                      <a:pt x="1018" y="1045"/>
                    </a:cubicBezTo>
                    <a:cubicBezTo>
                      <a:pt x="1018" y="1044"/>
                      <a:pt x="1018" y="1044"/>
                      <a:pt x="1018" y="1044"/>
                    </a:cubicBezTo>
                    <a:cubicBezTo>
                      <a:pt x="1018" y="1044"/>
                      <a:pt x="1018" y="1044"/>
                      <a:pt x="1018" y="1044"/>
                    </a:cubicBezTo>
                    <a:cubicBezTo>
                      <a:pt x="1018" y="1044"/>
                      <a:pt x="1018" y="1044"/>
                      <a:pt x="1018" y="1044"/>
                    </a:cubicBezTo>
                    <a:cubicBezTo>
                      <a:pt x="1018" y="1044"/>
                      <a:pt x="1018" y="1044"/>
                      <a:pt x="1018" y="1044"/>
                    </a:cubicBezTo>
                    <a:cubicBezTo>
                      <a:pt x="1018" y="1044"/>
                      <a:pt x="1018" y="1043"/>
                      <a:pt x="1018" y="1043"/>
                    </a:cubicBezTo>
                    <a:cubicBezTo>
                      <a:pt x="1018" y="1043"/>
                      <a:pt x="1018" y="1043"/>
                      <a:pt x="1018" y="1043"/>
                    </a:cubicBezTo>
                    <a:cubicBezTo>
                      <a:pt x="1018" y="1043"/>
                      <a:pt x="1018" y="1043"/>
                      <a:pt x="1018" y="1043"/>
                    </a:cubicBezTo>
                    <a:cubicBezTo>
                      <a:pt x="1017" y="1043"/>
                      <a:pt x="1017" y="1043"/>
                      <a:pt x="1017" y="1044"/>
                    </a:cubicBezTo>
                    <a:cubicBezTo>
                      <a:pt x="1016" y="1043"/>
                      <a:pt x="1016" y="1042"/>
                      <a:pt x="1015" y="1041"/>
                    </a:cubicBezTo>
                    <a:cubicBezTo>
                      <a:pt x="1015" y="1041"/>
                      <a:pt x="1015" y="1041"/>
                      <a:pt x="1015" y="1041"/>
                    </a:cubicBezTo>
                    <a:cubicBezTo>
                      <a:pt x="1014" y="1041"/>
                      <a:pt x="1014" y="1041"/>
                      <a:pt x="1014" y="1041"/>
                    </a:cubicBezTo>
                    <a:cubicBezTo>
                      <a:pt x="1013" y="1040"/>
                      <a:pt x="1013" y="1039"/>
                      <a:pt x="1012" y="1039"/>
                    </a:cubicBezTo>
                    <a:cubicBezTo>
                      <a:pt x="1012" y="1038"/>
                      <a:pt x="1012" y="1037"/>
                      <a:pt x="1011" y="1037"/>
                    </a:cubicBezTo>
                    <a:cubicBezTo>
                      <a:pt x="1011" y="1037"/>
                      <a:pt x="1011" y="1038"/>
                      <a:pt x="1011" y="1038"/>
                    </a:cubicBezTo>
                    <a:cubicBezTo>
                      <a:pt x="1011" y="1038"/>
                      <a:pt x="1011" y="1038"/>
                      <a:pt x="1011" y="1037"/>
                    </a:cubicBezTo>
                    <a:cubicBezTo>
                      <a:pt x="1011" y="1037"/>
                      <a:pt x="1011" y="1037"/>
                      <a:pt x="1011" y="1037"/>
                    </a:cubicBezTo>
                    <a:cubicBezTo>
                      <a:pt x="1011" y="1037"/>
                      <a:pt x="1011" y="1037"/>
                      <a:pt x="1011" y="1037"/>
                    </a:cubicBezTo>
                    <a:cubicBezTo>
                      <a:pt x="1011" y="1037"/>
                      <a:pt x="1011" y="1037"/>
                      <a:pt x="1010" y="1037"/>
                    </a:cubicBezTo>
                    <a:cubicBezTo>
                      <a:pt x="1010" y="1037"/>
                      <a:pt x="1010" y="1037"/>
                      <a:pt x="1010" y="1037"/>
                    </a:cubicBezTo>
                    <a:cubicBezTo>
                      <a:pt x="1010" y="1037"/>
                      <a:pt x="1010" y="1037"/>
                      <a:pt x="1010" y="1037"/>
                    </a:cubicBezTo>
                    <a:cubicBezTo>
                      <a:pt x="1010" y="1037"/>
                      <a:pt x="1010" y="1036"/>
                      <a:pt x="1009" y="1036"/>
                    </a:cubicBezTo>
                    <a:cubicBezTo>
                      <a:pt x="1009" y="1036"/>
                      <a:pt x="1009" y="1036"/>
                      <a:pt x="1009" y="1036"/>
                    </a:cubicBezTo>
                    <a:cubicBezTo>
                      <a:pt x="1009" y="1036"/>
                      <a:pt x="1009" y="1036"/>
                      <a:pt x="1008" y="1035"/>
                    </a:cubicBezTo>
                    <a:cubicBezTo>
                      <a:pt x="1008" y="1035"/>
                      <a:pt x="1008" y="1035"/>
                      <a:pt x="1008" y="1035"/>
                    </a:cubicBezTo>
                    <a:cubicBezTo>
                      <a:pt x="1008" y="1035"/>
                      <a:pt x="1008" y="1035"/>
                      <a:pt x="1008" y="1035"/>
                    </a:cubicBezTo>
                    <a:cubicBezTo>
                      <a:pt x="1008" y="1035"/>
                      <a:pt x="1008" y="1035"/>
                      <a:pt x="1008" y="1035"/>
                    </a:cubicBezTo>
                    <a:cubicBezTo>
                      <a:pt x="1008" y="1035"/>
                      <a:pt x="1008" y="1035"/>
                      <a:pt x="1008" y="1035"/>
                    </a:cubicBezTo>
                    <a:cubicBezTo>
                      <a:pt x="1008" y="1035"/>
                      <a:pt x="1008" y="1035"/>
                      <a:pt x="1008" y="1035"/>
                    </a:cubicBezTo>
                    <a:cubicBezTo>
                      <a:pt x="1007" y="1034"/>
                      <a:pt x="1007" y="1034"/>
                      <a:pt x="1006" y="1033"/>
                    </a:cubicBezTo>
                    <a:cubicBezTo>
                      <a:pt x="1006" y="1033"/>
                      <a:pt x="1006" y="1033"/>
                      <a:pt x="1006" y="1033"/>
                    </a:cubicBezTo>
                    <a:cubicBezTo>
                      <a:pt x="1006" y="1033"/>
                      <a:pt x="1006" y="1033"/>
                      <a:pt x="1006" y="1033"/>
                    </a:cubicBezTo>
                    <a:cubicBezTo>
                      <a:pt x="1006" y="1033"/>
                      <a:pt x="1005" y="1033"/>
                      <a:pt x="1005" y="1032"/>
                    </a:cubicBezTo>
                    <a:cubicBezTo>
                      <a:pt x="1005" y="1032"/>
                      <a:pt x="1005" y="1032"/>
                      <a:pt x="1005" y="1032"/>
                    </a:cubicBezTo>
                    <a:cubicBezTo>
                      <a:pt x="1005" y="1032"/>
                      <a:pt x="1005" y="1032"/>
                      <a:pt x="1005" y="1032"/>
                    </a:cubicBezTo>
                    <a:cubicBezTo>
                      <a:pt x="1004" y="1032"/>
                      <a:pt x="1004" y="1031"/>
                      <a:pt x="1003" y="1031"/>
                    </a:cubicBezTo>
                    <a:cubicBezTo>
                      <a:pt x="1004" y="1031"/>
                      <a:pt x="1004" y="1030"/>
                      <a:pt x="1003" y="1030"/>
                    </a:cubicBezTo>
                    <a:cubicBezTo>
                      <a:pt x="1003" y="1030"/>
                      <a:pt x="1003" y="1031"/>
                      <a:pt x="1003" y="1031"/>
                    </a:cubicBezTo>
                    <a:cubicBezTo>
                      <a:pt x="984" y="1014"/>
                      <a:pt x="965" y="996"/>
                      <a:pt x="947" y="978"/>
                    </a:cubicBezTo>
                    <a:cubicBezTo>
                      <a:pt x="947" y="978"/>
                      <a:pt x="947" y="977"/>
                      <a:pt x="947" y="977"/>
                    </a:cubicBezTo>
                    <a:cubicBezTo>
                      <a:pt x="947" y="977"/>
                      <a:pt x="946" y="977"/>
                      <a:pt x="946" y="978"/>
                    </a:cubicBezTo>
                    <a:cubicBezTo>
                      <a:pt x="943" y="975"/>
                      <a:pt x="940" y="972"/>
                      <a:pt x="937" y="969"/>
                    </a:cubicBezTo>
                    <a:cubicBezTo>
                      <a:pt x="937" y="964"/>
                      <a:pt x="936" y="959"/>
                      <a:pt x="935" y="953"/>
                    </a:cubicBezTo>
                    <a:cubicBezTo>
                      <a:pt x="935" y="953"/>
                      <a:pt x="935" y="953"/>
                      <a:pt x="935" y="953"/>
                    </a:cubicBezTo>
                    <a:cubicBezTo>
                      <a:pt x="935" y="953"/>
                      <a:pt x="935" y="953"/>
                      <a:pt x="935" y="953"/>
                    </a:cubicBezTo>
                    <a:cubicBezTo>
                      <a:pt x="935" y="953"/>
                      <a:pt x="935" y="952"/>
                      <a:pt x="935" y="951"/>
                    </a:cubicBezTo>
                    <a:cubicBezTo>
                      <a:pt x="935" y="951"/>
                      <a:pt x="935" y="952"/>
                      <a:pt x="935" y="952"/>
                    </a:cubicBezTo>
                    <a:cubicBezTo>
                      <a:pt x="935" y="952"/>
                      <a:pt x="935" y="951"/>
                      <a:pt x="935" y="951"/>
                    </a:cubicBezTo>
                    <a:cubicBezTo>
                      <a:pt x="935" y="951"/>
                      <a:pt x="935" y="951"/>
                      <a:pt x="935" y="951"/>
                    </a:cubicBezTo>
                    <a:cubicBezTo>
                      <a:pt x="935" y="950"/>
                      <a:pt x="934" y="948"/>
                      <a:pt x="934" y="947"/>
                    </a:cubicBezTo>
                    <a:cubicBezTo>
                      <a:pt x="934" y="947"/>
                      <a:pt x="934" y="947"/>
                      <a:pt x="934" y="947"/>
                    </a:cubicBezTo>
                    <a:cubicBezTo>
                      <a:pt x="934" y="946"/>
                      <a:pt x="934" y="946"/>
                      <a:pt x="934" y="946"/>
                    </a:cubicBezTo>
                    <a:cubicBezTo>
                      <a:pt x="934" y="946"/>
                      <a:pt x="934" y="946"/>
                      <a:pt x="934" y="946"/>
                    </a:cubicBezTo>
                    <a:cubicBezTo>
                      <a:pt x="934" y="946"/>
                      <a:pt x="934" y="946"/>
                      <a:pt x="934" y="946"/>
                    </a:cubicBezTo>
                    <a:cubicBezTo>
                      <a:pt x="934" y="946"/>
                      <a:pt x="934" y="946"/>
                      <a:pt x="934" y="946"/>
                    </a:cubicBezTo>
                    <a:cubicBezTo>
                      <a:pt x="934" y="946"/>
                      <a:pt x="934" y="945"/>
                      <a:pt x="934" y="945"/>
                    </a:cubicBezTo>
                    <a:cubicBezTo>
                      <a:pt x="934" y="945"/>
                      <a:pt x="934" y="945"/>
                      <a:pt x="934" y="945"/>
                    </a:cubicBezTo>
                    <a:cubicBezTo>
                      <a:pt x="934" y="945"/>
                      <a:pt x="934" y="944"/>
                      <a:pt x="934" y="944"/>
                    </a:cubicBezTo>
                    <a:cubicBezTo>
                      <a:pt x="934" y="944"/>
                      <a:pt x="934" y="944"/>
                      <a:pt x="934" y="945"/>
                    </a:cubicBezTo>
                    <a:cubicBezTo>
                      <a:pt x="934" y="944"/>
                      <a:pt x="933" y="943"/>
                      <a:pt x="933" y="942"/>
                    </a:cubicBezTo>
                    <a:cubicBezTo>
                      <a:pt x="934" y="943"/>
                      <a:pt x="935" y="943"/>
                      <a:pt x="936" y="944"/>
                    </a:cubicBezTo>
                    <a:cubicBezTo>
                      <a:pt x="936" y="944"/>
                      <a:pt x="936" y="945"/>
                      <a:pt x="936" y="945"/>
                    </a:cubicBezTo>
                    <a:cubicBezTo>
                      <a:pt x="936" y="945"/>
                      <a:pt x="936" y="944"/>
                      <a:pt x="936" y="944"/>
                    </a:cubicBezTo>
                    <a:cubicBezTo>
                      <a:pt x="938" y="947"/>
                      <a:pt x="941" y="949"/>
                      <a:pt x="943" y="951"/>
                    </a:cubicBezTo>
                    <a:cubicBezTo>
                      <a:pt x="946" y="954"/>
                      <a:pt x="948" y="956"/>
                      <a:pt x="951" y="959"/>
                    </a:cubicBezTo>
                    <a:cubicBezTo>
                      <a:pt x="951" y="959"/>
                      <a:pt x="951" y="959"/>
                      <a:pt x="951" y="959"/>
                    </a:cubicBezTo>
                    <a:cubicBezTo>
                      <a:pt x="951" y="959"/>
                      <a:pt x="951" y="959"/>
                      <a:pt x="951" y="959"/>
                    </a:cubicBezTo>
                    <a:cubicBezTo>
                      <a:pt x="952" y="959"/>
                      <a:pt x="952" y="959"/>
                      <a:pt x="952" y="959"/>
                    </a:cubicBezTo>
                    <a:cubicBezTo>
                      <a:pt x="954" y="961"/>
                      <a:pt x="956" y="963"/>
                      <a:pt x="958" y="965"/>
                    </a:cubicBezTo>
                    <a:cubicBezTo>
                      <a:pt x="958" y="965"/>
                      <a:pt x="958" y="965"/>
                      <a:pt x="958" y="965"/>
                    </a:cubicBezTo>
                    <a:cubicBezTo>
                      <a:pt x="954" y="960"/>
                      <a:pt x="949" y="955"/>
                      <a:pt x="944" y="950"/>
                    </a:cubicBezTo>
                    <a:cubicBezTo>
                      <a:pt x="943" y="949"/>
                      <a:pt x="942" y="948"/>
                      <a:pt x="941" y="947"/>
                    </a:cubicBezTo>
                    <a:cubicBezTo>
                      <a:pt x="941" y="947"/>
                      <a:pt x="941" y="947"/>
                      <a:pt x="941" y="947"/>
                    </a:cubicBezTo>
                    <a:cubicBezTo>
                      <a:pt x="941" y="947"/>
                      <a:pt x="941" y="946"/>
                      <a:pt x="941" y="946"/>
                    </a:cubicBezTo>
                    <a:cubicBezTo>
                      <a:pt x="941" y="946"/>
                      <a:pt x="941" y="946"/>
                      <a:pt x="941" y="947"/>
                    </a:cubicBezTo>
                    <a:cubicBezTo>
                      <a:pt x="940" y="946"/>
                      <a:pt x="940" y="946"/>
                      <a:pt x="940" y="946"/>
                    </a:cubicBezTo>
                    <a:cubicBezTo>
                      <a:pt x="940" y="946"/>
                      <a:pt x="940" y="946"/>
                      <a:pt x="940" y="946"/>
                    </a:cubicBezTo>
                    <a:cubicBezTo>
                      <a:pt x="940" y="946"/>
                      <a:pt x="940" y="946"/>
                      <a:pt x="940" y="946"/>
                    </a:cubicBezTo>
                    <a:cubicBezTo>
                      <a:pt x="938" y="945"/>
                      <a:pt x="937" y="943"/>
                      <a:pt x="936" y="942"/>
                    </a:cubicBezTo>
                    <a:cubicBezTo>
                      <a:pt x="936" y="942"/>
                      <a:pt x="936" y="942"/>
                      <a:pt x="936" y="942"/>
                    </a:cubicBezTo>
                    <a:cubicBezTo>
                      <a:pt x="936" y="942"/>
                      <a:pt x="936" y="942"/>
                      <a:pt x="936" y="942"/>
                    </a:cubicBezTo>
                    <a:cubicBezTo>
                      <a:pt x="935" y="942"/>
                      <a:pt x="935" y="941"/>
                      <a:pt x="934" y="941"/>
                    </a:cubicBezTo>
                    <a:cubicBezTo>
                      <a:pt x="935" y="941"/>
                      <a:pt x="935" y="940"/>
                      <a:pt x="934" y="940"/>
                    </a:cubicBezTo>
                    <a:cubicBezTo>
                      <a:pt x="934" y="940"/>
                      <a:pt x="934" y="940"/>
                      <a:pt x="934" y="940"/>
                    </a:cubicBezTo>
                    <a:cubicBezTo>
                      <a:pt x="934" y="940"/>
                      <a:pt x="934" y="940"/>
                      <a:pt x="933" y="940"/>
                    </a:cubicBezTo>
                    <a:cubicBezTo>
                      <a:pt x="933" y="940"/>
                      <a:pt x="933" y="940"/>
                      <a:pt x="933" y="940"/>
                    </a:cubicBezTo>
                    <a:cubicBezTo>
                      <a:pt x="933" y="940"/>
                      <a:pt x="933" y="940"/>
                      <a:pt x="933" y="940"/>
                    </a:cubicBezTo>
                    <a:cubicBezTo>
                      <a:pt x="933" y="939"/>
                      <a:pt x="933" y="939"/>
                      <a:pt x="933" y="939"/>
                    </a:cubicBezTo>
                    <a:cubicBezTo>
                      <a:pt x="933" y="939"/>
                      <a:pt x="933" y="938"/>
                      <a:pt x="933" y="938"/>
                    </a:cubicBezTo>
                    <a:cubicBezTo>
                      <a:pt x="933" y="938"/>
                      <a:pt x="933" y="938"/>
                      <a:pt x="933" y="938"/>
                    </a:cubicBezTo>
                    <a:cubicBezTo>
                      <a:pt x="933" y="938"/>
                      <a:pt x="933" y="938"/>
                      <a:pt x="933" y="938"/>
                    </a:cubicBezTo>
                    <a:cubicBezTo>
                      <a:pt x="933" y="938"/>
                      <a:pt x="933" y="938"/>
                      <a:pt x="933" y="938"/>
                    </a:cubicBezTo>
                    <a:cubicBezTo>
                      <a:pt x="933" y="938"/>
                      <a:pt x="933" y="937"/>
                      <a:pt x="933" y="937"/>
                    </a:cubicBezTo>
                    <a:cubicBezTo>
                      <a:pt x="933" y="937"/>
                      <a:pt x="933" y="937"/>
                      <a:pt x="933" y="937"/>
                    </a:cubicBezTo>
                    <a:cubicBezTo>
                      <a:pt x="932" y="935"/>
                      <a:pt x="932" y="932"/>
                      <a:pt x="931" y="929"/>
                    </a:cubicBezTo>
                    <a:cubicBezTo>
                      <a:pt x="931" y="929"/>
                      <a:pt x="932" y="929"/>
                      <a:pt x="932" y="929"/>
                    </a:cubicBezTo>
                    <a:cubicBezTo>
                      <a:pt x="932" y="929"/>
                      <a:pt x="932" y="929"/>
                      <a:pt x="932" y="929"/>
                    </a:cubicBezTo>
                    <a:cubicBezTo>
                      <a:pt x="932" y="929"/>
                      <a:pt x="932" y="929"/>
                      <a:pt x="931" y="928"/>
                    </a:cubicBezTo>
                    <a:cubicBezTo>
                      <a:pt x="931" y="928"/>
                      <a:pt x="931" y="928"/>
                      <a:pt x="931" y="928"/>
                    </a:cubicBezTo>
                    <a:cubicBezTo>
                      <a:pt x="931" y="928"/>
                      <a:pt x="931" y="928"/>
                      <a:pt x="931" y="928"/>
                    </a:cubicBezTo>
                    <a:cubicBezTo>
                      <a:pt x="931" y="928"/>
                      <a:pt x="931" y="928"/>
                      <a:pt x="931" y="928"/>
                    </a:cubicBezTo>
                    <a:cubicBezTo>
                      <a:pt x="931" y="928"/>
                      <a:pt x="931" y="928"/>
                      <a:pt x="931" y="928"/>
                    </a:cubicBezTo>
                    <a:cubicBezTo>
                      <a:pt x="931" y="928"/>
                      <a:pt x="931" y="927"/>
                      <a:pt x="931" y="927"/>
                    </a:cubicBezTo>
                    <a:cubicBezTo>
                      <a:pt x="931" y="927"/>
                      <a:pt x="931" y="926"/>
                      <a:pt x="931" y="926"/>
                    </a:cubicBezTo>
                    <a:cubicBezTo>
                      <a:pt x="931" y="926"/>
                      <a:pt x="931" y="926"/>
                      <a:pt x="931" y="926"/>
                    </a:cubicBezTo>
                    <a:cubicBezTo>
                      <a:pt x="931" y="925"/>
                      <a:pt x="931" y="925"/>
                      <a:pt x="931" y="925"/>
                    </a:cubicBezTo>
                    <a:cubicBezTo>
                      <a:pt x="931" y="925"/>
                      <a:pt x="931" y="924"/>
                      <a:pt x="931" y="923"/>
                    </a:cubicBezTo>
                    <a:cubicBezTo>
                      <a:pt x="931" y="919"/>
                      <a:pt x="931" y="919"/>
                      <a:pt x="931" y="919"/>
                    </a:cubicBezTo>
                    <a:cubicBezTo>
                      <a:pt x="931" y="919"/>
                      <a:pt x="931" y="919"/>
                      <a:pt x="931" y="919"/>
                    </a:cubicBezTo>
                    <a:cubicBezTo>
                      <a:pt x="931" y="919"/>
                      <a:pt x="931" y="919"/>
                      <a:pt x="931" y="919"/>
                    </a:cubicBezTo>
                    <a:cubicBezTo>
                      <a:pt x="931" y="919"/>
                      <a:pt x="931" y="919"/>
                      <a:pt x="931" y="919"/>
                    </a:cubicBezTo>
                    <a:cubicBezTo>
                      <a:pt x="931" y="918"/>
                      <a:pt x="931" y="918"/>
                      <a:pt x="931" y="918"/>
                    </a:cubicBezTo>
                    <a:cubicBezTo>
                      <a:pt x="931" y="918"/>
                      <a:pt x="931" y="918"/>
                      <a:pt x="931" y="918"/>
                    </a:cubicBezTo>
                    <a:cubicBezTo>
                      <a:pt x="931" y="916"/>
                      <a:pt x="931" y="916"/>
                      <a:pt x="931" y="916"/>
                    </a:cubicBezTo>
                    <a:cubicBezTo>
                      <a:pt x="931" y="916"/>
                      <a:pt x="931" y="916"/>
                      <a:pt x="931" y="915"/>
                    </a:cubicBezTo>
                    <a:cubicBezTo>
                      <a:pt x="931" y="915"/>
                      <a:pt x="931" y="915"/>
                      <a:pt x="931" y="915"/>
                    </a:cubicBezTo>
                    <a:cubicBezTo>
                      <a:pt x="931" y="915"/>
                      <a:pt x="931" y="915"/>
                      <a:pt x="931" y="915"/>
                    </a:cubicBezTo>
                    <a:cubicBezTo>
                      <a:pt x="931" y="915"/>
                      <a:pt x="931" y="915"/>
                      <a:pt x="931" y="915"/>
                    </a:cubicBezTo>
                    <a:cubicBezTo>
                      <a:pt x="931" y="915"/>
                      <a:pt x="931" y="915"/>
                      <a:pt x="931" y="915"/>
                    </a:cubicBezTo>
                    <a:cubicBezTo>
                      <a:pt x="931" y="912"/>
                      <a:pt x="931" y="912"/>
                      <a:pt x="931" y="912"/>
                    </a:cubicBezTo>
                    <a:cubicBezTo>
                      <a:pt x="931" y="912"/>
                      <a:pt x="931" y="912"/>
                      <a:pt x="931" y="913"/>
                    </a:cubicBezTo>
                    <a:cubicBezTo>
                      <a:pt x="931" y="913"/>
                      <a:pt x="931" y="913"/>
                      <a:pt x="931" y="913"/>
                    </a:cubicBezTo>
                    <a:cubicBezTo>
                      <a:pt x="931" y="913"/>
                      <a:pt x="931" y="912"/>
                      <a:pt x="931" y="912"/>
                    </a:cubicBezTo>
                    <a:cubicBezTo>
                      <a:pt x="931" y="912"/>
                      <a:pt x="931" y="912"/>
                      <a:pt x="931" y="912"/>
                    </a:cubicBezTo>
                    <a:cubicBezTo>
                      <a:pt x="931" y="912"/>
                      <a:pt x="931" y="912"/>
                      <a:pt x="931" y="912"/>
                    </a:cubicBezTo>
                    <a:cubicBezTo>
                      <a:pt x="931" y="912"/>
                      <a:pt x="931" y="912"/>
                      <a:pt x="931" y="912"/>
                    </a:cubicBezTo>
                    <a:cubicBezTo>
                      <a:pt x="931" y="910"/>
                      <a:pt x="931" y="910"/>
                      <a:pt x="931" y="910"/>
                    </a:cubicBezTo>
                    <a:cubicBezTo>
                      <a:pt x="931" y="910"/>
                      <a:pt x="931" y="910"/>
                      <a:pt x="931" y="910"/>
                    </a:cubicBezTo>
                    <a:cubicBezTo>
                      <a:pt x="931" y="908"/>
                      <a:pt x="931" y="908"/>
                      <a:pt x="931" y="908"/>
                    </a:cubicBezTo>
                    <a:cubicBezTo>
                      <a:pt x="931" y="908"/>
                      <a:pt x="931" y="907"/>
                      <a:pt x="931" y="907"/>
                    </a:cubicBezTo>
                    <a:cubicBezTo>
                      <a:pt x="931" y="907"/>
                      <a:pt x="931" y="907"/>
                      <a:pt x="931" y="907"/>
                    </a:cubicBezTo>
                    <a:cubicBezTo>
                      <a:pt x="931" y="907"/>
                      <a:pt x="931" y="907"/>
                      <a:pt x="931" y="907"/>
                    </a:cubicBezTo>
                    <a:cubicBezTo>
                      <a:pt x="931" y="907"/>
                      <a:pt x="931" y="906"/>
                      <a:pt x="931" y="906"/>
                    </a:cubicBezTo>
                    <a:cubicBezTo>
                      <a:pt x="931" y="906"/>
                      <a:pt x="931" y="907"/>
                      <a:pt x="931" y="907"/>
                    </a:cubicBezTo>
                    <a:cubicBezTo>
                      <a:pt x="931" y="902"/>
                      <a:pt x="931" y="902"/>
                      <a:pt x="931" y="902"/>
                    </a:cubicBezTo>
                    <a:cubicBezTo>
                      <a:pt x="931" y="902"/>
                      <a:pt x="931" y="902"/>
                      <a:pt x="931" y="902"/>
                    </a:cubicBezTo>
                    <a:cubicBezTo>
                      <a:pt x="931" y="902"/>
                      <a:pt x="931" y="901"/>
                      <a:pt x="931" y="901"/>
                    </a:cubicBezTo>
                    <a:cubicBezTo>
                      <a:pt x="931" y="901"/>
                      <a:pt x="931" y="901"/>
                      <a:pt x="931" y="901"/>
                    </a:cubicBezTo>
                    <a:cubicBezTo>
                      <a:pt x="931" y="894"/>
                      <a:pt x="931" y="894"/>
                      <a:pt x="931" y="894"/>
                    </a:cubicBezTo>
                    <a:lnTo>
                      <a:pt x="934" y="897"/>
                    </a:lnTo>
                    <a:close/>
                    <a:moveTo>
                      <a:pt x="755" y="306"/>
                    </a:moveTo>
                    <a:cubicBezTo>
                      <a:pt x="755" y="307"/>
                      <a:pt x="755" y="307"/>
                      <a:pt x="755" y="307"/>
                    </a:cubicBezTo>
                    <a:cubicBezTo>
                      <a:pt x="755" y="307"/>
                      <a:pt x="755" y="308"/>
                      <a:pt x="755" y="308"/>
                    </a:cubicBezTo>
                    <a:cubicBezTo>
                      <a:pt x="755" y="308"/>
                      <a:pt x="755" y="309"/>
                      <a:pt x="755" y="309"/>
                    </a:cubicBezTo>
                    <a:cubicBezTo>
                      <a:pt x="755" y="311"/>
                      <a:pt x="755" y="313"/>
                      <a:pt x="755" y="316"/>
                    </a:cubicBezTo>
                    <a:cubicBezTo>
                      <a:pt x="755" y="325"/>
                      <a:pt x="756" y="334"/>
                      <a:pt x="757" y="344"/>
                    </a:cubicBezTo>
                    <a:cubicBezTo>
                      <a:pt x="750" y="344"/>
                      <a:pt x="744" y="345"/>
                      <a:pt x="737" y="347"/>
                    </a:cubicBezTo>
                    <a:cubicBezTo>
                      <a:pt x="736" y="337"/>
                      <a:pt x="735" y="327"/>
                      <a:pt x="735" y="316"/>
                    </a:cubicBezTo>
                    <a:cubicBezTo>
                      <a:pt x="735" y="315"/>
                      <a:pt x="735" y="313"/>
                      <a:pt x="735" y="311"/>
                    </a:cubicBezTo>
                    <a:cubicBezTo>
                      <a:pt x="736" y="311"/>
                      <a:pt x="736" y="310"/>
                      <a:pt x="736" y="310"/>
                    </a:cubicBezTo>
                    <a:cubicBezTo>
                      <a:pt x="736" y="310"/>
                      <a:pt x="736" y="309"/>
                      <a:pt x="735" y="309"/>
                    </a:cubicBezTo>
                    <a:cubicBezTo>
                      <a:pt x="736" y="289"/>
                      <a:pt x="738" y="267"/>
                      <a:pt x="742" y="249"/>
                    </a:cubicBezTo>
                    <a:cubicBezTo>
                      <a:pt x="750" y="248"/>
                      <a:pt x="759" y="246"/>
                      <a:pt x="769" y="246"/>
                    </a:cubicBezTo>
                    <a:cubicBezTo>
                      <a:pt x="761" y="263"/>
                      <a:pt x="756" y="284"/>
                      <a:pt x="755" y="306"/>
                    </a:cubicBezTo>
                    <a:close/>
                    <a:moveTo>
                      <a:pt x="574" y="944"/>
                    </a:moveTo>
                    <a:cubicBezTo>
                      <a:pt x="574" y="944"/>
                      <a:pt x="574" y="944"/>
                      <a:pt x="575" y="944"/>
                    </a:cubicBezTo>
                    <a:cubicBezTo>
                      <a:pt x="575" y="944"/>
                      <a:pt x="575" y="944"/>
                      <a:pt x="575" y="944"/>
                    </a:cubicBezTo>
                    <a:cubicBezTo>
                      <a:pt x="575" y="944"/>
                      <a:pt x="575" y="944"/>
                      <a:pt x="575" y="944"/>
                    </a:cubicBezTo>
                    <a:cubicBezTo>
                      <a:pt x="575" y="944"/>
                      <a:pt x="575" y="944"/>
                      <a:pt x="575" y="944"/>
                    </a:cubicBezTo>
                    <a:cubicBezTo>
                      <a:pt x="575" y="944"/>
                      <a:pt x="575" y="944"/>
                      <a:pt x="575" y="944"/>
                    </a:cubicBezTo>
                    <a:cubicBezTo>
                      <a:pt x="576" y="944"/>
                      <a:pt x="576" y="944"/>
                      <a:pt x="576" y="943"/>
                    </a:cubicBezTo>
                    <a:cubicBezTo>
                      <a:pt x="576" y="943"/>
                      <a:pt x="576" y="943"/>
                      <a:pt x="576" y="943"/>
                    </a:cubicBezTo>
                    <a:cubicBezTo>
                      <a:pt x="577" y="943"/>
                      <a:pt x="578" y="943"/>
                      <a:pt x="578" y="942"/>
                    </a:cubicBezTo>
                    <a:cubicBezTo>
                      <a:pt x="578" y="942"/>
                      <a:pt x="578" y="942"/>
                      <a:pt x="578" y="943"/>
                    </a:cubicBezTo>
                    <a:cubicBezTo>
                      <a:pt x="578" y="943"/>
                      <a:pt x="578" y="943"/>
                      <a:pt x="578" y="943"/>
                    </a:cubicBezTo>
                    <a:cubicBezTo>
                      <a:pt x="578" y="943"/>
                      <a:pt x="578" y="943"/>
                      <a:pt x="578" y="944"/>
                    </a:cubicBezTo>
                    <a:cubicBezTo>
                      <a:pt x="578" y="944"/>
                      <a:pt x="578" y="944"/>
                      <a:pt x="579" y="944"/>
                    </a:cubicBezTo>
                    <a:cubicBezTo>
                      <a:pt x="579" y="944"/>
                      <a:pt x="579" y="944"/>
                      <a:pt x="579" y="944"/>
                    </a:cubicBezTo>
                    <a:cubicBezTo>
                      <a:pt x="579" y="944"/>
                      <a:pt x="579" y="944"/>
                      <a:pt x="579" y="945"/>
                    </a:cubicBezTo>
                    <a:cubicBezTo>
                      <a:pt x="579" y="945"/>
                      <a:pt x="579" y="945"/>
                      <a:pt x="579" y="945"/>
                    </a:cubicBezTo>
                    <a:cubicBezTo>
                      <a:pt x="579" y="945"/>
                      <a:pt x="578" y="945"/>
                      <a:pt x="578" y="945"/>
                    </a:cubicBezTo>
                    <a:cubicBezTo>
                      <a:pt x="578" y="945"/>
                      <a:pt x="578" y="945"/>
                      <a:pt x="578" y="945"/>
                    </a:cubicBezTo>
                    <a:cubicBezTo>
                      <a:pt x="578" y="945"/>
                      <a:pt x="578" y="945"/>
                      <a:pt x="578" y="945"/>
                    </a:cubicBezTo>
                    <a:cubicBezTo>
                      <a:pt x="578" y="945"/>
                      <a:pt x="578" y="945"/>
                      <a:pt x="578" y="945"/>
                    </a:cubicBezTo>
                    <a:cubicBezTo>
                      <a:pt x="578" y="944"/>
                      <a:pt x="578" y="944"/>
                      <a:pt x="578" y="944"/>
                    </a:cubicBezTo>
                    <a:cubicBezTo>
                      <a:pt x="578" y="944"/>
                      <a:pt x="578" y="944"/>
                      <a:pt x="577" y="944"/>
                    </a:cubicBezTo>
                    <a:cubicBezTo>
                      <a:pt x="577" y="944"/>
                      <a:pt x="577" y="944"/>
                      <a:pt x="577" y="944"/>
                    </a:cubicBezTo>
                    <a:cubicBezTo>
                      <a:pt x="577" y="944"/>
                      <a:pt x="577" y="944"/>
                      <a:pt x="577" y="944"/>
                    </a:cubicBezTo>
                    <a:cubicBezTo>
                      <a:pt x="577" y="944"/>
                      <a:pt x="577" y="944"/>
                      <a:pt x="577" y="944"/>
                    </a:cubicBezTo>
                    <a:cubicBezTo>
                      <a:pt x="577" y="944"/>
                      <a:pt x="577" y="944"/>
                      <a:pt x="577" y="944"/>
                    </a:cubicBezTo>
                    <a:cubicBezTo>
                      <a:pt x="577" y="944"/>
                      <a:pt x="577" y="944"/>
                      <a:pt x="577" y="944"/>
                    </a:cubicBezTo>
                    <a:cubicBezTo>
                      <a:pt x="577" y="944"/>
                      <a:pt x="577" y="944"/>
                      <a:pt x="577" y="944"/>
                    </a:cubicBezTo>
                    <a:cubicBezTo>
                      <a:pt x="577" y="944"/>
                      <a:pt x="577" y="944"/>
                      <a:pt x="576" y="944"/>
                    </a:cubicBezTo>
                    <a:cubicBezTo>
                      <a:pt x="576" y="944"/>
                      <a:pt x="576" y="944"/>
                      <a:pt x="576" y="944"/>
                    </a:cubicBezTo>
                    <a:cubicBezTo>
                      <a:pt x="576" y="944"/>
                      <a:pt x="575" y="945"/>
                      <a:pt x="576" y="945"/>
                    </a:cubicBezTo>
                    <a:cubicBezTo>
                      <a:pt x="576" y="945"/>
                      <a:pt x="576" y="945"/>
                      <a:pt x="576" y="946"/>
                    </a:cubicBezTo>
                    <a:cubicBezTo>
                      <a:pt x="576" y="946"/>
                      <a:pt x="576" y="946"/>
                      <a:pt x="576" y="946"/>
                    </a:cubicBezTo>
                    <a:cubicBezTo>
                      <a:pt x="576" y="945"/>
                      <a:pt x="575" y="945"/>
                      <a:pt x="575" y="945"/>
                    </a:cubicBezTo>
                    <a:cubicBezTo>
                      <a:pt x="575" y="945"/>
                      <a:pt x="575" y="945"/>
                      <a:pt x="574" y="945"/>
                    </a:cubicBezTo>
                    <a:cubicBezTo>
                      <a:pt x="574" y="946"/>
                      <a:pt x="574" y="946"/>
                      <a:pt x="574" y="946"/>
                    </a:cubicBezTo>
                    <a:cubicBezTo>
                      <a:pt x="574" y="946"/>
                      <a:pt x="574" y="946"/>
                      <a:pt x="574" y="946"/>
                    </a:cubicBezTo>
                    <a:cubicBezTo>
                      <a:pt x="574" y="946"/>
                      <a:pt x="574" y="946"/>
                      <a:pt x="574" y="947"/>
                    </a:cubicBezTo>
                    <a:cubicBezTo>
                      <a:pt x="574" y="947"/>
                      <a:pt x="574" y="947"/>
                      <a:pt x="574" y="947"/>
                    </a:cubicBezTo>
                    <a:cubicBezTo>
                      <a:pt x="574" y="946"/>
                      <a:pt x="574" y="945"/>
                      <a:pt x="574" y="944"/>
                    </a:cubicBezTo>
                    <a:close/>
                    <a:moveTo>
                      <a:pt x="584" y="927"/>
                    </a:moveTo>
                    <a:cubicBezTo>
                      <a:pt x="584" y="911"/>
                      <a:pt x="584" y="911"/>
                      <a:pt x="584" y="911"/>
                    </a:cubicBezTo>
                    <a:cubicBezTo>
                      <a:pt x="586" y="794"/>
                      <a:pt x="649" y="743"/>
                      <a:pt x="663" y="733"/>
                    </a:cubicBezTo>
                    <a:cubicBezTo>
                      <a:pt x="663" y="734"/>
                      <a:pt x="664" y="734"/>
                      <a:pt x="664" y="734"/>
                    </a:cubicBezTo>
                    <a:cubicBezTo>
                      <a:pt x="665" y="734"/>
                      <a:pt x="665" y="733"/>
                      <a:pt x="664" y="733"/>
                    </a:cubicBezTo>
                    <a:cubicBezTo>
                      <a:pt x="664" y="733"/>
                      <a:pt x="665" y="732"/>
                      <a:pt x="665" y="732"/>
                    </a:cubicBezTo>
                    <a:cubicBezTo>
                      <a:pt x="665" y="857"/>
                      <a:pt x="665" y="857"/>
                      <a:pt x="665" y="857"/>
                    </a:cubicBezTo>
                    <a:lnTo>
                      <a:pt x="584" y="927"/>
                    </a:lnTo>
                    <a:close/>
                    <a:moveTo>
                      <a:pt x="596" y="919"/>
                    </a:moveTo>
                    <a:cubicBezTo>
                      <a:pt x="596" y="919"/>
                      <a:pt x="596" y="919"/>
                      <a:pt x="596" y="919"/>
                    </a:cubicBezTo>
                    <a:cubicBezTo>
                      <a:pt x="596" y="919"/>
                      <a:pt x="596" y="919"/>
                      <a:pt x="596" y="919"/>
                    </a:cubicBezTo>
                    <a:cubicBezTo>
                      <a:pt x="596" y="919"/>
                      <a:pt x="596" y="919"/>
                      <a:pt x="596" y="919"/>
                    </a:cubicBezTo>
                    <a:close/>
                    <a:moveTo>
                      <a:pt x="588" y="926"/>
                    </a:moveTo>
                    <a:cubicBezTo>
                      <a:pt x="588" y="926"/>
                      <a:pt x="588" y="926"/>
                      <a:pt x="588" y="926"/>
                    </a:cubicBezTo>
                    <a:cubicBezTo>
                      <a:pt x="588" y="926"/>
                      <a:pt x="588" y="926"/>
                      <a:pt x="588" y="926"/>
                    </a:cubicBezTo>
                    <a:cubicBezTo>
                      <a:pt x="588" y="926"/>
                      <a:pt x="588" y="926"/>
                      <a:pt x="588" y="926"/>
                    </a:cubicBezTo>
                    <a:cubicBezTo>
                      <a:pt x="588" y="926"/>
                      <a:pt x="588" y="926"/>
                      <a:pt x="588" y="926"/>
                    </a:cubicBezTo>
                    <a:close/>
                    <a:moveTo>
                      <a:pt x="584" y="785"/>
                    </a:moveTo>
                    <a:cubicBezTo>
                      <a:pt x="584" y="785"/>
                      <a:pt x="584" y="786"/>
                      <a:pt x="584" y="786"/>
                    </a:cubicBezTo>
                    <a:cubicBezTo>
                      <a:pt x="585" y="786"/>
                      <a:pt x="585" y="785"/>
                      <a:pt x="584" y="784"/>
                    </a:cubicBezTo>
                    <a:cubicBezTo>
                      <a:pt x="584" y="784"/>
                      <a:pt x="585" y="784"/>
                      <a:pt x="585" y="783"/>
                    </a:cubicBezTo>
                    <a:cubicBezTo>
                      <a:pt x="585" y="783"/>
                      <a:pt x="585" y="783"/>
                      <a:pt x="585" y="783"/>
                    </a:cubicBezTo>
                    <a:cubicBezTo>
                      <a:pt x="586" y="783"/>
                      <a:pt x="586" y="783"/>
                      <a:pt x="586" y="783"/>
                    </a:cubicBezTo>
                    <a:cubicBezTo>
                      <a:pt x="612" y="754"/>
                      <a:pt x="640" y="734"/>
                      <a:pt x="669" y="724"/>
                    </a:cubicBezTo>
                    <a:cubicBezTo>
                      <a:pt x="669" y="857"/>
                      <a:pt x="669" y="857"/>
                      <a:pt x="669" y="857"/>
                    </a:cubicBezTo>
                    <a:cubicBezTo>
                      <a:pt x="669" y="857"/>
                      <a:pt x="669" y="857"/>
                      <a:pt x="669" y="857"/>
                    </a:cubicBezTo>
                    <a:cubicBezTo>
                      <a:pt x="669" y="857"/>
                      <a:pt x="669" y="857"/>
                      <a:pt x="669" y="857"/>
                    </a:cubicBezTo>
                    <a:cubicBezTo>
                      <a:pt x="668" y="857"/>
                      <a:pt x="669" y="858"/>
                      <a:pt x="669" y="858"/>
                    </a:cubicBezTo>
                    <a:cubicBezTo>
                      <a:pt x="669" y="858"/>
                      <a:pt x="669" y="858"/>
                      <a:pt x="669" y="858"/>
                    </a:cubicBezTo>
                    <a:cubicBezTo>
                      <a:pt x="669" y="859"/>
                      <a:pt x="669" y="859"/>
                      <a:pt x="669" y="859"/>
                    </a:cubicBezTo>
                    <a:cubicBezTo>
                      <a:pt x="669" y="859"/>
                      <a:pt x="669" y="859"/>
                      <a:pt x="669" y="859"/>
                    </a:cubicBezTo>
                    <a:cubicBezTo>
                      <a:pt x="669" y="859"/>
                      <a:pt x="669" y="859"/>
                      <a:pt x="668" y="859"/>
                    </a:cubicBezTo>
                    <a:cubicBezTo>
                      <a:pt x="668" y="860"/>
                      <a:pt x="669" y="861"/>
                      <a:pt x="669" y="861"/>
                    </a:cubicBezTo>
                    <a:cubicBezTo>
                      <a:pt x="669" y="861"/>
                      <a:pt x="669" y="861"/>
                      <a:pt x="669" y="861"/>
                    </a:cubicBezTo>
                    <a:cubicBezTo>
                      <a:pt x="669" y="861"/>
                      <a:pt x="669" y="861"/>
                      <a:pt x="669" y="861"/>
                    </a:cubicBezTo>
                    <a:cubicBezTo>
                      <a:pt x="669" y="861"/>
                      <a:pt x="669" y="861"/>
                      <a:pt x="669" y="862"/>
                    </a:cubicBezTo>
                    <a:cubicBezTo>
                      <a:pt x="669" y="862"/>
                      <a:pt x="669" y="862"/>
                      <a:pt x="669" y="862"/>
                    </a:cubicBezTo>
                    <a:cubicBezTo>
                      <a:pt x="669" y="862"/>
                      <a:pt x="669" y="862"/>
                      <a:pt x="669" y="863"/>
                    </a:cubicBezTo>
                    <a:cubicBezTo>
                      <a:pt x="668" y="863"/>
                      <a:pt x="668" y="863"/>
                      <a:pt x="667" y="864"/>
                    </a:cubicBezTo>
                    <a:cubicBezTo>
                      <a:pt x="667" y="863"/>
                      <a:pt x="667" y="863"/>
                      <a:pt x="667" y="863"/>
                    </a:cubicBezTo>
                    <a:cubicBezTo>
                      <a:pt x="667" y="863"/>
                      <a:pt x="666" y="863"/>
                      <a:pt x="666" y="863"/>
                    </a:cubicBezTo>
                    <a:cubicBezTo>
                      <a:pt x="666" y="863"/>
                      <a:pt x="666" y="863"/>
                      <a:pt x="666" y="863"/>
                    </a:cubicBezTo>
                    <a:cubicBezTo>
                      <a:pt x="664" y="863"/>
                      <a:pt x="664" y="865"/>
                      <a:pt x="665" y="866"/>
                    </a:cubicBezTo>
                    <a:cubicBezTo>
                      <a:pt x="664" y="866"/>
                      <a:pt x="664" y="866"/>
                      <a:pt x="663" y="867"/>
                    </a:cubicBezTo>
                    <a:cubicBezTo>
                      <a:pt x="663" y="866"/>
                      <a:pt x="662" y="866"/>
                      <a:pt x="662" y="866"/>
                    </a:cubicBezTo>
                    <a:cubicBezTo>
                      <a:pt x="662" y="867"/>
                      <a:pt x="662" y="867"/>
                      <a:pt x="662" y="867"/>
                    </a:cubicBezTo>
                    <a:cubicBezTo>
                      <a:pt x="662" y="867"/>
                      <a:pt x="662" y="867"/>
                      <a:pt x="661" y="867"/>
                    </a:cubicBezTo>
                    <a:cubicBezTo>
                      <a:pt x="661" y="867"/>
                      <a:pt x="660" y="867"/>
                      <a:pt x="660" y="868"/>
                    </a:cubicBezTo>
                    <a:cubicBezTo>
                      <a:pt x="660" y="868"/>
                      <a:pt x="659" y="868"/>
                      <a:pt x="659" y="868"/>
                    </a:cubicBezTo>
                    <a:cubicBezTo>
                      <a:pt x="658" y="869"/>
                      <a:pt x="658" y="869"/>
                      <a:pt x="658" y="869"/>
                    </a:cubicBezTo>
                    <a:cubicBezTo>
                      <a:pt x="658" y="870"/>
                      <a:pt x="658" y="870"/>
                      <a:pt x="658" y="871"/>
                    </a:cubicBezTo>
                    <a:cubicBezTo>
                      <a:pt x="658" y="871"/>
                      <a:pt x="658" y="871"/>
                      <a:pt x="658" y="871"/>
                    </a:cubicBezTo>
                    <a:cubicBezTo>
                      <a:pt x="658" y="870"/>
                      <a:pt x="658" y="870"/>
                      <a:pt x="658" y="870"/>
                    </a:cubicBezTo>
                    <a:cubicBezTo>
                      <a:pt x="657" y="870"/>
                      <a:pt x="657" y="871"/>
                      <a:pt x="656" y="871"/>
                    </a:cubicBezTo>
                    <a:cubicBezTo>
                      <a:pt x="656" y="871"/>
                      <a:pt x="656" y="871"/>
                      <a:pt x="656" y="871"/>
                    </a:cubicBezTo>
                    <a:cubicBezTo>
                      <a:pt x="655" y="871"/>
                      <a:pt x="655" y="872"/>
                      <a:pt x="655" y="872"/>
                    </a:cubicBezTo>
                    <a:cubicBezTo>
                      <a:pt x="654" y="872"/>
                      <a:pt x="654" y="872"/>
                      <a:pt x="654" y="872"/>
                    </a:cubicBezTo>
                    <a:cubicBezTo>
                      <a:pt x="654" y="872"/>
                      <a:pt x="654" y="872"/>
                      <a:pt x="654" y="872"/>
                    </a:cubicBezTo>
                    <a:cubicBezTo>
                      <a:pt x="654" y="872"/>
                      <a:pt x="654" y="872"/>
                      <a:pt x="654" y="872"/>
                    </a:cubicBezTo>
                    <a:cubicBezTo>
                      <a:pt x="654" y="871"/>
                      <a:pt x="654" y="871"/>
                      <a:pt x="654" y="871"/>
                    </a:cubicBezTo>
                    <a:cubicBezTo>
                      <a:pt x="655" y="871"/>
                      <a:pt x="655" y="870"/>
                      <a:pt x="655" y="870"/>
                    </a:cubicBezTo>
                    <a:cubicBezTo>
                      <a:pt x="655" y="870"/>
                      <a:pt x="655" y="870"/>
                      <a:pt x="655" y="870"/>
                    </a:cubicBezTo>
                    <a:cubicBezTo>
                      <a:pt x="655" y="870"/>
                      <a:pt x="656" y="870"/>
                      <a:pt x="656" y="870"/>
                    </a:cubicBezTo>
                    <a:cubicBezTo>
                      <a:pt x="656" y="870"/>
                      <a:pt x="656" y="870"/>
                      <a:pt x="656" y="870"/>
                    </a:cubicBezTo>
                    <a:cubicBezTo>
                      <a:pt x="657" y="869"/>
                      <a:pt x="657" y="869"/>
                      <a:pt x="657" y="869"/>
                    </a:cubicBezTo>
                    <a:cubicBezTo>
                      <a:pt x="658" y="868"/>
                      <a:pt x="657" y="867"/>
                      <a:pt x="656" y="868"/>
                    </a:cubicBezTo>
                    <a:cubicBezTo>
                      <a:pt x="656" y="868"/>
                      <a:pt x="656" y="869"/>
                      <a:pt x="655" y="869"/>
                    </a:cubicBezTo>
                    <a:cubicBezTo>
                      <a:pt x="655" y="869"/>
                      <a:pt x="655" y="869"/>
                      <a:pt x="655" y="869"/>
                    </a:cubicBezTo>
                    <a:cubicBezTo>
                      <a:pt x="655" y="868"/>
                      <a:pt x="655" y="868"/>
                      <a:pt x="655" y="868"/>
                    </a:cubicBezTo>
                    <a:cubicBezTo>
                      <a:pt x="660" y="864"/>
                      <a:pt x="660" y="864"/>
                      <a:pt x="660" y="864"/>
                    </a:cubicBezTo>
                    <a:cubicBezTo>
                      <a:pt x="660" y="864"/>
                      <a:pt x="660" y="864"/>
                      <a:pt x="660" y="864"/>
                    </a:cubicBezTo>
                    <a:cubicBezTo>
                      <a:pt x="660" y="864"/>
                      <a:pt x="660" y="864"/>
                      <a:pt x="660" y="865"/>
                    </a:cubicBezTo>
                    <a:cubicBezTo>
                      <a:pt x="660" y="865"/>
                      <a:pt x="661" y="866"/>
                      <a:pt x="661" y="865"/>
                    </a:cubicBezTo>
                    <a:cubicBezTo>
                      <a:pt x="662" y="865"/>
                      <a:pt x="662" y="865"/>
                      <a:pt x="662" y="865"/>
                    </a:cubicBezTo>
                    <a:cubicBezTo>
                      <a:pt x="662" y="865"/>
                      <a:pt x="662" y="865"/>
                      <a:pt x="662" y="865"/>
                    </a:cubicBezTo>
                    <a:cubicBezTo>
                      <a:pt x="663" y="865"/>
                      <a:pt x="663" y="863"/>
                      <a:pt x="662" y="863"/>
                    </a:cubicBezTo>
                    <a:cubicBezTo>
                      <a:pt x="662" y="863"/>
                      <a:pt x="662" y="864"/>
                      <a:pt x="662" y="864"/>
                    </a:cubicBezTo>
                    <a:cubicBezTo>
                      <a:pt x="662" y="863"/>
                      <a:pt x="662" y="863"/>
                      <a:pt x="661" y="863"/>
                    </a:cubicBezTo>
                    <a:cubicBezTo>
                      <a:pt x="663" y="862"/>
                      <a:pt x="663" y="862"/>
                      <a:pt x="663" y="862"/>
                    </a:cubicBezTo>
                    <a:cubicBezTo>
                      <a:pt x="663" y="862"/>
                      <a:pt x="663" y="862"/>
                      <a:pt x="662" y="863"/>
                    </a:cubicBezTo>
                    <a:cubicBezTo>
                      <a:pt x="662" y="863"/>
                      <a:pt x="663" y="863"/>
                      <a:pt x="663" y="863"/>
                    </a:cubicBezTo>
                    <a:cubicBezTo>
                      <a:pt x="664" y="863"/>
                      <a:pt x="665" y="862"/>
                      <a:pt x="665" y="862"/>
                    </a:cubicBezTo>
                    <a:cubicBezTo>
                      <a:pt x="665" y="862"/>
                      <a:pt x="665" y="861"/>
                      <a:pt x="666" y="861"/>
                    </a:cubicBezTo>
                    <a:cubicBezTo>
                      <a:pt x="666" y="861"/>
                      <a:pt x="666" y="861"/>
                      <a:pt x="666" y="861"/>
                    </a:cubicBezTo>
                    <a:cubicBezTo>
                      <a:pt x="666" y="861"/>
                      <a:pt x="666" y="861"/>
                      <a:pt x="666" y="861"/>
                    </a:cubicBezTo>
                    <a:cubicBezTo>
                      <a:pt x="667" y="860"/>
                      <a:pt x="667" y="860"/>
                      <a:pt x="667" y="860"/>
                    </a:cubicBezTo>
                    <a:cubicBezTo>
                      <a:pt x="667" y="859"/>
                      <a:pt x="667" y="859"/>
                      <a:pt x="667" y="859"/>
                    </a:cubicBezTo>
                    <a:cubicBezTo>
                      <a:pt x="668" y="859"/>
                      <a:pt x="667" y="858"/>
                      <a:pt x="667" y="858"/>
                    </a:cubicBezTo>
                    <a:cubicBezTo>
                      <a:pt x="667" y="729"/>
                      <a:pt x="667" y="729"/>
                      <a:pt x="667" y="729"/>
                    </a:cubicBezTo>
                    <a:cubicBezTo>
                      <a:pt x="666" y="729"/>
                      <a:pt x="666" y="729"/>
                      <a:pt x="666" y="729"/>
                    </a:cubicBezTo>
                    <a:cubicBezTo>
                      <a:pt x="623" y="742"/>
                      <a:pt x="582" y="792"/>
                      <a:pt x="582" y="792"/>
                    </a:cubicBezTo>
                    <a:cubicBezTo>
                      <a:pt x="582" y="792"/>
                      <a:pt x="582" y="792"/>
                      <a:pt x="582" y="792"/>
                    </a:cubicBezTo>
                    <a:cubicBezTo>
                      <a:pt x="582" y="793"/>
                      <a:pt x="582" y="793"/>
                      <a:pt x="582" y="793"/>
                    </a:cubicBezTo>
                    <a:cubicBezTo>
                      <a:pt x="581" y="793"/>
                      <a:pt x="581" y="793"/>
                      <a:pt x="581" y="793"/>
                    </a:cubicBezTo>
                    <a:cubicBezTo>
                      <a:pt x="581" y="793"/>
                      <a:pt x="581" y="793"/>
                      <a:pt x="581" y="793"/>
                    </a:cubicBezTo>
                    <a:cubicBezTo>
                      <a:pt x="581" y="793"/>
                      <a:pt x="581" y="793"/>
                      <a:pt x="581" y="793"/>
                    </a:cubicBezTo>
                    <a:cubicBezTo>
                      <a:pt x="581" y="793"/>
                      <a:pt x="581" y="793"/>
                      <a:pt x="581" y="793"/>
                    </a:cubicBezTo>
                    <a:cubicBezTo>
                      <a:pt x="581" y="793"/>
                      <a:pt x="581" y="792"/>
                      <a:pt x="581" y="792"/>
                    </a:cubicBezTo>
                    <a:cubicBezTo>
                      <a:pt x="582" y="791"/>
                      <a:pt x="582" y="790"/>
                      <a:pt x="582" y="790"/>
                    </a:cubicBezTo>
                    <a:cubicBezTo>
                      <a:pt x="582" y="789"/>
                      <a:pt x="581" y="788"/>
                      <a:pt x="580" y="789"/>
                    </a:cubicBezTo>
                    <a:cubicBezTo>
                      <a:pt x="581" y="787"/>
                      <a:pt x="582" y="786"/>
                      <a:pt x="584" y="785"/>
                    </a:cubicBezTo>
                    <a:close/>
                    <a:moveTo>
                      <a:pt x="607" y="464"/>
                    </a:moveTo>
                    <a:cubicBezTo>
                      <a:pt x="608" y="463"/>
                      <a:pt x="609" y="463"/>
                      <a:pt x="610" y="462"/>
                    </a:cubicBezTo>
                    <a:cubicBezTo>
                      <a:pt x="610" y="487"/>
                      <a:pt x="610" y="487"/>
                      <a:pt x="610" y="487"/>
                    </a:cubicBezTo>
                    <a:cubicBezTo>
                      <a:pt x="609" y="488"/>
                      <a:pt x="608" y="489"/>
                      <a:pt x="607" y="490"/>
                    </a:cubicBezTo>
                    <a:lnTo>
                      <a:pt x="607" y="464"/>
                    </a:lnTo>
                    <a:close/>
                    <a:moveTo>
                      <a:pt x="605" y="492"/>
                    </a:moveTo>
                    <a:cubicBezTo>
                      <a:pt x="604" y="492"/>
                      <a:pt x="603" y="493"/>
                      <a:pt x="602" y="494"/>
                    </a:cubicBezTo>
                    <a:cubicBezTo>
                      <a:pt x="602" y="467"/>
                      <a:pt x="602" y="467"/>
                      <a:pt x="602" y="467"/>
                    </a:cubicBezTo>
                    <a:cubicBezTo>
                      <a:pt x="603" y="466"/>
                      <a:pt x="604" y="465"/>
                      <a:pt x="605" y="465"/>
                    </a:cubicBezTo>
                    <a:lnTo>
                      <a:pt x="605" y="492"/>
                    </a:lnTo>
                    <a:close/>
                    <a:moveTo>
                      <a:pt x="612" y="461"/>
                    </a:moveTo>
                    <a:cubicBezTo>
                      <a:pt x="612" y="461"/>
                      <a:pt x="613" y="461"/>
                      <a:pt x="614" y="460"/>
                    </a:cubicBezTo>
                    <a:cubicBezTo>
                      <a:pt x="614" y="483"/>
                      <a:pt x="614" y="483"/>
                      <a:pt x="614" y="483"/>
                    </a:cubicBezTo>
                    <a:cubicBezTo>
                      <a:pt x="613" y="484"/>
                      <a:pt x="612" y="485"/>
                      <a:pt x="612" y="485"/>
                    </a:cubicBezTo>
                    <a:lnTo>
                      <a:pt x="612" y="461"/>
                    </a:lnTo>
                    <a:close/>
                    <a:moveTo>
                      <a:pt x="616" y="459"/>
                    </a:moveTo>
                    <a:cubicBezTo>
                      <a:pt x="617" y="459"/>
                      <a:pt x="618" y="458"/>
                      <a:pt x="619" y="458"/>
                    </a:cubicBezTo>
                    <a:cubicBezTo>
                      <a:pt x="619" y="479"/>
                      <a:pt x="619" y="479"/>
                      <a:pt x="619" y="479"/>
                    </a:cubicBezTo>
                    <a:cubicBezTo>
                      <a:pt x="618" y="480"/>
                      <a:pt x="617" y="481"/>
                      <a:pt x="616" y="481"/>
                    </a:cubicBezTo>
                    <a:lnTo>
                      <a:pt x="616" y="459"/>
                    </a:lnTo>
                    <a:close/>
                    <a:moveTo>
                      <a:pt x="621" y="457"/>
                    </a:moveTo>
                    <a:cubicBezTo>
                      <a:pt x="622" y="457"/>
                      <a:pt x="623" y="456"/>
                      <a:pt x="623" y="456"/>
                    </a:cubicBezTo>
                    <a:cubicBezTo>
                      <a:pt x="623" y="476"/>
                      <a:pt x="623" y="476"/>
                      <a:pt x="623" y="476"/>
                    </a:cubicBezTo>
                    <a:cubicBezTo>
                      <a:pt x="623" y="476"/>
                      <a:pt x="622" y="477"/>
                      <a:pt x="621" y="478"/>
                    </a:cubicBezTo>
                    <a:lnTo>
                      <a:pt x="621" y="457"/>
                    </a:lnTo>
                    <a:close/>
                    <a:moveTo>
                      <a:pt x="625" y="455"/>
                    </a:moveTo>
                    <a:cubicBezTo>
                      <a:pt x="626" y="455"/>
                      <a:pt x="627" y="455"/>
                      <a:pt x="628" y="454"/>
                    </a:cubicBezTo>
                    <a:cubicBezTo>
                      <a:pt x="628" y="472"/>
                      <a:pt x="628" y="472"/>
                      <a:pt x="628" y="472"/>
                    </a:cubicBezTo>
                    <a:cubicBezTo>
                      <a:pt x="627" y="473"/>
                      <a:pt x="626" y="473"/>
                      <a:pt x="625" y="474"/>
                    </a:cubicBezTo>
                    <a:lnTo>
                      <a:pt x="625" y="455"/>
                    </a:lnTo>
                    <a:close/>
                    <a:moveTo>
                      <a:pt x="630" y="454"/>
                    </a:moveTo>
                    <a:cubicBezTo>
                      <a:pt x="631" y="453"/>
                      <a:pt x="632" y="453"/>
                      <a:pt x="633" y="453"/>
                    </a:cubicBezTo>
                    <a:cubicBezTo>
                      <a:pt x="633" y="469"/>
                      <a:pt x="633" y="469"/>
                      <a:pt x="633" y="469"/>
                    </a:cubicBezTo>
                    <a:cubicBezTo>
                      <a:pt x="632" y="470"/>
                      <a:pt x="631" y="470"/>
                      <a:pt x="630" y="471"/>
                    </a:cubicBezTo>
                    <a:lnTo>
                      <a:pt x="630" y="454"/>
                    </a:lnTo>
                    <a:close/>
                    <a:moveTo>
                      <a:pt x="635" y="452"/>
                    </a:moveTo>
                    <a:cubicBezTo>
                      <a:pt x="636" y="452"/>
                      <a:pt x="636" y="451"/>
                      <a:pt x="637" y="451"/>
                    </a:cubicBezTo>
                    <a:cubicBezTo>
                      <a:pt x="637" y="466"/>
                      <a:pt x="637" y="466"/>
                      <a:pt x="637" y="466"/>
                    </a:cubicBezTo>
                    <a:cubicBezTo>
                      <a:pt x="636" y="467"/>
                      <a:pt x="636" y="467"/>
                      <a:pt x="635" y="468"/>
                    </a:cubicBezTo>
                    <a:lnTo>
                      <a:pt x="635" y="452"/>
                    </a:lnTo>
                    <a:close/>
                    <a:moveTo>
                      <a:pt x="639" y="451"/>
                    </a:moveTo>
                    <a:cubicBezTo>
                      <a:pt x="640" y="450"/>
                      <a:pt x="641" y="450"/>
                      <a:pt x="642" y="450"/>
                    </a:cubicBezTo>
                    <a:cubicBezTo>
                      <a:pt x="642" y="463"/>
                      <a:pt x="642" y="463"/>
                      <a:pt x="642" y="463"/>
                    </a:cubicBezTo>
                    <a:cubicBezTo>
                      <a:pt x="641" y="464"/>
                      <a:pt x="640" y="464"/>
                      <a:pt x="639" y="465"/>
                    </a:cubicBezTo>
                    <a:lnTo>
                      <a:pt x="639" y="451"/>
                    </a:lnTo>
                    <a:close/>
                    <a:moveTo>
                      <a:pt x="644" y="449"/>
                    </a:moveTo>
                    <a:cubicBezTo>
                      <a:pt x="645" y="449"/>
                      <a:pt x="646" y="449"/>
                      <a:pt x="647" y="449"/>
                    </a:cubicBezTo>
                    <a:cubicBezTo>
                      <a:pt x="647" y="461"/>
                      <a:pt x="647" y="461"/>
                      <a:pt x="647" y="461"/>
                    </a:cubicBezTo>
                    <a:cubicBezTo>
                      <a:pt x="646" y="461"/>
                      <a:pt x="645" y="462"/>
                      <a:pt x="644" y="462"/>
                    </a:cubicBezTo>
                    <a:lnTo>
                      <a:pt x="644" y="449"/>
                    </a:lnTo>
                    <a:close/>
                    <a:moveTo>
                      <a:pt x="649" y="448"/>
                    </a:moveTo>
                    <a:cubicBezTo>
                      <a:pt x="649" y="448"/>
                      <a:pt x="650" y="448"/>
                      <a:pt x="651" y="448"/>
                    </a:cubicBezTo>
                    <a:cubicBezTo>
                      <a:pt x="651" y="458"/>
                      <a:pt x="651" y="458"/>
                      <a:pt x="651" y="458"/>
                    </a:cubicBezTo>
                    <a:cubicBezTo>
                      <a:pt x="650" y="459"/>
                      <a:pt x="649" y="459"/>
                      <a:pt x="649" y="460"/>
                    </a:cubicBezTo>
                    <a:lnTo>
                      <a:pt x="649" y="448"/>
                    </a:lnTo>
                    <a:close/>
                    <a:moveTo>
                      <a:pt x="653" y="447"/>
                    </a:moveTo>
                    <a:cubicBezTo>
                      <a:pt x="654" y="447"/>
                      <a:pt x="655" y="447"/>
                      <a:pt x="656" y="447"/>
                    </a:cubicBezTo>
                    <a:cubicBezTo>
                      <a:pt x="656" y="456"/>
                      <a:pt x="656" y="456"/>
                      <a:pt x="656" y="456"/>
                    </a:cubicBezTo>
                    <a:cubicBezTo>
                      <a:pt x="655" y="457"/>
                      <a:pt x="654" y="457"/>
                      <a:pt x="653" y="457"/>
                    </a:cubicBezTo>
                    <a:lnTo>
                      <a:pt x="653" y="447"/>
                    </a:lnTo>
                    <a:close/>
                    <a:moveTo>
                      <a:pt x="658" y="446"/>
                    </a:moveTo>
                    <a:cubicBezTo>
                      <a:pt x="659" y="446"/>
                      <a:pt x="660" y="446"/>
                      <a:pt x="660" y="446"/>
                    </a:cubicBezTo>
                    <a:cubicBezTo>
                      <a:pt x="660" y="454"/>
                      <a:pt x="660" y="454"/>
                      <a:pt x="660" y="454"/>
                    </a:cubicBezTo>
                    <a:cubicBezTo>
                      <a:pt x="660" y="455"/>
                      <a:pt x="659" y="455"/>
                      <a:pt x="658" y="455"/>
                    </a:cubicBezTo>
                    <a:lnTo>
                      <a:pt x="658" y="446"/>
                    </a:lnTo>
                    <a:close/>
                    <a:moveTo>
                      <a:pt x="662" y="446"/>
                    </a:moveTo>
                    <a:cubicBezTo>
                      <a:pt x="663" y="446"/>
                      <a:pt x="664" y="446"/>
                      <a:pt x="665" y="445"/>
                    </a:cubicBezTo>
                    <a:cubicBezTo>
                      <a:pt x="665" y="453"/>
                      <a:pt x="665" y="453"/>
                      <a:pt x="665" y="453"/>
                    </a:cubicBezTo>
                    <a:cubicBezTo>
                      <a:pt x="664" y="453"/>
                      <a:pt x="663" y="453"/>
                      <a:pt x="662" y="454"/>
                    </a:cubicBezTo>
                    <a:lnTo>
                      <a:pt x="662" y="446"/>
                    </a:lnTo>
                    <a:close/>
                    <a:moveTo>
                      <a:pt x="600" y="468"/>
                    </a:moveTo>
                    <a:cubicBezTo>
                      <a:pt x="600" y="496"/>
                      <a:pt x="600" y="496"/>
                      <a:pt x="600" y="496"/>
                    </a:cubicBezTo>
                    <a:cubicBezTo>
                      <a:pt x="599" y="497"/>
                      <a:pt x="599" y="498"/>
                      <a:pt x="598" y="499"/>
                    </a:cubicBezTo>
                    <a:cubicBezTo>
                      <a:pt x="598" y="469"/>
                      <a:pt x="598" y="469"/>
                      <a:pt x="598" y="469"/>
                    </a:cubicBezTo>
                    <a:cubicBezTo>
                      <a:pt x="599" y="469"/>
                      <a:pt x="599" y="468"/>
                      <a:pt x="600" y="468"/>
                    </a:cubicBezTo>
                    <a:close/>
                    <a:moveTo>
                      <a:pt x="669" y="451"/>
                    </a:moveTo>
                    <a:cubicBezTo>
                      <a:pt x="669" y="451"/>
                      <a:pt x="668" y="452"/>
                      <a:pt x="667" y="452"/>
                    </a:cubicBezTo>
                    <a:cubicBezTo>
                      <a:pt x="667" y="445"/>
                      <a:pt x="667" y="445"/>
                      <a:pt x="667" y="445"/>
                    </a:cubicBezTo>
                    <a:cubicBezTo>
                      <a:pt x="668" y="445"/>
                      <a:pt x="669" y="445"/>
                      <a:pt x="669" y="445"/>
                    </a:cubicBezTo>
                    <a:lnTo>
                      <a:pt x="669" y="451"/>
                    </a:lnTo>
                    <a:close/>
                    <a:moveTo>
                      <a:pt x="596" y="471"/>
                    </a:moveTo>
                    <a:cubicBezTo>
                      <a:pt x="596" y="501"/>
                      <a:pt x="596" y="501"/>
                      <a:pt x="596" y="501"/>
                    </a:cubicBezTo>
                    <a:cubicBezTo>
                      <a:pt x="595" y="502"/>
                      <a:pt x="594" y="503"/>
                      <a:pt x="593" y="504"/>
                    </a:cubicBezTo>
                    <a:cubicBezTo>
                      <a:pt x="593" y="472"/>
                      <a:pt x="593" y="472"/>
                      <a:pt x="593" y="472"/>
                    </a:cubicBezTo>
                    <a:cubicBezTo>
                      <a:pt x="594" y="472"/>
                      <a:pt x="595" y="471"/>
                      <a:pt x="596" y="471"/>
                    </a:cubicBezTo>
                    <a:close/>
                    <a:moveTo>
                      <a:pt x="591" y="474"/>
                    </a:moveTo>
                    <a:cubicBezTo>
                      <a:pt x="591" y="507"/>
                      <a:pt x="591" y="507"/>
                      <a:pt x="591" y="507"/>
                    </a:cubicBezTo>
                    <a:cubicBezTo>
                      <a:pt x="590" y="508"/>
                      <a:pt x="589" y="509"/>
                      <a:pt x="588" y="510"/>
                    </a:cubicBezTo>
                    <a:cubicBezTo>
                      <a:pt x="588" y="476"/>
                      <a:pt x="588" y="476"/>
                      <a:pt x="588" y="476"/>
                    </a:cubicBezTo>
                    <a:cubicBezTo>
                      <a:pt x="589" y="475"/>
                      <a:pt x="590" y="474"/>
                      <a:pt x="591" y="474"/>
                    </a:cubicBezTo>
                    <a:close/>
                    <a:moveTo>
                      <a:pt x="651" y="876"/>
                    </a:moveTo>
                    <a:cubicBezTo>
                      <a:pt x="651" y="876"/>
                      <a:pt x="651" y="876"/>
                      <a:pt x="651" y="876"/>
                    </a:cubicBezTo>
                    <a:cubicBezTo>
                      <a:pt x="651" y="876"/>
                      <a:pt x="651" y="876"/>
                      <a:pt x="651" y="876"/>
                    </a:cubicBezTo>
                    <a:cubicBezTo>
                      <a:pt x="651" y="876"/>
                      <a:pt x="651" y="876"/>
                      <a:pt x="651" y="876"/>
                    </a:cubicBezTo>
                    <a:close/>
                    <a:moveTo>
                      <a:pt x="652" y="875"/>
                    </a:moveTo>
                    <a:cubicBezTo>
                      <a:pt x="652" y="874"/>
                      <a:pt x="652" y="874"/>
                      <a:pt x="651" y="874"/>
                    </a:cubicBezTo>
                    <a:cubicBezTo>
                      <a:pt x="651" y="874"/>
                      <a:pt x="650" y="874"/>
                      <a:pt x="650" y="875"/>
                    </a:cubicBezTo>
                    <a:cubicBezTo>
                      <a:pt x="650" y="875"/>
                      <a:pt x="650" y="875"/>
                      <a:pt x="650" y="875"/>
                    </a:cubicBezTo>
                    <a:cubicBezTo>
                      <a:pt x="649" y="875"/>
                      <a:pt x="649" y="877"/>
                      <a:pt x="650" y="877"/>
                    </a:cubicBezTo>
                    <a:cubicBezTo>
                      <a:pt x="651" y="877"/>
                      <a:pt x="651" y="876"/>
                      <a:pt x="651" y="876"/>
                    </a:cubicBezTo>
                    <a:cubicBezTo>
                      <a:pt x="650" y="877"/>
                      <a:pt x="650" y="877"/>
                      <a:pt x="650" y="877"/>
                    </a:cubicBezTo>
                    <a:cubicBezTo>
                      <a:pt x="650" y="877"/>
                      <a:pt x="649" y="877"/>
                      <a:pt x="649" y="877"/>
                    </a:cubicBezTo>
                    <a:cubicBezTo>
                      <a:pt x="648" y="877"/>
                      <a:pt x="648" y="877"/>
                      <a:pt x="648" y="877"/>
                    </a:cubicBezTo>
                    <a:cubicBezTo>
                      <a:pt x="648" y="878"/>
                      <a:pt x="648" y="878"/>
                      <a:pt x="648" y="878"/>
                    </a:cubicBezTo>
                    <a:cubicBezTo>
                      <a:pt x="648" y="878"/>
                      <a:pt x="648" y="878"/>
                      <a:pt x="648" y="878"/>
                    </a:cubicBezTo>
                    <a:cubicBezTo>
                      <a:pt x="648" y="879"/>
                      <a:pt x="648" y="879"/>
                      <a:pt x="647" y="879"/>
                    </a:cubicBezTo>
                    <a:cubicBezTo>
                      <a:pt x="647" y="879"/>
                      <a:pt x="647" y="879"/>
                      <a:pt x="647" y="879"/>
                    </a:cubicBezTo>
                    <a:cubicBezTo>
                      <a:pt x="647" y="879"/>
                      <a:pt x="647" y="878"/>
                      <a:pt x="646" y="879"/>
                    </a:cubicBezTo>
                    <a:cubicBezTo>
                      <a:pt x="646" y="879"/>
                      <a:pt x="646" y="879"/>
                      <a:pt x="646" y="879"/>
                    </a:cubicBezTo>
                    <a:cubicBezTo>
                      <a:pt x="646" y="879"/>
                      <a:pt x="646" y="879"/>
                      <a:pt x="646" y="879"/>
                    </a:cubicBezTo>
                    <a:cubicBezTo>
                      <a:pt x="646" y="879"/>
                      <a:pt x="645" y="880"/>
                      <a:pt x="645" y="880"/>
                    </a:cubicBezTo>
                    <a:cubicBezTo>
                      <a:pt x="645" y="880"/>
                      <a:pt x="645" y="880"/>
                      <a:pt x="645" y="880"/>
                    </a:cubicBezTo>
                    <a:cubicBezTo>
                      <a:pt x="645" y="880"/>
                      <a:pt x="645" y="880"/>
                      <a:pt x="644" y="880"/>
                    </a:cubicBezTo>
                    <a:cubicBezTo>
                      <a:pt x="644" y="881"/>
                      <a:pt x="643" y="881"/>
                      <a:pt x="643" y="881"/>
                    </a:cubicBezTo>
                    <a:cubicBezTo>
                      <a:pt x="643" y="881"/>
                      <a:pt x="643" y="881"/>
                      <a:pt x="642" y="881"/>
                    </a:cubicBezTo>
                    <a:cubicBezTo>
                      <a:pt x="642" y="881"/>
                      <a:pt x="642" y="882"/>
                      <a:pt x="642" y="882"/>
                    </a:cubicBezTo>
                    <a:cubicBezTo>
                      <a:pt x="641" y="882"/>
                      <a:pt x="641" y="882"/>
                      <a:pt x="640" y="883"/>
                    </a:cubicBezTo>
                    <a:cubicBezTo>
                      <a:pt x="640" y="883"/>
                      <a:pt x="640" y="883"/>
                      <a:pt x="640" y="882"/>
                    </a:cubicBezTo>
                    <a:cubicBezTo>
                      <a:pt x="641" y="882"/>
                      <a:pt x="641" y="882"/>
                      <a:pt x="640" y="882"/>
                    </a:cubicBezTo>
                    <a:cubicBezTo>
                      <a:pt x="640" y="882"/>
                      <a:pt x="640" y="882"/>
                      <a:pt x="640" y="882"/>
                    </a:cubicBezTo>
                    <a:cubicBezTo>
                      <a:pt x="639" y="882"/>
                      <a:pt x="639" y="882"/>
                      <a:pt x="639" y="882"/>
                    </a:cubicBezTo>
                    <a:cubicBezTo>
                      <a:pt x="641" y="880"/>
                      <a:pt x="641" y="880"/>
                      <a:pt x="641" y="880"/>
                    </a:cubicBezTo>
                    <a:cubicBezTo>
                      <a:pt x="641" y="880"/>
                      <a:pt x="642" y="881"/>
                      <a:pt x="642" y="881"/>
                    </a:cubicBezTo>
                    <a:cubicBezTo>
                      <a:pt x="643" y="881"/>
                      <a:pt x="643" y="880"/>
                      <a:pt x="643" y="880"/>
                    </a:cubicBezTo>
                    <a:cubicBezTo>
                      <a:pt x="644" y="880"/>
                      <a:pt x="644" y="880"/>
                      <a:pt x="644" y="879"/>
                    </a:cubicBezTo>
                    <a:cubicBezTo>
                      <a:pt x="644" y="879"/>
                      <a:pt x="644" y="879"/>
                      <a:pt x="644" y="879"/>
                    </a:cubicBezTo>
                    <a:cubicBezTo>
                      <a:pt x="644" y="879"/>
                      <a:pt x="644" y="880"/>
                      <a:pt x="644" y="880"/>
                    </a:cubicBezTo>
                    <a:cubicBezTo>
                      <a:pt x="644" y="880"/>
                      <a:pt x="644" y="879"/>
                      <a:pt x="644" y="879"/>
                    </a:cubicBezTo>
                    <a:cubicBezTo>
                      <a:pt x="645" y="879"/>
                      <a:pt x="645" y="879"/>
                      <a:pt x="645" y="879"/>
                    </a:cubicBezTo>
                    <a:cubicBezTo>
                      <a:pt x="645" y="879"/>
                      <a:pt x="646" y="879"/>
                      <a:pt x="646" y="878"/>
                    </a:cubicBezTo>
                    <a:cubicBezTo>
                      <a:pt x="647" y="877"/>
                      <a:pt x="645" y="876"/>
                      <a:pt x="644" y="878"/>
                    </a:cubicBezTo>
                    <a:cubicBezTo>
                      <a:pt x="644" y="878"/>
                      <a:pt x="644" y="878"/>
                      <a:pt x="644" y="878"/>
                    </a:cubicBezTo>
                    <a:cubicBezTo>
                      <a:pt x="644" y="878"/>
                      <a:pt x="644" y="878"/>
                      <a:pt x="644" y="878"/>
                    </a:cubicBezTo>
                    <a:cubicBezTo>
                      <a:pt x="644" y="879"/>
                      <a:pt x="644" y="879"/>
                      <a:pt x="644" y="879"/>
                    </a:cubicBezTo>
                    <a:cubicBezTo>
                      <a:pt x="644" y="879"/>
                      <a:pt x="644" y="879"/>
                      <a:pt x="644" y="879"/>
                    </a:cubicBezTo>
                    <a:cubicBezTo>
                      <a:pt x="643" y="879"/>
                      <a:pt x="643" y="879"/>
                      <a:pt x="643" y="879"/>
                    </a:cubicBezTo>
                    <a:cubicBezTo>
                      <a:pt x="646" y="876"/>
                      <a:pt x="646" y="876"/>
                      <a:pt x="646" y="876"/>
                    </a:cubicBezTo>
                    <a:cubicBezTo>
                      <a:pt x="646" y="876"/>
                      <a:pt x="646" y="876"/>
                      <a:pt x="646" y="877"/>
                    </a:cubicBezTo>
                    <a:cubicBezTo>
                      <a:pt x="646" y="877"/>
                      <a:pt x="647" y="877"/>
                      <a:pt x="647" y="877"/>
                    </a:cubicBezTo>
                    <a:cubicBezTo>
                      <a:pt x="648" y="876"/>
                      <a:pt x="648" y="876"/>
                      <a:pt x="648" y="876"/>
                    </a:cubicBezTo>
                    <a:cubicBezTo>
                      <a:pt x="648" y="875"/>
                      <a:pt x="648" y="875"/>
                      <a:pt x="647" y="875"/>
                    </a:cubicBezTo>
                    <a:cubicBezTo>
                      <a:pt x="649" y="874"/>
                      <a:pt x="649" y="874"/>
                      <a:pt x="649" y="874"/>
                    </a:cubicBezTo>
                    <a:cubicBezTo>
                      <a:pt x="649" y="874"/>
                      <a:pt x="649" y="874"/>
                      <a:pt x="649" y="874"/>
                    </a:cubicBezTo>
                    <a:cubicBezTo>
                      <a:pt x="649" y="874"/>
                      <a:pt x="650" y="874"/>
                      <a:pt x="650" y="874"/>
                    </a:cubicBezTo>
                    <a:cubicBezTo>
                      <a:pt x="651" y="874"/>
                      <a:pt x="651" y="873"/>
                      <a:pt x="650" y="873"/>
                    </a:cubicBezTo>
                    <a:cubicBezTo>
                      <a:pt x="652" y="871"/>
                      <a:pt x="652" y="871"/>
                      <a:pt x="652" y="871"/>
                    </a:cubicBezTo>
                    <a:cubicBezTo>
                      <a:pt x="652" y="871"/>
                      <a:pt x="652" y="871"/>
                      <a:pt x="652" y="871"/>
                    </a:cubicBezTo>
                    <a:cubicBezTo>
                      <a:pt x="652" y="871"/>
                      <a:pt x="653" y="871"/>
                      <a:pt x="653" y="871"/>
                    </a:cubicBezTo>
                    <a:cubicBezTo>
                      <a:pt x="653" y="871"/>
                      <a:pt x="653" y="871"/>
                      <a:pt x="652" y="872"/>
                    </a:cubicBezTo>
                    <a:cubicBezTo>
                      <a:pt x="652" y="872"/>
                      <a:pt x="653" y="872"/>
                      <a:pt x="653" y="872"/>
                    </a:cubicBezTo>
                    <a:cubicBezTo>
                      <a:pt x="653" y="872"/>
                      <a:pt x="653" y="872"/>
                      <a:pt x="653" y="872"/>
                    </a:cubicBezTo>
                    <a:cubicBezTo>
                      <a:pt x="653" y="872"/>
                      <a:pt x="653" y="873"/>
                      <a:pt x="653" y="873"/>
                    </a:cubicBezTo>
                    <a:cubicBezTo>
                      <a:pt x="652" y="873"/>
                      <a:pt x="652" y="873"/>
                      <a:pt x="652" y="873"/>
                    </a:cubicBezTo>
                    <a:cubicBezTo>
                      <a:pt x="652" y="874"/>
                      <a:pt x="652" y="875"/>
                      <a:pt x="653" y="875"/>
                    </a:cubicBezTo>
                    <a:cubicBezTo>
                      <a:pt x="652" y="875"/>
                      <a:pt x="652" y="876"/>
                      <a:pt x="651" y="876"/>
                    </a:cubicBezTo>
                    <a:cubicBezTo>
                      <a:pt x="652" y="875"/>
                      <a:pt x="652" y="875"/>
                      <a:pt x="652" y="875"/>
                    </a:cubicBezTo>
                    <a:close/>
                    <a:moveTo>
                      <a:pt x="639" y="885"/>
                    </a:moveTo>
                    <a:cubicBezTo>
                      <a:pt x="638" y="885"/>
                      <a:pt x="638" y="885"/>
                      <a:pt x="637" y="885"/>
                    </a:cubicBezTo>
                    <a:cubicBezTo>
                      <a:pt x="637" y="885"/>
                      <a:pt x="637" y="885"/>
                      <a:pt x="637" y="886"/>
                    </a:cubicBezTo>
                    <a:cubicBezTo>
                      <a:pt x="637" y="886"/>
                      <a:pt x="637" y="886"/>
                      <a:pt x="637" y="886"/>
                    </a:cubicBezTo>
                    <a:cubicBezTo>
                      <a:pt x="637" y="886"/>
                      <a:pt x="637" y="886"/>
                      <a:pt x="637" y="886"/>
                    </a:cubicBezTo>
                    <a:cubicBezTo>
                      <a:pt x="636" y="886"/>
                      <a:pt x="636" y="886"/>
                      <a:pt x="636" y="886"/>
                    </a:cubicBezTo>
                    <a:cubicBezTo>
                      <a:pt x="635" y="887"/>
                      <a:pt x="636" y="888"/>
                      <a:pt x="636" y="888"/>
                    </a:cubicBezTo>
                    <a:cubicBezTo>
                      <a:pt x="636" y="889"/>
                      <a:pt x="635" y="889"/>
                      <a:pt x="635" y="890"/>
                    </a:cubicBezTo>
                    <a:cubicBezTo>
                      <a:pt x="635" y="889"/>
                      <a:pt x="635" y="889"/>
                      <a:pt x="634" y="889"/>
                    </a:cubicBezTo>
                    <a:cubicBezTo>
                      <a:pt x="634" y="889"/>
                      <a:pt x="634" y="889"/>
                      <a:pt x="635" y="889"/>
                    </a:cubicBezTo>
                    <a:cubicBezTo>
                      <a:pt x="635" y="889"/>
                      <a:pt x="635" y="889"/>
                      <a:pt x="635" y="889"/>
                    </a:cubicBezTo>
                    <a:cubicBezTo>
                      <a:pt x="635" y="889"/>
                      <a:pt x="635" y="888"/>
                      <a:pt x="635" y="888"/>
                    </a:cubicBezTo>
                    <a:cubicBezTo>
                      <a:pt x="636" y="888"/>
                      <a:pt x="635" y="887"/>
                      <a:pt x="635" y="887"/>
                    </a:cubicBezTo>
                    <a:cubicBezTo>
                      <a:pt x="635" y="887"/>
                      <a:pt x="635" y="887"/>
                      <a:pt x="634" y="887"/>
                    </a:cubicBezTo>
                    <a:cubicBezTo>
                      <a:pt x="634" y="887"/>
                      <a:pt x="634" y="887"/>
                      <a:pt x="634" y="886"/>
                    </a:cubicBezTo>
                    <a:cubicBezTo>
                      <a:pt x="635" y="885"/>
                      <a:pt x="635" y="885"/>
                      <a:pt x="635" y="885"/>
                    </a:cubicBezTo>
                    <a:cubicBezTo>
                      <a:pt x="635" y="886"/>
                      <a:pt x="635" y="886"/>
                      <a:pt x="636" y="886"/>
                    </a:cubicBezTo>
                    <a:cubicBezTo>
                      <a:pt x="636" y="886"/>
                      <a:pt x="637" y="886"/>
                      <a:pt x="637" y="885"/>
                    </a:cubicBezTo>
                    <a:cubicBezTo>
                      <a:pt x="637" y="885"/>
                      <a:pt x="637" y="885"/>
                      <a:pt x="637" y="885"/>
                    </a:cubicBezTo>
                    <a:cubicBezTo>
                      <a:pt x="637" y="885"/>
                      <a:pt x="637" y="885"/>
                      <a:pt x="637" y="885"/>
                    </a:cubicBezTo>
                    <a:cubicBezTo>
                      <a:pt x="638" y="885"/>
                      <a:pt x="638" y="884"/>
                      <a:pt x="637" y="884"/>
                    </a:cubicBezTo>
                    <a:cubicBezTo>
                      <a:pt x="637" y="884"/>
                      <a:pt x="637" y="884"/>
                      <a:pt x="637" y="884"/>
                    </a:cubicBezTo>
                    <a:cubicBezTo>
                      <a:pt x="638" y="883"/>
                      <a:pt x="638" y="883"/>
                      <a:pt x="638" y="883"/>
                    </a:cubicBezTo>
                    <a:cubicBezTo>
                      <a:pt x="638" y="883"/>
                      <a:pt x="638" y="883"/>
                      <a:pt x="638" y="884"/>
                    </a:cubicBezTo>
                    <a:cubicBezTo>
                      <a:pt x="638" y="884"/>
                      <a:pt x="638" y="884"/>
                      <a:pt x="638" y="884"/>
                    </a:cubicBezTo>
                    <a:cubicBezTo>
                      <a:pt x="639" y="884"/>
                      <a:pt x="639" y="884"/>
                      <a:pt x="639" y="884"/>
                    </a:cubicBezTo>
                    <a:cubicBezTo>
                      <a:pt x="639" y="884"/>
                      <a:pt x="640" y="885"/>
                      <a:pt x="640" y="885"/>
                    </a:cubicBezTo>
                    <a:cubicBezTo>
                      <a:pt x="640" y="885"/>
                      <a:pt x="640" y="885"/>
                      <a:pt x="640" y="886"/>
                    </a:cubicBezTo>
                    <a:cubicBezTo>
                      <a:pt x="640" y="885"/>
                      <a:pt x="640" y="885"/>
                      <a:pt x="640" y="885"/>
                    </a:cubicBezTo>
                    <a:cubicBezTo>
                      <a:pt x="640" y="885"/>
                      <a:pt x="639" y="885"/>
                      <a:pt x="639" y="885"/>
                    </a:cubicBezTo>
                    <a:close/>
                    <a:moveTo>
                      <a:pt x="627" y="895"/>
                    </a:moveTo>
                    <a:cubicBezTo>
                      <a:pt x="626" y="896"/>
                      <a:pt x="626" y="896"/>
                      <a:pt x="626" y="896"/>
                    </a:cubicBezTo>
                    <a:cubicBezTo>
                      <a:pt x="625" y="897"/>
                      <a:pt x="626" y="897"/>
                      <a:pt x="626" y="897"/>
                    </a:cubicBezTo>
                    <a:cubicBezTo>
                      <a:pt x="626" y="898"/>
                      <a:pt x="626" y="898"/>
                      <a:pt x="625" y="898"/>
                    </a:cubicBezTo>
                    <a:cubicBezTo>
                      <a:pt x="625" y="898"/>
                      <a:pt x="625" y="898"/>
                      <a:pt x="625" y="898"/>
                    </a:cubicBezTo>
                    <a:cubicBezTo>
                      <a:pt x="625" y="898"/>
                      <a:pt x="625" y="897"/>
                      <a:pt x="624" y="897"/>
                    </a:cubicBezTo>
                    <a:cubicBezTo>
                      <a:pt x="624" y="897"/>
                      <a:pt x="624" y="897"/>
                      <a:pt x="624" y="898"/>
                    </a:cubicBezTo>
                    <a:cubicBezTo>
                      <a:pt x="624" y="897"/>
                      <a:pt x="624" y="897"/>
                      <a:pt x="624" y="897"/>
                    </a:cubicBezTo>
                    <a:cubicBezTo>
                      <a:pt x="624" y="897"/>
                      <a:pt x="624" y="898"/>
                      <a:pt x="623" y="898"/>
                    </a:cubicBezTo>
                    <a:cubicBezTo>
                      <a:pt x="623" y="898"/>
                      <a:pt x="623" y="898"/>
                      <a:pt x="623" y="898"/>
                    </a:cubicBezTo>
                    <a:cubicBezTo>
                      <a:pt x="623" y="898"/>
                      <a:pt x="623" y="898"/>
                      <a:pt x="623" y="898"/>
                    </a:cubicBezTo>
                    <a:cubicBezTo>
                      <a:pt x="623" y="898"/>
                      <a:pt x="623" y="899"/>
                      <a:pt x="623" y="900"/>
                    </a:cubicBezTo>
                    <a:cubicBezTo>
                      <a:pt x="623" y="900"/>
                      <a:pt x="623" y="901"/>
                      <a:pt x="622" y="901"/>
                    </a:cubicBezTo>
                    <a:cubicBezTo>
                      <a:pt x="622" y="901"/>
                      <a:pt x="622" y="901"/>
                      <a:pt x="622" y="901"/>
                    </a:cubicBezTo>
                    <a:cubicBezTo>
                      <a:pt x="622" y="901"/>
                      <a:pt x="622" y="901"/>
                      <a:pt x="622" y="901"/>
                    </a:cubicBezTo>
                    <a:cubicBezTo>
                      <a:pt x="622" y="900"/>
                      <a:pt x="622" y="899"/>
                      <a:pt x="622" y="899"/>
                    </a:cubicBezTo>
                    <a:cubicBezTo>
                      <a:pt x="622" y="899"/>
                      <a:pt x="622" y="899"/>
                      <a:pt x="622" y="899"/>
                    </a:cubicBezTo>
                    <a:cubicBezTo>
                      <a:pt x="622" y="899"/>
                      <a:pt x="622" y="899"/>
                      <a:pt x="622" y="898"/>
                    </a:cubicBezTo>
                    <a:cubicBezTo>
                      <a:pt x="623" y="898"/>
                      <a:pt x="623" y="897"/>
                      <a:pt x="623" y="896"/>
                    </a:cubicBezTo>
                    <a:cubicBezTo>
                      <a:pt x="623" y="895"/>
                      <a:pt x="623" y="895"/>
                      <a:pt x="623" y="895"/>
                    </a:cubicBezTo>
                    <a:cubicBezTo>
                      <a:pt x="624" y="896"/>
                      <a:pt x="624" y="896"/>
                      <a:pt x="624" y="896"/>
                    </a:cubicBezTo>
                    <a:cubicBezTo>
                      <a:pt x="625" y="896"/>
                      <a:pt x="625" y="896"/>
                      <a:pt x="625" y="896"/>
                    </a:cubicBezTo>
                    <a:cubicBezTo>
                      <a:pt x="625" y="896"/>
                      <a:pt x="625" y="896"/>
                      <a:pt x="625" y="896"/>
                    </a:cubicBezTo>
                    <a:cubicBezTo>
                      <a:pt x="626" y="896"/>
                      <a:pt x="626" y="894"/>
                      <a:pt x="625" y="894"/>
                    </a:cubicBezTo>
                    <a:cubicBezTo>
                      <a:pt x="625" y="894"/>
                      <a:pt x="625" y="894"/>
                      <a:pt x="625" y="894"/>
                    </a:cubicBezTo>
                    <a:cubicBezTo>
                      <a:pt x="626" y="893"/>
                      <a:pt x="626" y="893"/>
                      <a:pt x="626" y="893"/>
                    </a:cubicBezTo>
                    <a:cubicBezTo>
                      <a:pt x="626" y="893"/>
                      <a:pt x="626" y="893"/>
                      <a:pt x="627" y="893"/>
                    </a:cubicBezTo>
                    <a:cubicBezTo>
                      <a:pt x="627" y="893"/>
                      <a:pt x="627" y="893"/>
                      <a:pt x="628" y="893"/>
                    </a:cubicBezTo>
                    <a:cubicBezTo>
                      <a:pt x="627" y="893"/>
                      <a:pt x="627" y="895"/>
                      <a:pt x="628" y="894"/>
                    </a:cubicBezTo>
                    <a:cubicBezTo>
                      <a:pt x="628" y="895"/>
                      <a:pt x="628" y="895"/>
                      <a:pt x="629" y="895"/>
                    </a:cubicBezTo>
                    <a:cubicBezTo>
                      <a:pt x="629" y="895"/>
                      <a:pt x="629" y="895"/>
                      <a:pt x="629" y="895"/>
                    </a:cubicBezTo>
                    <a:cubicBezTo>
                      <a:pt x="628" y="896"/>
                      <a:pt x="628" y="896"/>
                      <a:pt x="627" y="896"/>
                    </a:cubicBezTo>
                    <a:cubicBezTo>
                      <a:pt x="627" y="896"/>
                      <a:pt x="627" y="896"/>
                      <a:pt x="627" y="896"/>
                    </a:cubicBezTo>
                    <a:cubicBezTo>
                      <a:pt x="627" y="895"/>
                      <a:pt x="627" y="895"/>
                      <a:pt x="627" y="895"/>
                    </a:cubicBezTo>
                    <a:close/>
                    <a:moveTo>
                      <a:pt x="620" y="900"/>
                    </a:moveTo>
                    <a:cubicBezTo>
                      <a:pt x="620" y="900"/>
                      <a:pt x="620" y="900"/>
                      <a:pt x="620" y="900"/>
                    </a:cubicBezTo>
                    <a:cubicBezTo>
                      <a:pt x="620" y="900"/>
                      <a:pt x="620" y="900"/>
                      <a:pt x="620" y="900"/>
                    </a:cubicBezTo>
                    <a:cubicBezTo>
                      <a:pt x="620" y="899"/>
                      <a:pt x="620" y="899"/>
                      <a:pt x="620" y="900"/>
                    </a:cubicBezTo>
                    <a:close/>
                    <a:moveTo>
                      <a:pt x="621" y="898"/>
                    </a:moveTo>
                    <a:cubicBezTo>
                      <a:pt x="621" y="898"/>
                      <a:pt x="621" y="898"/>
                      <a:pt x="621" y="898"/>
                    </a:cubicBezTo>
                    <a:cubicBezTo>
                      <a:pt x="621" y="898"/>
                      <a:pt x="621" y="898"/>
                      <a:pt x="621" y="898"/>
                    </a:cubicBezTo>
                    <a:cubicBezTo>
                      <a:pt x="621" y="898"/>
                      <a:pt x="621" y="898"/>
                      <a:pt x="620" y="898"/>
                    </a:cubicBezTo>
                    <a:lnTo>
                      <a:pt x="621" y="898"/>
                    </a:lnTo>
                    <a:close/>
                    <a:moveTo>
                      <a:pt x="629" y="891"/>
                    </a:moveTo>
                    <a:cubicBezTo>
                      <a:pt x="629" y="891"/>
                      <a:pt x="629" y="891"/>
                      <a:pt x="630" y="891"/>
                    </a:cubicBezTo>
                    <a:cubicBezTo>
                      <a:pt x="631" y="891"/>
                      <a:pt x="631" y="890"/>
                      <a:pt x="631" y="889"/>
                    </a:cubicBezTo>
                    <a:cubicBezTo>
                      <a:pt x="631" y="889"/>
                      <a:pt x="631" y="889"/>
                      <a:pt x="631" y="889"/>
                    </a:cubicBezTo>
                    <a:cubicBezTo>
                      <a:pt x="631" y="889"/>
                      <a:pt x="632" y="890"/>
                      <a:pt x="632" y="890"/>
                    </a:cubicBezTo>
                    <a:cubicBezTo>
                      <a:pt x="632" y="890"/>
                      <a:pt x="632" y="890"/>
                      <a:pt x="633" y="891"/>
                    </a:cubicBezTo>
                    <a:cubicBezTo>
                      <a:pt x="633" y="891"/>
                      <a:pt x="633" y="891"/>
                      <a:pt x="633" y="891"/>
                    </a:cubicBezTo>
                    <a:cubicBezTo>
                      <a:pt x="633" y="891"/>
                      <a:pt x="632" y="891"/>
                      <a:pt x="632" y="891"/>
                    </a:cubicBezTo>
                    <a:cubicBezTo>
                      <a:pt x="632" y="891"/>
                      <a:pt x="632" y="890"/>
                      <a:pt x="631" y="890"/>
                    </a:cubicBezTo>
                    <a:cubicBezTo>
                      <a:pt x="631" y="890"/>
                      <a:pt x="631" y="891"/>
                      <a:pt x="631" y="891"/>
                    </a:cubicBezTo>
                    <a:cubicBezTo>
                      <a:pt x="630" y="892"/>
                      <a:pt x="629" y="892"/>
                      <a:pt x="629" y="893"/>
                    </a:cubicBezTo>
                    <a:cubicBezTo>
                      <a:pt x="629" y="893"/>
                      <a:pt x="629" y="893"/>
                      <a:pt x="629" y="893"/>
                    </a:cubicBezTo>
                    <a:cubicBezTo>
                      <a:pt x="629" y="893"/>
                      <a:pt x="629" y="893"/>
                      <a:pt x="629" y="893"/>
                    </a:cubicBezTo>
                    <a:cubicBezTo>
                      <a:pt x="628" y="893"/>
                      <a:pt x="628" y="893"/>
                      <a:pt x="628" y="893"/>
                    </a:cubicBezTo>
                    <a:cubicBezTo>
                      <a:pt x="628" y="892"/>
                      <a:pt x="628" y="892"/>
                      <a:pt x="628" y="891"/>
                    </a:cubicBezTo>
                    <a:lnTo>
                      <a:pt x="629" y="891"/>
                    </a:lnTo>
                    <a:close/>
                    <a:moveTo>
                      <a:pt x="634" y="891"/>
                    </a:moveTo>
                    <a:cubicBezTo>
                      <a:pt x="634" y="891"/>
                      <a:pt x="634" y="891"/>
                      <a:pt x="634" y="891"/>
                    </a:cubicBezTo>
                    <a:cubicBezTo>
                      <a:pt x="634" y="891"/>
                      <a:pt x="634" y="891"/>
                      <a:pt x="634" y="891"/>
                    </a:cubicBezTo>
                    <a:cubicBezTo>
                      <a:pt x="634" y="891"/>
                      <a:pt x="634" y="891"/>
                      <a:pt x="634" y="891"/>
                    </a:cubicBezTo>
                    <a:close/>
                    <a:moveTo>
                      <a:pt x="637" y="884"/>
                    </a:moveTo>
                    <a:cubicBezTo>
                      <a:pt x="637" y="884"/>
                      <a:pt x="637" y="884"/>
                      <a:pt x="637" y="884"/>
                    </a:cubicBezTo>
                    <a:cubicBezTo>
                      <a:pt x="637" y="884"/>
                      <a:pt x="637" y="884"/>
                      <a:pt x="637" y="884"/>
                    </a:cubicBezTo>
                    <a:cubicBezTo>
                      <a:pt x="637" y="884"/>
                      <a:pt x="637" y="884"/>
                      <a:pt x="637" y="884"/>
                    </a:cubicBezTo>
                    <a:close/>
                    <a:moveTo>
                      <a:pt x="582" y="907"/>
                    </a:moveTo>
                    <a:cubicBezTo>
                      <a:pt x="582" y="907"/>
                      <a:pt x="582" y="907"/>
                      <a:pt x="581" y="907"/>
                    </a:cubicBezTo>
                    <a:cubicBezTo>
                      <a:pt x="582" y="907"/>
                      <a:pt x="582" y="907"/>
                      <a:pt x="582" y="907"/>
                    </a:cubicBezTo>
                    <a:close/>
                    <a:moveTo>
                      <a:pt x="581" y="899"/>
                    </a:moveTo>
                    <a:cubicBezTo>
                      <a:pt x="581" y="899"/>
                      <a:pt x="581" y="899"/>
                      <a:pt x="581" y="899"/>
                    </a:cubicBezTo>
                    <a:cubicBezTo>
                      <a:pt x="581" y="899"/>
                      <a:pt x="581" y="899"/>
                      <a:pt x="581" y="899"/>
                    </a:cubicBezTo>
                    <a:cubicBezTo>
                      <a:pt x="581" y="899"/>
                      <a:pt x="581" y="899"/>
                      <a:pt x="581" y="899"/>
                    </a:cubicBezTo>
                    <a:close/>
                    <a:moveTo>
                      <a:pt x="582" y="903"/>
                    </a:moveTo>
                    <a:cubicBezTo>
                      <a:pt x="582" y="903"/>
                      <a:pt x="582" y="903"/>
                      <a:pt x="582" y="903"/>
                    </a:cubicBezTo>
                    <a:cubicBezTo>
                      <a:pt x="582" y="903"/>
                      <a:pt x="582" y="903"/>
                      <a:pt x="582" y="903"/>
                    </a:cubicBezTo>
                    <a:cubicBezTo>
                      <a:pt x="582" y="903"/>
                      <a:pt x="582" y="903"/>
                      <a:pt x="582" y="903"/>
                    </a:cubicBezTo>
                    <a:close/>
                    <a:moveTo>
                      <a:pt x="579" y="882"/>
                    </a:moveTo>
                    <a:cubicBezTo>
                      <a:pt x="579" y="882"/>
                      <a:pt x="579" y="882"/>
                      <a:pt x="579" y="882"/>
                    </a:cubicBezTo>
                    <a:cubicBezTo>
                      <a:pt x="578" y="882"/>
                      <a:pt x="578" y="882"/>
                      <a:pt x="578" y="881"/>
                    </a:cubicBezTo>
                    <a:cubicBezTo>
                      <a:pt x="578" y="881"/>
                      <a:pt x="578" y="881"/>
                      <a:pt x="578" y="881"/>
                    </a:cubicBezTo>
                    <a:cubicBezTo>
                      <a:pt x="578" y="881"/>
                      <a:pt x="578" y="881"/>
                      <a:pt x="579" y="881"/>
                    </a:cubicBezTo>
                    <a:cubicBezTo>
                      <a:pt x="579" y="881"/>
                      <a:pt x="581" y="880"/>
                      <a:pt x="580" y="879"/>
                    </a:cubicBezTo>
                    <a:cubicBezTo>
                      <a:pt x="580" y="879"/>
                      <a:pt x="580" y="879"/>
                      <a:pt x="579" y="879"/>
                    </a:cubicBezTo>
                    <a:cubicBezTo>
                      <a:pt x="579" y="879"/>
                      <a:pt x="579" y="879"/>
                      <a:pt x="579" y="879"/>
                    </a:cubicBezTo>
                    <a:cubicBezTo>
                      <a:pt x="579" y="879"/>
                      <a:pt x="578" y="878"/>
                      <a:pt x="578" y="878"/>
                    </a:cubicBezTo>
                    <a:cubicBezTo>
                      <a:pt x="578" y="878"/>
                      <a:pt x="578" y="878"/>
                      <a:pt x="578" y="878"/>
                    </a:cubicBezTo>
                    <a:cubicBezTo>
                      <a:pt x="578" y="878"/>
                      <a:pt x="578" y="877"/>
                      <a:pt x="578" y="877"/>
                    </a:cubicBezTo>
                    <a:cubicBezTo>
                      <a:pt x="579" y="877"/>
                      <a:pt x="579" y="876"/>
                      <a:pt x="579" y="876"/>
                    </a:cubicBezTo>
                    <a:cubicBezTo>
                      <a:pt x="579" y="876"/>
                      <a:pt x="579" y="876"/>
                      <a:pt x="580" y="876"/>
                    </a:cubicBezTo>
                    <a:cubicBezTo>
                      <a:pt x="580" y="876"/>
                      <a:pt x="580" y="876"/>
                      <a:pt x="580" y="875"/>
                    </a:cubicBezTo>
                    <a:cubicBezTo>
                      <a:pt x="581" y="875"/>
                      <a:pt x="581" y="875"/>
                      <a:pt x="581" y="875"/>
                    </a:cubicBezTo>
                    <a:cubicBezTo>
                      <a:pt x="581" y="875"/>
                      <a:pt x="581" y="875"/>
                      <a:pt x="581" y="874"/>
                    </a:cubicBezTo>
                    <a:cubicBezTo>
                      <a:pt x="582" y="874"/>
                      <a:pt x="582" y="874"/>
                      <a:pt x="582" y="874"/>
                    </a:cubicBezTo>
                    <a:cubicBezTo>
                      <a:pt x="582" y="874"/>
                      <a:pt x="582" y="874"/>
                      <a:pt x="582" y="874"/>
                    </a:cubicBezTo>
                    <a:cubicBezTo>
                      <a:pt x="582" y="877"/>
                      <a:pt x="582" y="877"/>
                      <a:pt x="582" y="877"/>
                    </a:cubicBezTo>
                    <a:cubicBezTo>
                      <a:pt x="582" y="876"/>
                      <a:pt x="582" y="876"/>
                      <a:pt x="581" y="876"/>
                    </a:cubicBezTo>
                    <a:cubicBezTo>
                      <a:pt x="581" y="876"/>
                      <a:pt x="581" y="876"/>
                      <a:pt x="581" y="876"/>
                    </a:cubicBezTo>
                    <a:cubicBezTo>
                      <a:pt x="580" y="876"/>
                      <a:pt x="580" y="876"/>
                      <a:pt x="580" y="877"/>
                    </a:cubicBezTo>
                    <a:cubicBezTo>
                      <a:pt x="580" y="877"/>
                      <a:pt x="580" y="877"/>
                      <a:pt x="580" y="877"/>
                    </a:cubicBezTo>
                    <a:cubicBezTo>
                      <a:pt x="580" y="877"/>
                      <a:pt x="580" y="877"/>
                      <a:pt x="580" y="877"/>
                    </a:cubicBezTo>
                    <a:cubicBezTo>
                      <a:pt x="579" y="877"/>
                      <a:pt x="578" y="878"/>
                      <a:pt x="579" y="879"/>
                    </a:cubicBezTo>
                    <a:cubicBezTo>
                      <a:pt x="579" y="879"/>
                      <a:pt x="580" y="879"/>
                      <a:pt x="580" y="879"/>
                    </a:cubicBezTo>
                    <a:cubicBezTo>
                      <a:pt x="580" y="880"/>
                      <a:pt x="580" y="880"/>
                      <a:pt x="580" y="880"/>
                    </a:cubicBezTo>
                    <a:cubicBezTo>
                      <a:pt x="580" y="881"/>
                      <a:pt x="581" y="881"/>
                      <a:pt x="582" y="881"/>
                    </a:cubicBezTo>
                    <a:cubicBezTo>
                      <a:pt x="582" y="882"/>
                      <a:pt x="582" y="882"/>
                      <a:pt x="582" y="882"/>
                    </a:cubicBezTo>
                    <a:cubicBezTo>
                      <a:pt x="582" y="882"/>
                      <a:pt x="581" y="882"/>
                      <a:pt x="581" y="882"/>
                    </a:cubicBezTo>
                    <a:cubicBezTo>
                      <a:pt x="581" y="882"/>
                      <a:pt x="581" y="882"/>
                      <a:pt x="581" y="882"/>
                    </a:cubicBezTo>
                    <a:cubicBezTo>
                      <a:pt x="581" y="882"/>
                      <a:pt x="581" y="882"/>
                      <a:pt x="581" y="882"/>
                    </a:cubicBezTo>
                    <a:cubicBezTo>
                      <a:pt x="580" y="882"/>
                      <a:pt x="580" y="882"/>
                      <a:pt x="580" y="882"/>
                    </a:cubicBezTo>
                    <a:cubicBezTo>
                      <a:pt x="580" y="882"/>
                      <a:pt x="580" y="882"/>
                      <a:pt x="580" y="882"/>
                    </a:cubicBezTo>
                    <a:cubicBezTo>
                      <a:pt x="580" y="882"/>
                      <a:pt x="579" y="882"/>
                      <a:pt x="579" y="882"/>
                    </a:cubicBezTo>
                    <a:cubicBezTo>
                      <a:pt x="579" y="882"/>
                      <a:pt x="579" y="882"/>
                      <a:pt x="579" y="882"/>
                    </a:cubicBezTo>
                    <a:close/>
                    <a:moveTo>
                      <a:pt x="584" y="809"/>
                    </a:moveTo>
                    <a:cubicBezTo>
                      <a:pt x="584" y="809"/>
                      <a:pt x="584" y="809"/>
                      <a:pt x="584" y="808"/>
                    </a:cubicBezTo>
                    <a:cubicBezTo>
                      <a:pt x="584" y="805"/>
                      <a:pt x="585" y="800"/>
                      <a:pt x="587" y="794"/>
                    </a:cubicBezTo>
                    <a:cubicBezTo>
                      <a:pt x="589" y="789"/>
                      <a:pt x="591" y="785"/>
                      <a:pt x="594" y="782"/>
                    </a:cubicBezTo>
                    <a:cubicBezTo>
                      <a:pt x="595" y="781"/>
                      <a:pt x="596" y="780"/>
                      <a:pt x="597" y="779"/>
                    </a:cubicBezTo>
                    <a:cubicBezTo>
                      <a:pt x="598" y="778"/>
                      <a:pt x="598" y="778"/>
                      <a:pt x="598" y="778"/>
                    </a:cubicBezTo>
                    <a:cubicBezTo>
                      <a:pt x="598" y="778"/>
                      <a:pt x="598" y="778"/>
                      <a:pt x="597" y="779"/>
                    </a:cubicBezTo>
                    <a:cubicBezTo>
                      <a:pt x="597" y="779"/>
                      <a:pt x="596" y="779"/>
                      <a:pt x="596" y="780"/>
                    </a:cubicBezTo>
                    <a:cubicBezTo>
                      <a:pt x="607" y="768"/>
                      <a:pt x="624" y="752"/>
                      <a:pt x="644" y="741"/>
                    </a:cubicBezTo>
                    <a:cubicBezTo>
                      <a:pt x="640" y="744"/>
                      <a:pt x="635" y="747"/>
                      <a:pt x="630" y="751"/>
                    </a:cubicBezTo>
                    <a:cubicBezTo>
                      <a:pt x="623" y="755"/>
                      <a:pt x="615" y="761"/>
                      <a:pt x="607" y="769"/>
                    </a:cubicBezTo>
                    <a:cubicBezTo>
                      <a:pt x="599" y="776"/>
                      <a:pt x="591" y="786"/>
                      <a:pt x="587" y="798"/>
                    </a:cubicBezTo>
                    <a:cubicBezTo>
                      <a:pt x="585" y="804"/>
                      <a:pt x="584" y="810"/>
                      <a:pt x="584" y="816"/>
                    </a:cubicBezTo>
                    <a:lnTo>
                      <a:pt x="584" y="809"/>
                    </a:lnTo>
                    <a:close/>
                    <a:moveTo>
                      <a:pt x="584" y="806"/>
                    </a:moveTo>
                    <a:cubicBezTo>
                      <a:pt x="584" y="793"/>
                      <a:pt x="584" y="793"/>
                      <a:pt x="584" y="793"/>
                    </a:cubicBezTo>
                    <a:cubicBezTo>
                      <a:pt x="584" y="792"/>
                      <a:pt x="588" y="788"/>
                      <a:pt x="592" y="783"/>
                    </a:cubicBezTo>
                    <a:cubicBezTo>
                      <a:pt x="590" y="786"/>
                      <a:pt x="588" y="790"/>
                      <a:pt x="586" y="794"/>
                    </a:cubicBezTo>
                    <a:cubicBezTo>
                      <a:pt x="585" y="798"/>
                      <a:pt x="584" y="802"/>
                      <a:pt x="584" y="806"/>
                    </a:cubicBezTo>
                    <a:close/>
                    <a:moveTo>
                      <a:pt x="623" y="771"/>
                    </a:moveTo>
                    <a:cubicBezTo>
                      <a:pt x="616" y="779"/>
                      <a:pt x="609" y="790"/>
                      <a:pt x="604" y="801"/>
                    </a:cubicBezTo>
                    <a:cubicBezTo>
                      <a:pt x="594" y="821"/>
                      <a:pt x="590" y="840"/>
                      <a:pt x="588" y="856"/>
                    </a:cubicBezTo>
                    <a:cubicBezTo>
                      <a:pt x="588" y="857"/>
                      <a:pt x="587" y="859"/>
                      <a:pt x="587" y="861"/>
                    </a:cubicBezTo>
                    <a:cubicBezTo>
                      <a:pt x="588" y="853"/>
                      <a:pt x="589" y="845"/>
                      <a:pt x="591" y="835"/>
                    </a:cubicBezTo>
                    <a:cubicBezTo>
                      <a:pt x="593" y="824"/>
                      <a:pt x="596" y="813"/>
                      <a:pt x="602" y="801"/>
                    </a:cubicBezTo>
                    <a:cubicBezTo>
                      <a:pt x="607" y="790"/>
                      <a:pt x="614" y="780"/>
                      <a:pt x="621" y="771"/>
                    </a:cubicBezTo>
                    <a:cubicBezTo>
                      <a:pt x="628" y="763"/>
                      <a:pt x="635" y="755"/>
                      <a:pt x="641" y="750"/>
                    </a:cubicBezTo>
                    <a:cubicBezTo>
                      <a:pt x="644" y="747"/>
                      <a:pt x="647" y="744"/>
                      <a:pt x="649" y="742"/>
                    </a:cubicBezTo>
                    <a:cubicBezTo>
                      <a:pt x="650" y="741"/>
                      <a:pt x="651" y="740"/>
                      <a:pt x="653" y="739"/>
                    </a:cubicBezTo>
                    <a:cubicBezTo>
                      <a:pt x="648" y="743"/>
                      <a:pt x="643" y="748"/>
                      <a:pt x="637" y="755"/>
                    </a:cubicBezTo>
                    <a:cubicBezTo>
                      <a:pt x="633" y="759"/>
                      <a:pt x="628" y="765"/>
                      <a:pt x="623" y="771"/>
                    </a:cubicBezTo>
                    <a:close/>
                    <a:moveTo>
                      <a:pt x="581" y="873"/>
                    </a:moveTo>
                    <a:cubicBezTo>
                      <a:pt x="581" y="873"/>
                      <a:pt x="581" y="874"/>
                      <a:pt x="581" y="874"/>
                    </a:cubicBezTo>
                    <a:cubicBezTo>
                      <a:pt x="581" y="873"/>
                      <a:pt x="581" y="873"/>
                      <a:pt x="581" y="873"/>
                    </a:cubicBezTo>
                    <a:cubicBezTo>
                      <a:pt x="580" y="873"/>
                      <a:pt x="580" y="873"/>
                      <a:pt x="580" y="873"/>
                    </a:cubicBezTo>
                    <a:cubicBezTo>
                      <a:pt x="580" y="873"/>
                      <a:pt x="579" y="873"/>
                      <a:pt x="579" y="874"/>
                    </a:cubicBezTo>
                    <a:cubicBezTo>
                      <a:pt x="579" y="874"/>
                      <a:pt x="579" y="874"/>
                      <a:pt x="579" y="874"/>
                    </a:cubicBezTo>
                    <a:cubicBezTo>
                      <a:pt x="579" y="874"/>
                      <a:pt x="579" y="875"/>
                      <a:pt x="579" y="875"/>
                    </a:cubicBezTo>
                    <a:cubicBezTo>
                      <a:pt x="579" y="875"/>
                      <a:pt x="579" y="875"/>
                      <a:pt x="579" y="875"/>
                    </a:cubicBezTo>
                    <a:cubicBezTo>
                      <a:pt x="579" y="875"/>
                      <a:pt x="579" y="875"/>
                      <a:pt x="578" y="874"/>
                    </a:cubicBezTo>
                    <a:cubicBezTo>
                      <a:pt x="578" y="874"/>
                      <a:pt x="578" y="874"/>
                      <a:pt x="578" y="874"/>
                    </a:cubicBezTo>
                    <a:cubicBezTo>
                      <a:pt x="579" y="874"/>
                      <a:pt x="579" y="872"/>
                      <a:pt x="578" y="872"/>
                    </a:cubicBezTo>
                    <a:cubicBezTo>
                      <a:pt x="578" y="871"/>
                      <a:pt x="578" y="870"/>
                      <a:pt x="578" y="869"/>
                    </a:cubicBezTo>
                    <a:cubicBezTo>
                      <a:pt x="578" y="869"/>
                      <a:pt x="579" y="869"/>
                      <a:pt x="578" y="869"/>
                    </a:cubicBezTo>
                    <a:cubicBezTo>
                      <a:pt x="578" y="868"/>
                      <a:pt x="578" y="868"/>
                      <a:pt x="578" y="868"/>
                    </a:cubicBezTo>
                    <a:cubicBezTo>
                      <a:pt x="578" y="868"/>
                      <a:pt x="578" y="868"/>
                      <a:pt x="578" y="868"/>
                    </a:cubicBezTo>
                    <a:cubicBezTo>
                      <a:pt x="578" y="867"/>
                      <a:pt x="578" y="865"/>
                      <a:pt x="578" y="863"/>
                    </a:cubicBezTo>
                    <a:cubicBezTo>
                      <a:pt x="578" y="863"/>
                      <a:pt x="579" y="863"/>
                      <a:pt x="579" y="863"/>
                    </a:cubicBezTo>
                    <a:cubicBezTo>
                      <a:pt x="579" y="863"/>
                      <a:pt x="579" y="863"/>
                      <a:pt x="579" y="863"/>
                    </a:cubicBezTo>
                    <a:cubicBezTo>
                      <a:pt x="579" y="864"/>
                      <a:pt x="579" y="864"/>
                      <a:pt x="578" y="865"/>
                    </a:cubicBezTo>
                    <a:cubicBezTo>
                      <a:pt x="578" y="865"/>
                      <a:pt x="579" y="866"/>
                      <a:pt x="580" y="866"/>
                    </a:cubicBezTo>
                    <a:cubicBezTo>
                      <a:pt x="580" y="866"/>
                      <a:pt x="580" y="866"/>
                      <a:pt x="580" y="866"/>
                    </a:cubicBezTo>
                    <a:cubicBezTo>
                      <a:pt x="580" y="866"/>
                      <a:pt x="579" y="866"/>
                      <a:pt x="579" y="867"/>
                    </a:cubicBezTo>
                    <a:cubicBezTo>
                      <a:pt x="579" y="867"/>
                      <a:pt x="579" y="868"/>
                      <a:pt x="579" y="868"/>
                    </a:cubicBezTo>
                    <a:cubicBezTo>
                      <a:pt x="579" y="869"/>
                      <a:pt x="579" y="869"/>
                      <a:pt x="580" y="869"/>
                    </a:cubicBezTo>
                    <a:cubicBezTo>
                      <a:pt x="580" y="870"/>
                      <a:pt x="580" y="870"/>
                      <a:pt x="580" y="870"/>
                    </a:cubicBezTo>
                    <a:cubicBezTo>
                      <a:pt x="579" y="870"/>
                      <a:pt x="579" y="870"/>
                      <a:pt x="579" y="870"/>
                    </a:cubicBezTo>
                    <a:cubicBezTo>
                      <a:pt x="579" y="870"/>
                      <a:pt x="579" y="870"/>
                      <a:pt x="579" y="870"/>
                    </a:cubicBezTo>
                    <a:cubicBezTo>
                      <a:pt x="578" y="870"/>
                      <a:pt x="578" y="871"/>
                      <a:pt x="579" y="871"/>
                    </a:cubicBezTo>
                    <a:cubicBezTo>
                      <a:pt x="579" y="871"/>
                      <a:pt x="579" y="872"/>
                      <a:pt x="579" y="872"/>
                    </a:cubicBezTo>
                    <a:cubicBezTo>
                      <a:pt x="579" y="873"/>
                      <a:pt x="581" y="873"/>
                      <a:pt x="581" y="872"/>
                    </a:cubicBezTo>
                    <a:cubicBezTo>
                      <a:pt x="581" y="871"/>
                      <a:pt x="581" y="871"/>
                      <a:pt x="581" y="871"/>
                    </a:cubicBezTo>
                    <a:cubicBezTo>
                      <a:pt x="581" y="871"/>
                      <a:pt x="581" y="871"/>
                      <a:pt x="581" y="871"/>
                    </a:cubicBezTo>
                    <a:cubicBezTo>
                      <a:pt x="581" y="871"/>
                      <a:pt x="582" y="871"/>
                      <a:pt x="582" y="871"/>
                    </a:cubicBezTo>
                    <a:cubicBezTo>
                      <a:pt x="582" y="873"/>
                      <a:pt x="582" y="873"/>
                      <a:pt x="582" y="873"/>
                    </a:cubicBezTo>
                    <a:cubicBezTo>
                      <a:pt x="582" y="873"/>
                      <a:pt x="581" y="873"/>
                      <a:pt x="581" y="873"/>
                    </a:cubicBezTo>
                    <a:close/>
                    <a:moveTo>
                      <a:pt x="579" y="795"/>
                    </a:moveTo>
                    <a:cubicBezTo>
                      <a:pt x="579" y="795"/>
                      <a:pt x="579" y="795"/>
                      <a:pt x="579" y="795"/>
                    </a:cubicBezTo>
                    <a:cubicBezTo>
                      <a:pt x="579" y="795"/>
                      <a:pt x="579" y="795"/>
                      <a:pt x="579" y="795"/>
                    </a:cubicBezTo>
                    <a:cubicBezTo>
                      <a:pt x="579" y="795"/>
                      <a:pt x="579" y="795"/>
                      <a:pt x="579" y="795"/>
                    </a:cubicBezTo>
                    <a:cubicBezTo>
                      <a:pt x="579" y="795"/>
                      <a:pt x="579" y="795"/>
                      <a:pt x="579" y="795"/>
                    </a:cubicBezTo>
                    <a:close/>
                    <a:moveTo>
                      <a:pt x="579" y="793"/>
                    </a:moveTo>
                    <a:cubicBezTo>
                      <a:pt x="579" y="793"/>
                      <a:pt x="579" y="792"/>
                      <a:pt x="579" y="792"/>
                    </a:cubicBezTo>
                    <a:cubicBezTo>
                      <a:pt x="579" y="792"/>
                      <a:pt x="579" y="792"/>
                      <a:pt x="580" y="792"/>
                    </a:cubicBezTo>
                    <a:cubicBezTo>
                      <a:pt x="580" y="792"/>
                      <a:pt x="580" y="793"/>
                      <a:pt x="580" y="793"/>
                    </a:cubicBezTo>
                    <a:cubicBezTo>
                      <a:pt x="580" y="793"/>
                      <a:pt x="579" y="793"/>
                      <a:pt x="579" y="793"/>
                    </a:cubicBezTo>
                    <a:close/>
                    <a:moveTo>
                      <a:pt x="579" y="796"/>
                    </a:moveTo>
                    <a:cubicBezTo>
                      <a:pt x="579" y="796"/>
                      <a:pt x="579" y="797"/>
                      <a:pt x="580" y="797"/>
                    </a:cubicBezTo>
                    <a:cubicBezTo>
                      <a:pt x="580" y="797"/>
                      <a:pt x="581" y="796"/>
                      <a:pt x="580" y="795"/>
                    </a:cubicBezTo>
                    <a:cubicBezTo>
                      <a:pt x="581" y="796"/>
                      <a:pt x="581" y="796"/>
                      <a:pt x="581" y="796"/>
                    </a:cubicBezTo>
                    <a:cubicBezTo>
                      <a:pt x="581" y="796"/>
                      <a:pt x="582" y="796"/>
                      <a:pt x="582" y="796"/>
                    </a:cubicBezTo>
                    <a:cubicBezTo>
                      <a:pt x="582" y="799"/>
                      <a:pt x="582" y="799"/>
                      <a:pt x="582" y="799"/>
                    </a:cubicBezTo>
                    <a:cubicBezTo>
                      <a:pt x="582" y="799"/>
                      <a:pt x="581" y="799"/>
                      <a:pt x="581" y="799"/>
                    </a:cubicBezTo>
                    <a:cubicBezTo>
                      <a:pt x="581" y="799"/>
                      <a:pt x="580" y="799"/>
                      <a:pt x="580" y="799"/>
                    </a:cubicBezTo>
                    <a:cubicBezTo>
                      <a:pt x="580" y="799"/>
                      <a:pt x="580" y="799"/>
                      <a:pt x="580" y="799"/>
                    </a:cubicBezTo>
                    <a:cubicBezTo>
                      <a:pt x="580" y="799"/>
                      <a:pt x="580" y="798"/>
                      <a:pt x="580" y="798"/>
                    </a:cubicBezTo>
                    <a:cubicBezTo>
                      <a:pt x="581" y="799"/>
                      <a:pt x="581" y="798"/>
                      <a:pt x="581" y="798"/>
                    </a:cubicBezTo>
                    <a:cubicBezTo>
                      <a:pt x="581" y="798"/>
                      <a:pt x="581" y="797"/>
                      <a:pt x="581" y="797"/>
                    </a:cubicBezTo>
                    <a:cubicBezTo>
                      <a:pt x="581" y="796"/>
                      <a:pt x="580" y="796"/>
                      <a:pt x="580" y="797"/>
                    </a:cubicBezTo>
                    <a:cubicBezTo>
                      <a:pt x="580" y="797"/>
                      <a:pt x="580" y="797"/>
                      <a:pt x="580" y="797"/>
                    </a:cubicBezTo>
                    <a:cubicBezTo>
                      <a:pt x="580" y="797"/>
                      <a:pt x="579" y="797"/>
                      <a:pt x="579" y="797"/>
                    </a:cubicBezTo>
                    <a:cubicBezTo>
                      <a:pt x="579" y="797"/>
                      <a:pt x="579" y="797"/>
                      <a:pt x="579" y="797"/>
                    </a:cubicBezTo>
                    <a:cubicBezTo>
                      <a:pt x="579" y="797"/>
                      <a:pt x="579" y="797"/>
                      <a:pt x="579" y="796"/>
                    </a:cubicBezTo>
                    <a:close/>
                    <a:moveTo>
                      <a:pt x="582" y="878"/>
                    </a:moveTo>
                    <a:cubicBezTo>
                      <a:pt x="582" y="878"/>
                      <a:pt x="582" y="878"/>
                      <a:pt x="582" y="878"/>
                    </a:cubicBezTo>
                    <a:cubicBezTo>
                      <a:pt x="582" y="878"/>
                      <a:pt x="582" y="878"/>
                      <a:pt x="582" y="878"/>
                    </a:cubicBezTo>
                    <a:cubicBezTo>
                      <a:pt x="582" y="878"/>
                      <a:pt x="582" y="878"/>
                      <a:pt x="582" y="878"/>
                    </a:cubicBezTo>
                    <a:cubicBezTo>
                      <a:pt x="582" y="878"/>
                      <a:pt x="582" y="878"/>
                      <a:pt x="582" y="878"/>
                    </a:cubicBezTo>
                    <a:cubicBezTo>
                      <a:pt x="582" y="878"/>
                      <a:pt x="582" y="878"/>
                      <a:pt x="582" y="878"/>
                    </a:cubicBezTo>
                    <a:cubicBezTo>
                      <a:pt x="582" y="878"/>
                      <a:pt x="582" y="878"/>
                      <a:pt x="582" y="878"/>
                    </a:cubicBezTo>
                    <a:close/>
                    <a:moveTo>
                      <a:pt x="581" y="870"/>
                    </a:moveTo>
                    <a:cubicBezTo>
                      <a:pt x="581" y="870"/>
                      <a:pt x="581" y="870"/>
                      <a:pt x="580" y="870"/>
                    </a:cubicBezTo>
                    <a:cubicBezTo>
                      <a:pt x="580" y="870"/>
                      <a:pt x="580" y="870"/>
                      <a:pt x="580" y="869"/>
                    </a:cubicBezTo>
                    <a:cubicBezTo>
                      <a:pt x="581" y="869"/>
                      <a:pt x="581" y="869"/>
                      <a:pt x="581" y="868"/>
                    </a:cubicBezTo>
                    <a:cubicBezTo>
                      <a:pt x="581" y="867"/>
                      <a:pt x="581" y="867"/>
                      <a:pt x="580" y="867"/>
                    </a:cubicBezTo>
                    <a:cubicBezTo>
                      <a:pt x="580" y="867"/>
                      <a:pt x="580" y="867"/>
                      <a:pt x="580" y="867"/>
                    </a:cubicBezTo>
                    <a:cubicBezTo>
                      <a:pt x="581" y="867"/>
                      <a:pt x="581" y="866"/>
                      <a:pt x="581" y="865"/>
                    </a:cubicBezTo>
                    <a:cubicBezTo>
                      <a:pt x="581" y="865"/>
                      <a:pt x="581" y="865"/>
                      <a:pt x="581" y="865"/>
                    </a:cubicBezTo>
                    <a:cubicBezTo>
                      <a:pt x="581" y="865"/>
                      <a:pt x="581" y="865"/>
                      <a:pt x="581" y="865"/>
                    </a:cubicBezTo>
                    <a:cubicBezTo>
                      <a:pt x="581" y="865"/>
                      <a:pt x="581" y="865"/>
                      <a:pt x="582" y="865"/>
                    </a:cubicBezTo>
                    <a:cubicBezTo>
                      <a:pt x="582" y="870"/>
                      <a:pt x="582" y="870"/>
                      <a:pt x="582" y="870"/>
                    </a:cubicBezTo>
                    <a:cubicBezTo>
                      <a:pt x="582" y="870"/>
                      <a:pt x="581" y="869"/>
                      <a:pt x="581" y="869"/>
                    </a:cubicBezTo>
                    <a:cubicBezTo>
                      <a:pt x="581" y="869"/>
                      <a:pt x="581" y="870"/>
                      <a:pt x="581" y="870"/>
                    </a:cubicBezTo>
                    <a:close/>
                    <a:moveTo>
                      <a:pt x="579" y="863"/>
                    </a:moveTo>
                    <a:cubicBezTo>
                      <a:pt x="579" y="862"/>
                      <a:pt x="579" y="862"/>
                      <a:pt x="579" y="862"/>
                    </a:cubicBezTo>
                    <a:cubicBezTo>
                      <a:pt x="579" y="862"/>
                      <a:pt x="579" y="862"/>
                      <a:pt x="579" y="862"/>
                    </a:cubicBezTo>
                    <a:cubicBezTo>
                      <a:pt x="579" y="862"/>
                      <a:pt x="579" y="862"/>
                      <a:pt x="578" y="862"/>
                    </a:cubicBezTo>
                    <a:cubicBezTo>
                      <a:pt x="578" y="862"/>
                      <a:pt x="578" y="861"/>
                      <a:pt x="578" y="861"/>
                    </a:cubicBezTo>
                    <a:cubicBezTo>
                      <a:pt x="579" y="862"/>
                      <a:pt x="579" y="862"/>
                      <a:pt x="580" y="862"/>
                    </a:cubicBezTo>
                    <a:cubicBezTo>
                      <a:pt x="580" y="862"/>
                      <a:pt x="581" y="861"/>
                      <a:pt x="581" y="861"/>
                    </a:cubicBezTo>
                    <a:cubicBezTo>
                      <a:pt x="581" y="861"/>
                      <a:pt x="581" y="861"/>
                      <a:pt x="581" y="861"/>
                    </a:cubicBezTo>
                    <a:cubicBezTo>
                      <a:pt x="581" y="861"/>
                      <a:pt x="581" y="862"/>
                      <a:pt x="581" y="863"/>
                    </a:cubicBezTo>
                    <a:cubicBezTo>
                      <a:pt x="581" y="863"/>
                      <a:pt x="580" y="863"/>
                      <a:pt x="580" y="863"/>
                    </a:cubicBezTo>
                    <a:cubicBezTo>
                      <a:pt x="580" y="863"/>
                      <a:pt x="580" y="863"/>
                      <a:pt x="580" y="863"/>
                    </a:cubicBezTo>
                    <a:cubicBezTo>
                      <a:pt x="580" y="862"/>
                      <a:pt x="580" y="862"/>
                      <a:pt x="579" y="863"/>
                    </a:cubicBezTo>
                    <a:close/>
                    <a:moveTo>
                      <a:pt x="579" y="821"/>
                    </a:moveTo>
                    <a:cubicBezTo>
                      <a:pt x="579" y="821"/>
                      <a:pt x="580" y="821"/>
                      <a:pt x="580" y="821"/>
                    </a:cubicBezTo>
                    <a:cubicBezTo>
                      <a:pt x="580" y="821"/>
                      <a:pt x="580" y="821"/>
                      <a:pt x="580" y="822"/>
                    </a:cubicBezTo>
                    <a:cubicBezTo>
                      <a:pt x="580" y="822"/>
                      <a:pt x="580" y="822"/>
                      <a:pt x="580" y="822"/>
                    </a:cubicBezTo>
                    <a:cubicBezTo>
                      <a:pt x="580" y="822"/>
                      <a:pt x="580" y="822"/>
                      <a:pt x="580" y="822"/>
                    </a:cubicBezTo>
                    <a:cubicBezTo>
                      <a:pt x="580" y="822"/>
                      <a:pt x="580" y="822"/>
                      <a:pt x="580" y="822"/>
                    </a:cubicBezTo>
                    <a:cubicBezTo>
                      <a:pt x="580" y="822"/>
                      <a:pt x="579" y="822"/>
                      <a:pt x="579" y="822"/>
                    </a:cubicBezTo>
                    <a:cubicBezTo>
                      <a:pt x="579" y="822"/>
                      <a:pt x="579" y="822"/>
                      <a:pt x="579" y="822"/>
                    </a:cubicBezTo>
                    <a:cubicBezTo>
                      <a:pt x="579" y="821"/>
                      <a:pt x="579" y="821"/>
                      <a:pt x="579" y="821"/>
                    </a:cubicBezTo>
                    <a:close/>
                    <a:moveTo>
                      <a:pt x="579" y="834"/>
                    </a:moveTo>
                    <a:cubicBezTo>
                      <a:pt x="580" y="834"/>
                      <a:pt x="580" y="832"/>
                      <a:pt x="579" y="832"/>
                    </a:cubicBezTo>
                    <a:cubicBezTo>
                      <a:pt x="579" y="832"/>
                      <a:pt x="579" y="832"/>
                      <a:pt x="579" y="832"/>
                    </a:cubicBezTo>
                    <a:cubicBezTo>
                      <a:pt x="580" y="831"/>
                      <a:pt x="580" y="831"/>
                      <a:pt x="580" y="831"/>
                    </a:cubicBezTo>
                    <a:cubicBezTo>
                      <a:pt x="580" y="830"/>
                      <a:pt x="580" y="830"/>
                      <a:pt x="580" y="830"/>
                    </a:cubicBezTo>
                    <a:cubicBezTo>
                      <a:pt x="580" y="829"/>
                      <a:pt x="579" y="829"/>
                      <a:pt x="579" y="829"/>
                    </a:cubicBezTo>
                    <a:cubicBezTo>
                      <a:pt x="579" y="829"/>
                      <a:pt x="579" y="829"/>
                      <a:pt x="579" y="829"/>
                    </a:cubicBezTo>
                    <a:cubicBezTo>
                      <a:pt x="579" y="829"/>
                      <a:pt x="579" y="829"/>
                      <a:pt x="579" y="828"/>
                    </a:cubicBezTo>
                    <a:cubicBezTo>
                      <a:pt x="579" y="829"/>
                      <a:pt x="580" y="828"/>
                      <a:pt x="580" y="828"/>
                    </a:cubicBezTo>
                    <a:cubicBezTo>
                      <a:pt x="580" y="827"/>
                      <a:pt x="580" y="827"/>
                      <a:pt x="580" y="826"/>
                    </a:cubicBezTo>
                    <a:cubicBezTo>
                      <a:pt x="580" y="826"/>
                      <a:pt x="579" y="826"/>
                      <a:pt x="579" y="826"/>
                    </a:cubicBezTo>
                    <a:cubicBezTo>
                      <a:pt x="579" y="826"/>
                      <a:pt x="579" y="826"/>
                      <a:pt x="579" y="826"/>
                    </a:cubicBezTo>
                    <a:cubicBezTo>
                      <a:pt x="579" y="826"/>
                      <a:pt x="579" y="826"/>
                      <a:pt x="579" y="825"/>
                    </a:cubicBezTo>
                    <a:cubicBezTo>
                      <a:pt x="579" y="825"/>
                      <a:pt x="579" y="825"/>
                      <a:pt x="579" y="825"/>
                    </a:cubicBezTo>
                    <a:cubicBezTo>
                      <a:pt x="580" y="825"/>
                      <a:pt x="580" y="825"/>
                      <a:pt x="580" y="824"/>
                    </a:cubicBezTo>
                    <a:cubicBezTo>
                      <a:pt x="580" y="824"/>
                      <a:pt x="580" y="824"/>
                      <a:pt x="580" y="824"/>
                    </a:cubicBezTo>
                    <a:cubicBezTo>
                      <a:pt x="581" y="825"/>
                      <a:pt x="581" y="824"/>
                      <a:pt x="581" y="823"/>
                    </a:cubicBezTo>
                    <a:cubicBezTo>
                      <a:pt x="581" y="823"/>
                      <a:pt x="581" y="823"/>
                      <a:pt x="581" y="822"/>
                    </a:cubicBezTo>
                    <a:cubicBezTo>
                      <a:pt x="581" y="822"/>
                      <a:pt x="581" y="822"/>
                      <a:pt x="581" y="822"/>
                    </a:cubicBezTo>
                    <a:cubicBezTo>
                      <a:pt x="581" y="821"/>
                      <a:pt x="582" y="821"/>
                      <a:pt x="582" y="821"/>
                    </a:cubicBezTo>
                    <a:cubicBezTo>
                      <a:pt x="582" y="826"/>
                      <a:pt x="582" y="826"/>
                      <a:pt x="582" y="826"/>
                    </a:cubicBezTo>
                    <a:cubicBezTo>
                      <a:pt x="582" y="826"/>
                      <a:pt x="582" y="826"/>
                      <a:pt x="582" y="826"/>
                    </a:cubicBezTo>
                    <a:cubicBezTo>
                      <a:pt x="582" y="826"/>
                      <a:pt x="582" y="826"/>
                      <a:pt x="582" y="826"/>
                    </a:cubicBezTo>
                    <a:cubicBezTo>
                      <a:pt x="582" y="825"/>
                      <a:pt x="580" y="825"/>
                      <a:pt x="580" y="826"/>
                    </a:cubicBezTo>
                    <a:cubicBezTo>
                      <a:pt x="580" y="826"/>
                      <a:pt x="580" y="826"/>
                      <a:pt x="580" y="826"/>
                    </a:cubicBezTo>
                    <a:cubicBezTo>
                      <a:pt x="580" y="826"/>
                      <a:pt x="581" y="826"/>
                      <a:pt x="581" y="827"/>
                    </a:cubicBezTo>
                    <a:cubicBezTo>
                      <a:pt x="581" y="827"/>
                      <a:pt x="581" y="827"/>
                      <a:pt x="581" y="827"/>
                    </a:cubicBezTo>
                    <a:cubicBezTo>
                      <a:pt x="581" y="827"/>
                      <a:pt x="581" y="827"/>
                      <a:pt x="581" y="827"/>
                    </a:cubicBezTo>
                    <a:cubicBezTo>
                      <a:pt x="581" y="828"/>
                      <a:pt x="581" y="827"/>
                      <a:pt x="582" y="827"/>
                    </a:cubicBezTo>
                    <a:cubicBezTo>
                      <a:pt x="582" y="828"/>
                      <a:pt x="582" y="828"/>
                      <a:pt x="582" y="828"/>
                    </a:cubicBezTo>
                    <a:cubicBezTo>
                      <a:pt x="581" y="828"/>
                      <a:pt x="581" y="828"/>
                      <a:pt x="580" y="828"/>
                    </a:cubicBezTo>
                    <a:cubicBezTo>
                      <a:pt x="580" y="828"/>
                      <a:pt x="580" y="828"/>
                      <a:pt x="580" y="828"/>
                    </a:cubicBezTo>
                    <a:cubicBezTo>
                      <a:pt x="580" y="828"/>
                      <a:pt x="580" y="830"/>
                      <a:pt x="580" y="830"/>
                    </a:cubicBezTo>
                    <a:cubicBezTo>
                      <a:pt x="580" y="830"/>
                      <a:pt x="580" y="830"/>
                      <a:pt x="580" y="830"/>
                    </a:cubicBezTo>
                    <a:cubicBezTo>
                      <a:pt x="581" y="830"/>
                      <a:pt x="581" y="830"/>
                      <a:pt x="581" y="830"/>
                    </a:cubicBezTo>
                    <a:cubicBezTo>
                      <a:pt x="581" y="830"/>
                      <a:pt x="581" y="830"/>
                      <a:pt x="582" y="830"/>
                    </a:cubicBezTo>
                    <a:cubicBezTo>
                      <a:pt x="582" y="832"/>
                      <a:pt x="582" y="832"/>
                      <a:pt x="582" y="832"/>
                    </a:cubicBezTo>
                    <a:cubicBezTo>
                      <a:pt x="582" y="832"/>
                      <a:pt x="582" y="832"/>
                      <a:pt x="582" y="832"/>
                    </a:cubicBezTo>
                    <a:cubicBezTo>
                      <a:pt x="582" y="832"/>
                      <a:pt x="582" y="832"/>
                      <a:pt x="582" y="832"/>
                    </a:cubicBezTo>
                    <a:cubicBezTo>
                      <a:pt x="582" y="832"/>
                      <a:pt x="581" y="832"/>
                      <a:pt x="581" y="832"/>
                    </a:cubicBezTo>
                    <a:cubicBezTo>
                      <a:pt x="581" y="832"/>
                      <a:pt x="581" y="832"/>
                      <a:pt x="581" y="832"/>
                    </a:cubicBezTo>
                    <a:cubicBezTo>
                      <a:pt x="581" y="832"/>
                      <a:pt x="580" y="832"/>
                      <a:pt x="580" y="832"/>
                    </a:cubicBezTo>
                    <a:cubicBezTo>
                      <a:pt x="580" y="833"/>
                      <a:pt x="580" y="833"/>
                      <a:pt x="581" y="833"/>
                    </a:cubicBezTo>
                    <a:cubicBezTo>
                      <a:pt x="581" y="834"/>
                      <a:pt x="581" y="834"/>
                      <a:pt x="582" y="834"/>
                    </a:cubicBezTo>
                    <a:cubicBezTo>
                      <a:pt x="582" y="835"/>
                      <a:pt x="582" y="835"/>
                      <a:pt x="582" y="835"/>
                    </a:cubicBezTo>
                    <a:cubicBezTo>
                      <a:pt x="581" y="835"/>
                      <a:pt x="581" y="836"/>
                      <a:pt x="581" y="836"/>
                    </a:cubicBezTo>
                    <a:cubicBezTo>
                      <a:pt x="581" y="837"/>
                      <a:pt x="581" y="837"/>
                      <a:pt x="581" y="837"/>
                    </a:cubicBezTo>
                    <a:cubicBezTo>
                      <a:pt x="581" y="837"/>
                      <a:pt x="582" y="837"/>
                      <a:pt x="582" y="837"/>
                    </a:cubicBezTo>
                    <a:cubicBezTo>
                      <a:pt x="582" y="839"/>
                      <a:pt x="582" y="839"/>
                      <a:pt x="582" y="839"/>
                    </a:cubicBezTo>
                    <a:cubicBezTo>
                      <a:pt x="581" y="839"/>
                      <a:pt x="580" y="840"/>
                      <a:pt x="581" y="841"/>
                    </a:cubicBezTo>
                    <a:cubicBezTo>
                      <a:pt x="581" y="841"/>
                      <a:pt x="581" y="841"/>
                      <a:pt x="581" y="841"/>
                    </a:cubicBezTo>
                    <a:cubicBezTo>
                      <a:pt x="581" y="841"/>
                      <a:pt x="581" y="841"/>
                      <a:pt x="581" y="841"/>
                    </a:cubicBezTo>
                    <a:cubicBezTo>
                      <a:pt x="581" y="841"/>
                      <a:pt x="581" y="841"/>
                      <a:pt x="580" y="841"/>
                    </a:cubicBezTo>
                    <a:cubicBezTo>
                      <a:pt x="580" y="840"/>
                      <a:pt x="579" y="841"/>
                      <a:pt x="579" y="841"/>
                    </a:cubicBezTo>
                    <a:cubicBezTo>
                      <a:pt x="579" y="841"/>
                      <a:pt x="579" y="842"/>
                      <a:pt x="579" y="842"/>
                    </a:cubicBezTo>
                    <a:cubicBezTo>
                      <a:pt x="579" y="842"/>
                      <a:pt x="579" y="842"/>
                      <a:pt x="579" y="842"/>
                    </a:cubicBezTo>
                    <a:cubicBezTo>
                      <a:pt x="579" y="842"/>
                      <a:pt x="579" y="842"/>
                      <a:pt x="579" y="842"/>
                    </a:cubicBezTo>
                    <a:cubicBezTo>
                      <a:pt x="579" y="841"/>
                      <a:pt x="579" y="841"/>
                      <a:pt x="579" y="840"/>
                    </a:cubicBezTo>
                    <a:cubicBezTo>
                      <a:pt x="579" y="840"/>
                      <a:pt x="580" y="840"/>
                      <a:pt x="580" y="840"/>
                    </a:cubicBezTo>
                    <a:cubicBezTo>
                      <a:pt x="580" y="840"/>
                      <a:pt x="580" y="840"/>
                      <a:pt x="580" y="840"/>
                    </a:cubicBezTo>
                    <a:cubicBezTo>
                      <a:pt x="580" y="840"/>
                      <a:pt x="581" y="840"/>
                      <a:pt x="581" y="840"/>
                    </a:cubicBezTo>
                    <a:cubicBezTo>
                      <a:pt x="581" y="839"/>
                      <a:pt x="581" y="839"/>
                      <a:pt x="581" y="839"/>
                    </a:cubicBezTo>
                    <a:cubicBezTo>
                      <a:pt x="581" y="839"/>
                      <a:pt x="581" y="839"/>
                      <a:pt x="581" y="839"/>
                    </a:cubicBezTo>
                    <a:cubicBezTo>
                      <a:pt x="581" y="839"/>
                      <a:pt x="581" y="838"/>
                      <a:pt x="580" y="838"/>
                    </a:cubicBezTo>
                    <a:cubicBezTo>
                      <a:pt x="581" y="838"/>
                      <a:pt x="581" y="837"/>
                      <a:pt x="581" y="837"/>
                    </a:cubicBezTo>
                    <a:cubicBezTo>
                      <a:pt x="581" y="836"/>
                      <a:pt x="581" y="836"/>
                      <a:pt x="580" y="836"/>
                    </a:cubicBezTo>
                    <a:cubicBezTo>
                      <a:pt x="580" y="836"/>
                      <a:pt x="580" y="836"/>
                      <a:pt x="580" y="836"/>
                    </a:cubicBezTo>
                    <a:cubicBezTo>
                      <a:pt x="580" y="836"/>
                      <a:pt x="580" y="836"/>
                      <a:pt x="579" y="835"/>
                    </a:cubicBezTo>
                    <a:cubicBezTo>
                      <a:pt x="579" y="835"/>
                      <a:pt x="579" y="835"/>
                      <a:pt x="579" y="835"/>
                    </a:cubicBezTo>
                    <a:cubicBezTo>
                      <a:pt x="579" y="834"/>
                      <a:pt x="579" y="834"/>
                      <a:pt x="579" y="834"/>
                    </a:cubicBezTo>
                    <a:cubicBezTo>
                      <a:pt x="579" y="834"/>
                      <a:pt x="579" y="834"/>
                      <a:pt x="579" y="834"/>
                    </a:cubicBezTo>
                    <a:close/>
                    <a:moveTo>
                      <a:pt x="580" y="845"/>
                    </a:moveTo>
                    <a:cubicBezTo>
                      <a:pt x="580" y="845"/>
                      <a:pt x="580" y="845"/>
                      <a:pt x="580" y="844"/>
                    </a:cubicBezTo>
                    <a:cubicBezTo>
                      <a:pt x="580" y="844"/>
                      <a:pt x="580" y="844"/>
                      <a:pt x="580" y="844"/>
                    </a:cubicBezTo>
                    <a:cubicBezTo>
                      <a:pt x="580" y="844"/>
                      <a:pt x="580" y="845"/>
                      <a:pt x="580" y="845"/>
                    </a:cubicBezTo>
                    <a:cubicBezTo>
                      <a:pt x="580" y="845"/>
                      <a:pt x="580" y="845"/>
                      <a:pt x="580" y="845"/>
                    </a:cubicBezTo>
                    <a:cubicBezTo>
                      <a:pt x="580" y="845"/>
                      <a:pt x="580" y="845"/>
                      <a:pt x="580" y="845"/>
                    </a:cubicBezTo>
                    <a:close/>
                    <a:moveTo>
                      <a:pt x="580" y="843"/>
                    </a:moveTo>
                    <a:cubicBezTo>
                      <a:pt x="580" y="843"/>
                      <a:pt x="580" y="843"/>
                      <a:pt x="580" y="843"/>
                    </a:cubicBezTo>
                    <a:cubicBezTo>
                      <a:pt x="580" y="843"/>
                      <a:pt x="580" y="843"/>
                      <a:pt x="580" y="843"/>
                    </a:cubicBezTo>
                    <a:cubicBezTo>
                      <a:pt x="581" y="843"/>
                      <a:pt x="581" y="843"/>
                      <a:pt x="582" y="843"/>
                    </a:cubicBezTo>
                    <a:cubicBezTo>
                      <a:pt x="582" y="844"/>
                      <a:pt x="582" y="844"/>
                      <a:pt x="582" y="844"/>
                    </a:cubicBezTo>
                    <a:cubicBezTo>
                      <a:pt x="581" y="843"/>
                      <a:pt x="581" y="843"/>
                      <a:pt x="580" y="844"/>
                    </a:cubicBezTo>
                    <a:cubicBezTo>
                      <a:pt x="580" y="844"/>
                      <a:pt x="580" y="843"/>
                      <a:pt x="580" y="843"/>
                    </a:cubicBezTo>
                    <a:cubicBezTo>
                      <a:pt x="580" y="843"/>
                      <a:pt x="580" y="843"/>
                      <a:pt x="580" y="843"/>
                    </a:cubicBezTo>
                    <a:close/>
                    <a:moveTo>
                      <a:pt x="582" y="846"/>
                    </a:moveTo>
                    <a:cubicBezTo>
                      <a:pt x="582" y="846"/>
                      <a:pt x="582" y="846"/>
                      <a:pt x="582" y="846"/>
                    </a:cubicBezTo>
                    <a:cubicBezTo>
                      <a:pt x="582" y="846"/>
                      <a:pt x="582" y="846"/>
                      <a:pt x="582" y="846"/>
                    </a:cubicBezTo>
                    <a:cubicBezTo>
                      <a:pt x="582" y="846"/>
                      <a:pt x="582" y="846"/>
                      <a:pt x="582" y="846"/>
                    </a:cubicBezTo>
                    <a:cubicBezTo>
                      <a:pt x="582" y="846"/>
                      <a:pt x="582" y="846"/>
                      <a:pt x="582" y="846"/>
                    </a:cubicBezTo>
                    <a:close/>
                    <a:moveTo>
                      <a:pt x="581" y="806"/>
                    </a:moveTo>
                    <a:cubicBezTo>
                      <a:pt x="581" y="806"/>
                      <a:pt x="581" y="805"/>
                      <a:pt x="581" y="805"/>
                    </a:cubicBezTo>
                    <a:cubicBezTo>
                      <a:pt x="580" y="805"/>
                      <a:pt x="580" y="805"/>
                      <a:pt x="580" y="805"/>
                    </a:cubicBezTo>
                    <a:cubicBezTo>
                      <a:pt x="580" y="805"/>
                      <a:pt x="580" y="805"/>
                      <a:pt x="580" y="805"/>
                    </a:cubicBezTo>
                    <a:cubicBezTo>
                      <a:pt x="580" y="804"/>
                      <a:pt x="580" y="804"/>
                      <a:pt x="581" y="804"/>
                    </a:cubicBezTo>
                    <a:cubicBezTo>
                      <a:pt x="581" y="804"/>
                      <a:pt x="581" y="804"/>
                      <a:pt x="581" y="804"/>
                    </a:cubicBezTo>
                    <a:cubicBezTo>
                      <a:pt x="581" y="805"/>
                      <a:pt x="581" y="805"/>
                      <a:pt x="581" y="805"/>
                    </a:cubicBezTo>
                    <a:cubicBezTo>
                      <a:pt x="581" y="805"/>
                      <a:pt x="582" y="805"/>
                      <a:pt x="582" y="805"/>
                    </a:cubicBezTo>
                    <a:cubicBezTo>
                      <a:pt x="582" y="806"/>
                      <a:pt x="582" y="806"/>
                      <a:pt x="582" y="806"/>
                    </a:cubicBezTo>
                    <a:cubicBezTo>
                      <a:pt x="581" y="805"/>
                      <a:pt x="581" y="805"/>
                      <a:pt x="581" y="806"/>
                    </a:cubicBezTo>
                    <a:close/>
                    <a:moveTo>
                      <a:pt x="582" y="804"/>
                    </a:moveTo>
                    <a:cubicBezTo>
                      <a:pt x="582" y="804"/>
                      <a:pt x="582" y="804"/>
                      <a:pt x="582" y="804"/>
                    </a:cubicBezTo>
                    <a:cubicBezTo>
                      <a:pt x="582" y="804"/>
                      <a:pt x="582" y="804"/>
                      <a:pt x="582" y="804"/>
                    </a:cubicBezTo>
                    <a:close/>
                    <a:moveTo>
                      <a:pt x="582" y="811"/>
                    </a:moveTo>
                    <a:cubicBezTo>
                      <a:pt x="582" y="811"/>
                      <a:pt x="582" y="811"/>
                      <a:pt x="582" y="811"/>
                    </a:cubicBezTo>
                    <a:cubicBezTo>
                      <a:pt x="582" y="811"/>
                      <a:pt x="582" y="811"/>
                      <a:pt x="582" y="811"/>
                    </a:cubicBezTo>
                    <a:close/>
                    <a:moveTo>
                      <a:pt x="580" y="801"/>
                    </a:moveTo>
                    <a:cubicBezTo>
                      <a:pt x="580" y="801"/>
                      <a:pt x="581" y="801"/>
                      <a:pt x="581" y="801"/>
                    </a:cubicBezTo>
                    <a:cubicBezTo>
                      <a:pt x="581" y="801"/>
                      <a:pt x="581" y="801"/>
                      <a:pt x="581" y="801"/>
                    </a:cubicBezTo>
                    <a:cubicBezTo>
                      <a:pt x="581" y="801"/>
                      <a:pt x="582" y="801"/>
                      <a:pt x="582" y="801"/>
                    </a:cubicBezTo>
                    <a:cubicBezTo>
                      <a:pt x="582" y="801"/>
                      <a:pt x="582" y="801"/>
                      <a:pt x="582" y="801"/>
                    </a:cubicBezTo>
                    <a:cubicBezTo>
                      <a:pt x="582" y="802"/>
                      <a:pt x="582" y="802"/>
                      <a:pt x="582" y="802"/>
                    </a:cubicBezTo>
                    <a:cubicBezTo>
                      <a:pt x="581" y="802"/>
                      <a:pt x="581" y="802"/>
                      <a:pt x="580" y="802"/>
                    </a:cubicBezTo>
                    <a:cubicBezTo>
                      <a:pt x="580" y="802"/>
                      <a:pt x="580" y="801"/>
                      <a:pt x="580" y="801"/>
                    </a:cubicBezTo>
                    <a:cubicBezTo>
                      <a:pt x="580" y="801"/>
                      <a:pt x="580" y="801"/>
                      <a:pt x="580" y="801"/>
                    </a:cubicBezTo>
                    <a:close/>
                    <a:moveTo>
                      <a:pt x="579" y="805"/>
                    </a:moveTo>
                    <a:cubicBezTo>
                      <a:pt x="579" y="805"/>
                      <a:pt x="579" y="805"/>
                      <a:pt x="579" y="805"/>
                    </a:cubicBezTo>
                    <a:cubicBezTo>
                      <a:pt x="579" y="805"/>
                      <a:pt x="579" y="805"/>
                      <a:pt x="579" y="805"/>
                    </a:cubicBezTo>
                    <a:cubicBezTo>
                      <a:pt x="579" y="805"/>
                      <a:pt x="579" y="805"/>
                      <a:pt x="579" y="805"/>
                    </a:cubicBezTo>
                    <a:close/>
                    <a:moveTo>
                      <a:pt x="580" y="807"/>
                    </a:moveTo>
                    <a:cubicBezTo>
                      <a:pt x="580" y="807"/>
                      <a:pt x="580" y="807"/>
                      <a:pt x="580" y="807"/>
                    </a:cubicBezTo>
                    <a:cubicBezTo>
                      <a:pt x="580" y="806"/>
                      <a:pt x="580" y="806"/>
                      <a:pt x="580" y="806"/>
                    </a:cubicBezTo>
                    <a:cubicBezTo>
                      <a:pt x="580" y="806"/>
                      <a:pt x="580" y="806"/>
                      <a:pt x="580" y="806"/>
                    </a:cubicBezTo>
                    <a:cubicBezTo>
                      <a:pt x="580" y="807"/>
                      <a:pt x="580" y="807"/>
                      <a:pt x="581" y="808"/>
                    </a:cubicBezTo>
                    <a:cubicBezTo>
                      <a:pt x="581" y="808"/>
                      <a:pt x="581" y="808"/>
                      <a:pt x="582" y="808"/>
                    </a:cubicBezTo>
                    <a:cubicBezTo>
                      <a:pt x="582" y="809"/>
                      <a:pt x="582" y="809"/>
                      <a:pt x="582" y="809"/>
                    </a:cubicBezTo>
                    <a:cubicBezTo>
                      <a:pt x="582" y="809"/>
                      <a:pt x="581" y="809"/>
                      <a:pt x="581" y="809"/>
                    </a:cubicBezTo>
                    <a:cubicBezTo>
                      <a:pt x="581" y="809"/>
                      <a:pt x="581" y="809"/>
                      <a:pt x="581" y="809"/>
                    </a:cubicBezTo>
                    <a:cubicBezTo>
                      <a:pt x="581" y="809"/>
                      <a:pt x="580" y="809"/>
                      <a:pt x="580" y="809"/>
                    </a:cubicBezTo>
                    <a:cubicBezTo>
                      <a:pt x="580" y="809"/>
                      <a:pt x="581" y="808"/>
                      <a:pt x="581" y="808"/>
                    </a:cubicBezTo>
                    <a:cubicBezTo>
                      <a:pt x="580" y="807"/>
                      <a:pt x="580" y="807"/>
                      <a:pt x="580" y="807"/>
                    </a:cubicBezTo>
                    <a:cubicBezTo>
                      <a:pt x="580" y="807"/>
                      <a:pt x="580" y="807"/>
                      <a:pt x="580" y="807"/>
                    </a:cubicBezTo>
                    <a:close/>
                    <a:moveTo>
                      <a:pt x="582" y="812"/>
                    </a:moveTo>
                    <a:cubicBezTo>
                      <a:pt x="582" y="812"/>
                      <a:pt x="582" y="812"/>
                      <a:pt x="582" y="812"/>
                    </a:cubicBezTo>
                    <a:cubicBezTo>
                      <a:pt x="582" y="812"/>
                      <a:pt x="582" y="812"/>
                      <a:pt x="582" y="812"/>
                    </a:cubicBezTo>
                    <a:cubicBezTo>
                      <a:pt x="582" y="812"/>
                      <a:pt x="581" y="812"/>
                      <a:pt x="581" y="812"/>
                    </a:cubicBezTo>
                    <a:cubicBezTo>
                      <a:pt x="581" y="812"/>
                      <a:pt x="582" y="812"/>
                      <a:pt x="582" y="812"/>
                    </a:cubicBezTo>
                    <a:close/>
                    <a:moveTo>
                      <a:pt x="579" y="837"/>
                    </a:moveTo>
                    <a:cubicBezTo>
                      <a:pt x="579" y="838"/>
                      <a:pt x="579" y="838"/>
                      <a:pt x="579" y="838"/>
                    </a:cubicBezTo>
                    <a:cubicBezTo>
                      <a:pt x="579" y="838"/>
                      <a:pt x="579" y="838"/>
                      <a:pt x="579" y="838"/>
                    </a:cubicBezTo>
                    <a:cubicBezTo>
                      <a:pt x="579" y="838"/>
                      <a:pt x="579" y="838"/>
                      <a:pt x="579" y="837"/>
                    </a:cubicBezTo>
                    <a:cubicBezTo>
                      <a:pt x="579" y="837"/>
                      <a:pt x="579" y="837"/>
                      <a:pt x="579" y="837"/>
                    </a:cubicBezTo>
                    <a:close/>
                    <a:moveTo>
                      <a:pt x="579" y="843"/>
                    </a:moveTo>
                    <a:cubicBezTo>
                      <a:pt x="579" y="843"/>
                      <a:pt x="579" y="843"/>
                      <a:pt x="580" y="843"/>
                    </a:cubicBezTo>
                    <a:cubicBezTo>
                      <a:pt x="579" y="843"/>
                      <a:pt x="579" y="844"/>
                      <a:pt x="579" y="844"/>
                    </a:cubicBezTo>
                    <a:cubicBezTo>
                      <a:pt x="579" y="844"/>
                      <a:pt x="579" y="844"/>
                      <a:pt x="579" y="844"/>
                    </a:cubicBezTo>
                    <a:cubicBezTo>
                      <a:pt x="579" y="844"/>
                      <a:pt x="579" y="844"/>
                      <a:pt x="579" y="844"/>
                    </a:cubicBezTo>
                    <a:cubicBezTo>
                      <a:pt x="579" y="844"/>
                      <a:pt x="579" y="844"/>
                      <a:pt x="579" y="843"/>
                    </a:cubicBezTo>
                    <a:close/>
                    <a:moveTo>
                      <a:pt x="579" y="859"/>
                    </a:moveTo>
                    <a:cubicBezTo>
                      <a:pt x="579" y="859"/>
                      <a:pt x="579" y="859"/>
                      <a:pt x="579" y="859"/>
                    </a:cubicBezTo>
                    <a:cubicBezTo>
                      <a:pt x="579" y="859"/>
                      <a:pt x="579" y="860"/>
                      <a:pt x="579" y="860"/>
                    </a:cubicBezTo>
                    <a:cubicBezTo>
                      <a:pt x="579" y="860"/>
                      <a:pt x="579" y="860"/>
                      <a:pt x="578" y="860"/>
                    </a:cubicBezTo>
                    <a:cubicBezTo>
                      <a:pt x="578" y="859"/>
                      <a:pt x="579" y="858"/>
                      <a:pt x="579" y="857"/>
                    </a:cubicBezTo>
                    <a:cubicBezTo>
                      <a:pt x="579" y="858"/>
                      <a:pt x="579" y="858"/>
                      <a:pt x="580" y="858"/>
                    </a:cubicBezTo>
                    <a:cubicBezTo>
                      <a:pt x="580" y="858"/>
                      <a:pt x="580" y="858"/>
                      <a:pt x="580" y="858"/>
                    </a:cubicBezTo>
                    <a:cubicBezTo>
                      <a:pt x="579" y="858"/>
                      <a:pt x="579" y="859"/>
                      <a:pt x="579" y="859"/>
                    </a:cubicBezTo>
                    <a:close/>
                    <a:moveTo>
                      <a:pt x="582" y="858"/>
                    </a:moveTo>
                    <a:cubicBezTo>
                      <a:pt x="581" y="857"/>
                      <a:pt x="581" y="857"/>
                      <a:pt x="581" y="858"/>
                    </a:cubicBezTo>
                    <a:cubicBezTo>
                      <a:pt x="581" y="857"/>
                      <a:pt x="581" y="857"/>
                      <a:pt x="581" y="857"/>
                    </a:cubicBezTo>
                    <a:cubicBezTo>
                      <a:pt x="581" y="857"/>
                      <a:pt x="581" y="857"/>
                      <a:pt x="582" y="857"/>
                    </a:cubicBezTo>
                    <a:lnTo>
                      <a:pt x="582" y="858"/>
                    </a:lnTo>
                    <a:close/>
                    <a:moveTo>
                      <a:pt x="579" y="801"/>
                    </a:moveTo>
                    <a:cubicBezTo>
                      <a:pt x="579" y="801"/>
                      <a:pt x="579" y="801"/>
                      <a:pt x="579" y="801"/>
                    </a:cubicBezTo>
                    <a:cubicBezTo>
                      <a:pt x="579" y="801"/>
                      <a:pt x="579" y="801"/>
                      <a:pt x="579" y="801"/>
                    </a:cubicBezTo>
                    <a:cubicBezTo>
                      <a:pt x="579" y="801"/>
                      <a:pt x="579" y="801"/>
                      <a:pt x="579" y="801"/>
                    </a:cubicBezTo>
                    <a:close/>
                    <a:moveTo>
                      <a:pt x="579" y="814"/>
                    </a:moveTo>
                    <a:cubicBezTo>
                      <a:pt x="579" y="813"/>
                      <a:pt x="579" y="813"/>
                      <a:pt x="579" y="813"/>
                    </a:cubicBezTo>
                    <a:cubicBezTo>
                      <a:pt x="579" y="813"/>
                      <a:pt x="579" y="812"/>
                      <a:pt x="579" y="812"/>
                    </a:cubicBezTo>
                    <a:cubicBezTo>
                      <a:pt x="579" y="812"/>
                      <a:pt x="580" y="812"/>
                      <a:pt x="579" y="811"/>
                    </a:cubicBezTo>
                    <a:cubicBezTo>
                      <a:pt x="579" y="811"/>
                      <a:pt x="579" y="811"/>
                      <a:pt x="579" y="811"/>
                    </a:cubicBezTo>
                    <a:cubicBezTo>
                      <a:pt x="579" y="810"/>
                      <a:pt x="579" y="810"/>
                      <a:pt x="579" y="810"/>
                    </a:cubicBezTo>
                    <a:cubicBezTo>
                      <a:pt x="579" y="810"/>
                      <a:pt x="579" y="809"/>
                      <a:pt x="579" y="809"/>
                    </a:cubicBezTo>
                    <a:cubicBezTo>
                      <a:pt x="579" y="809"/>
                      <a:pt x="580" y="809"/>
                      <a:pt x="580" y="809"/>
                    </a:cubicBezTo>
                    <a:cubicBezTo>
                      <a:pt x="580" y="809"/>
                      <a:pt x="580" y="809"/>
                      <a:pt x="580" y="810"/>
                    </a:cubicBezTo>
                    <a:cubicBezTo>
                      <a:pt x="580" y="810"/>
                      <a:pt x="580" y="810"/>
                      <a:pt x="580" y="810"/>
                    </a:cubicBezTo>
                    <a:cubicBezTo>
                      <a:pt x="580" y="811"/>
                      <a:pt x="580" y="811"/>
                      <a:pt x="581" y="811"/>
                    </a:cubicBezTo>
                    <a:cubicBezTo>
                      <a:pt x="581" y="811"/>
                      <a:pt x="581" y="811"/>
                      <a:pt x="581" y="811"/>
                    </a:cubicBezTo>
                    <a:cubicBezTo>
                      <a:pt x="581" y="811"/>
                      <a:pt x="581" y="811"/>
                      <a:pt x="581" y="811"/>
                    </a:cubicBezTo>
                    <a:cubicBezTo>
                      <a:pt x="581" y="812"/>
                      <a:pt x="581" y="812"/>
                      <a:pt x="581" y="812"/>
                    </a:cubicBezTo>
                    <a:cubicBezTo>
                      <a:pt x="581" y="812"/>
                      <a:pt x="580" y="812"/>
                      <a:pt x="580" y="813"/>
                    </a:cubicBezTo>
                    <a:cubicBezTo>
                      <a:pt x="580" y="813"/>
                      <a:pt x="580" y="813"/>
                      <a:pt x="580" y="814"/>
                    </a:cubicBezTo>
                    <a:cubicBezTo>
                      <a:pt x="580" y="814"/>
                      <a:pt x="579" y="815"/>
                      <a:pt x="580" y="815"/>
                    </a:cubicBezTo>
                    <a:cubicBezTo>
                      <a:pt x="580" y="815"/>
                      <a:pt x="581" y="815"/>
                      <a:pt x="581" y="815"/>
                    </a:cubicBezTo>
                    <a:cubicBezTo>
                      <a:pt x="581" y="815"/>
                      <a:pt x="581" y="815"/>
                      <a:pt x="581" y="814"/>
                    </a:cubicBezTo>
                    <a:cubicBezTo>
                      <a:pt x="582" y="814"/>
                      <a:pt x="582" y="814"/>
                      <a:pt x="582" y="814"/>
                    </a:cubicBezTo>
                    <a:cubicBezTo>
                      <a:pt x="582" y="816"/>
                      <a:pt x="582" y="816"/>
                      <a:pt x="582" y="816"/>
                    </a:cubicBezTo>
                    <a:cubicBezTo>
                      <a:pt x="581" y="815"/>
                      <a:pt x="580" y="815"/>
                      <a:pt x="580" y="816"/>
                    </a:cubicBezTo>
                    <a:cubicBezTo>
                      <a:pt x="580" y="818"/>
                      <a:pt x="581" y="818"/>
                      <a:pt x="582" y="817"/>
                    </a:cubicBezTo>
                    <a:cubicBezTo>
                      <a:pt x="582" y="819"/>
                      <a:pt x="582" y="819"/>
                      <a:pt x="582" y="819"/>
                    </a:cubicBezTo>
                    <a:cubicBezTo>
                      <a:pt x="581" y="818"/>
                      <a:pt x="580" y="818"/>
                      <a:pt x="580" y="819"/>
                    </a:cubicBezTo>
                    <a:cubicBezTo>
                      <a:pt x="580" y="819"/>
                      <a:pt x="580" y="819"/>
                      <a:pt x="580" y="819"/>
                    </a:cubicBezTo>
                    <a:cubicBezTo>
                      <a:pt x="580" y="818"/>
                      <a:pt x="579" y="818"/>
                      <a:pt x="579" y="819"/>
                    </a:cubicBezTo>
                    <a:cubicBezTo>
                      <a:pt x="579" y="818"/>
                      <a:pt x="579" y="818"/>
                      <a:pt x="579" y="818"/>
                    </a:cubicBezTo>
                    <a:cubicBezTo>
                      <a:pt x="580" y="818"/>
                      <a:pt x="580" y="818"/>
                      <a:pt x="580" y="817"/>
                    </a:cubicBezTo>
                    <a:cubicBezTo>
                      <a:pt x="580" y="816"/>
                      <a:pt x="580" y="816"/>
                      <a:pt x="579" y="816"/>
                    </a:cubicBezTo>
                    <a:cubicBezTo>
                      <a:pt x="579" y="816"/>
                      <a:pt x="579" y="816"/>
                      <a:pt x="579" y="816"/>
                    </a:cubicBezTo>
                    <a:cubicBezTo>
                      <a:pt x="579" y="815"/>
                      <a:pt x="579" y="815"/>
                      <a:pt x="579" y="815"/>
                    </a:cubicBezTo>
                    <a:cubicBezTo>
                      <a:pt x="579" y="815"/>
                      <a:pt x="580" y="814"/>
                      <a:pt x="579" y="814"/>
                    </a:cubicBezTo>
                    <a:close/>
                    <a:moveTo>
                      <a:pt x="580" y="850"/>
                    </a:moveTo>
                    <a:cubicBezTo>
                      <a:pt x="580" y="849"/>
                      <a:pt x="580" y="849"/>
                      <a:pt x="579" y="849"/>
                    </a:cubicBezTo>
                    <a:cubicBezTo>
                      <a:pt x="580" y="849"/>
                      <a:pt x="580" y="848"/>
                      <a:pt x="579" y="848"/>
                    </a:cubicBezTo>
                    <a:cubicBezTo>
                      <a:pt x="579" y="848"/>
                      <a:pt x="579" y="848"/>
                      <a:pt x="579" y="848"/>
                    </a:cubicBezTo>
                    <a:cubicBezTo>
                      <a:pt x="579" y="848"/>
                      <a:pt x="579" y="848"/>
                      <a:pt x="579" y="848"/>
                    </a:cubicBezTo>
                    <a:cubicBezTo>
                      <a:pt x="579" y="847"/>
                      <a:pt x="579" y="847"/>
                      <a:pt x="579" y="846"/>
                    </a:cubicBezTo>
                    <a:cubicBezTo>
                      <a:pt x="579" y="846"/>
                      <a:pt x="579" y="846"/>
                      <a:pt x="579" y="846"/>
                    </a:cubicBezTo>
                    <a:cubicBezTo>
                      <a:pt x="579" y="846"/>
                      <a:pt x="579" y="846"/>
                      <a:pt x="580" y="847"/>
                    </a:cubicBezTo>
                    <a:cubicBezTo>
                      <a:pt x="580" y="848"/>
                      <a:pt x="581" y="848"/>
                      <a:pt x="582" y="847"/>
                    </a:cubicBezTo>
                    <a:cubicBezTo>
                      <a:pt x="582" y="848"/>
                      <a:pt x="582" y="848"/>
                      <a:pt x="582" y="848"/>
                    </a:cubicBezTo>
                    <a:cubicBezTo>
                      <a:pt x="581" y="848"/>
                      <a:pt x="581" y="848"/>
                      <a:pt x="581" y="848"/>
                    </a:cubicBezTo>
                    <a:cubicBezTo>
                      <a:pt x="581" y="849"/>
                      <a:pt x="581" y="849"/>
                      <a:pt x="581" y="849"/>
                    </a:cubicBezTo>
                    <a:cubicBezTo>
                      <a:pt x="580" y="849"/>
                      <a:pt x="580" y="849"/>
                      <a:pt x="580" y="850"/>
                    </a:cubicBezTo>
                    <a:cubicBezTo>
                      <a:pt x="579" y="851"/>
                      <a:pt x="580" y="851"/>
                      <a:pt x="581" y="851"/>
                    </a:cubicBezTo>
                    <a:cubicBezTo>
                      <a:pt x="581" y="851"/>
                      <a:pt x="581" y="851"/>
                      <a:pt x="581" y="851"/>
                    </a:cubicBezTo>
                    <a:cubicBezTo>
                      <a:pt x="581" y="852"/>
                      <a:pt x="581" y="852"/>
                      <a:pt x="581" y="852"/>
                    </a:cubicBezTo>
                    <a:cubicBezTo>
                      <a:pt x="581" y="852"/>
                      <a:pt x="581" y="852"/>
                      <a:pt x="581" y="852"/>
                    </a:cubicBezTo>
                    <a:cubicBezTo>
                      <a:pt x="580" y="852"/>
                      <a:pt x="580" y="852"/>
                      <a:pt x="580" y="852"/>
                    </a:cubicBezTo>
                    <a:cubicBezTo>
                      <a:pt x="579" y="852"/>
                      <a:pt x="579" y="853"/>
                      <a:pt x="580" y="853"/>
                    </a:cubicBezTo>
                    <a:cubicBezTo>
                      <a:pt x="580" y="854"/>
                      <a:pt x="580" y="854"/>
                      <a:pt x="581" y="854"/>
                    </a:cubicBezTo>
                    <a:cubicBezTo>
                      <a:pt x="581" y="855"/>
                      <a:pt x="581" y="855"/>
                      <a:pt x="581" y="855"/>
                    </a:cubicBezTo>
                    <a:cubicBezTo>
                      <a:pt x="580" y="855"/>
                      <a:pt x="580" y="855"/>
                      <a:pt x="580" y="856"/>
                    </a:cubicBezTo>
                    <a:cubicBezTo>
                      <a:pt x="580" y="856"/>
                      <a:pt x="580" y="855"/>
                      <a:pt x="580" y="855"/>
                    </a:cubicBezTo>
                    <a:cubicBezTo>
                      <a:pt x="579" y="855"/>
                      <a:pt x="579" y="856"/>
                      <a:pt x="579" y="856"/>
                    </a:cubicBezTo>
                    <a:cubicBezTo>
                      <a:pt x="579" y="856"/>
                      <a:pt x="579" y="856"/>
                      <a:pt x="579" y="856"/>
                    </a:cubicBezTo>
                    <a:cubicBezTo>
                      <a:pt x="579" y="855"/>
                      <a:pt x="579" y="854"/>
                      <a:pt x="579" y="853"/>
                    </a:cubicBezTo>
                    <a:cubicBezTo>
                      <a:pt x="579" y="853"/>
                      <a:pt x="580" y="852"/>
                      <a:pt x="579" y="852"/>
                    </a:cubicBezTo>
                    <a:cubicBezTo>
                      <a:pt x="579" y="851"/>
                      <a:pt x="579" y="851"/>
                      <a:pt x="579" y="851"/>
                    </a:cubicBezTo>
                    <a:cubicBezTo>
                      <a:pt x="579" y="851"/>
                      <a:pt x="579" y="851"/>
                      <a:pt x="579" y="851"/>
                    </a:cubicBezTo>
                    <a:cubicBezTo>
                      <a:pt x="579" y="851"/>
                      <a:pt x="579" y="851"/>
                      <a:pt x="579" y="851"/>
                    </a:cubicBezTo>
                    <a:cubicBezTo>
                      <a:pt x="579" y="851"/>
                      <a:pt x="580" y="850"/>
                      <a:pt x="580" y="850"/>
                    </a:cubicBezTo>
                    <a:close/>
                    <a:moveTo>
                      <a:pt x="582" y="885"/>
                    </a:moveTo>
                    <a:cubicBezTo>
                      <a:pt x="582" y="886"/>
                      <a:pt x="582" y="886"/>
                      <a:pt x="582" y="886"/>
                    </a:cubicBezTo>
                    <a:cubicBezTo>
                      <a:pt x="582" y="886"/>
                      <a:pt x="582" y="886"/>
                      <a:pt x="582" y="886"/>
                    </a:cubicBezTo>
                    <a:cubicBezTo>
                      <a:pt x="582" y="886"/>
                      <a:pt x="582" y="886"/>
                      <a:pt x="582" y="885"/>
                    </a:cubicBezTo>
                    <a:close/>
                    <a:moveTo>
                      <a:pt x="582" y="887"/>
                    </a:moveTo>
                    <a:cubicBezTo>
                      <a:pt x="582" y="887"/>
                      <a:pt x="582" y="887"/>
                      <a:pt x="581" y="887"/>
                    </a:cubicBezTo>
                    <a:cubicBezTo>
                      <a:pt x="582" y="887"/>
                      <a:pt x="582" y="887"/>
                      <a:pt x="582" y="887"/>
                    </a:cubicBezTo>
                    <a:close/>
                    <a:moveTo>
                      <a:pt x="582" y="883"/>
                    </a:moveTo>
                    <a:cubicBezTo>
                      <a:pt x="582" y="883"/>
                      <a:pt x="582" y="883"/>
                      <a:pt x="582" y="883"/>
                    </a:cubicBezTo>
                    <a:cubicBezTo>
                      <a:pt x="582" y="883"/>
                      <a:pt x="582" y="883"/>
                      <a:pt x="582" y="883"/>
                    </a:cubicBezTo>
                    <a:close/>
                    <a:moveTo>
                      <a:pt x="584" y="859"/>
                    </a:moveTo>
                    <a:cubicBezTo>
                      <a:pt x="584" y="858"/>
                      <a:pt x="584" y="856"/>
                      <a:pt x="584" y="855"/>
                    </a:cubicBezTo>
                    <a:cubicBezTo>
                      <a:pt x="584" y="855"/>
                      <a:pt x="584" y="855"/>
                      <a:pt x="584" y="855"/>
                    </a:cubicBezTo>
                    <a:cubicBezTo>
                      <a:pt x="584" y="856"/>
                      <a:pt x="584" y="858"/>
                      <a:pt x="584" y="859"/>
                    </a:cubicBezTo>
                    <a:close/>
                    <a:moveTo>
                      <a:pt x="656" y="736"/>
                    </a:moveTo>
                    <a:cubicBezTo>
                      <a:pt x="658" y="735"/>
                      <a:pt x="658" y="734"/>
                      <a:pt x="659" y="734"/>
                    </a:cubicBezTo>
                    <a:cubicBezTo>
                      <a:pt x="659" y="734"/>
                      <a:pt x="659" y="734"/>
                      <a:pt x="660" y="734"/>
                    </a:cubicBezTo>
                    <a:cubicBezTo>
                      <a:pt x="659" y="734"/>
                      <a:pt x="658" y="735"/>
                      <a:pt x="656" y="736"/>
                    </a:cubicBezTo>
                    <a:close/>
                    <a:moveTo>
                      <a:pt x="656" y="736"/>
                    </a:moveTo>
                    <a:cubicBezTo>
                      <a:pt x="654" y="738"/>
                      <a:pt x="651" y="740"/>
                      <a:pt x="649" y="742"/>
                    </a:cubicBezTo>
                    <a:cubicBezTo>
                      <a:pt x="646" y="744"/>
                      <a:pt x="643" y="746"/>
                      <a:pt x="640" y="749"/>
                    </a:cubicBezTo>
                    <a:cubicBezTo>
                      <a:pt x="634" y="755"/>
                      <a:pt x="627" y="762"/>
                      <a:pt x="620" y="770"/>
                    </a:cubicBezTo>
                    <a:cubicBezTo>
                      <a:pt x="613" y="779"/>
                      <a:pt x="606" y="789"/>
                      <a:pt x="600" y="800"/>
                    </a:cubicBezTo>
                    <a:cubicBezTo>
                      <a:pt x="595" y="812"/>
                      <a:pt x="591" y="824"/>
                      <a:pt x="589" y="835"/>
                    </a:cubicBezTo>
                    <a:cubicBezTo>
                      <a:pt x="587" y="846"/>
                      <a:pt x="586" y="856"/>
                      <a:pt x="586" y="864"/>
                    </a:cubicBezTo>
                    <a:cubicBezTo>
                      <a:pt x="585" y="866"/>
                      <a:pt x="585" y="869"/>
                      <a:pt x="585" y="871"/>
                    </a:cubicBezTo>
                    <a:cubicBezTo>
                      <a:pt x="585" y="869"/>
                      <a:pt x="585" y="866"/>
                      <a:pt x="586" y="864"/>
                    </a:cubicBezTo>
                    <a:cubicBezTo>
                      <a:pt x="587" y="847"/>
                      <a:pt x="588" y="824"/>
                      <a:pt x="598" y="800"/>
                    </a:cubicBezTo>
                    <a:cubicBezTo>
                      <a:pt x="603" y="789"/>
                      <a:pt x="610" y="779"/>
                      <a:pt x="617" y="771"/>
                    </a:cubicBezTo>
                    <a:cubicBezTo>
                      <a:pt x="625" y="762"/>
                      <a:pt x="632" y="755"/>
                      <a:pt x="638" y="750"/>
                    </a:cubicBezTo>
                    <a:cubicBezTo>
                      <a:pt x="641" y="747"/>
                      <a:pt x="644" y="745"/>
                      <a:pt x="647" y="743"/>
                    </a:cubicBezTo>
                    <a:cubicBezTo>
                      <a:pt x="649" y="741"/>
                      <a:pt x="651" y="739"/>
                      <a:pt x="653" y="737"/>
                    </a:cubicBezTo>
                    <a:cubicBezTo>
                      <a:pt x="655" y="736"/>
                      <a:pt x="656" y="735"/>
                      <a:pt x="657" y="735"/>
                    </a:cubicBezTo>
                    <a:cubicBezTo>
                      <a:pt x="657" y="734"/>
                      <a:pt x="658" y="734"/>
                      <a:pt x="659" y="734"/>
                    </a:cubicBezTo>
                    <a:cubicBezTo>
                      <a:pt x="658" y="735"/>
                      <a:pt x="657" y="735"/>
                      <a:pt x="656" y="736"/>
                    </a:cubicBezTo>
                    <a:close/>
                    <a:moveTo>
                      <a:pt x="653" y="737"/>
                    </a:moveTo>
                    <a:cubicBezTo>
                      <a:pt x="651" y="739"/>
                      <a:pt x="649" y="740"/>
                      <a:pt x="646" y="742"/>
                    </a:cubicBezTo>
                    <a:cubicBezTo>
                      <a:pt x="644" y="744"/>
                      <a:pt x="641" y="747"/>
                      <a:pt x="638" y="749"/>
                    </a:cubicBezTo>
                    <a:cubicBezTo>
                      <a:pt x="631" y="755"/>
                      <a:pt x="624" y="762"/>
                      <a:pt x="616" y="770"/>
                    </a:cubicBezTo>
                    <a:cubicBezTo>
                      <a:pt x="609" y="778"/>
                      <a:pt x="602" y="788"/>
                      <a:pt x="597" y="800"/>
                    </a:cubicBezTo>
                    <a:cubicBezTo>
                      <a:pt x="592" y="812"/>
                      <a:pt x="589" y="824"/>
                      <a:pt x="587" y="834"/>
                    </a:cubicBezTo>
                    <a:cubicBezTo>
                      <a:pt x="586" y="845"/>
                      <a:pt x="585" y="855"/>
                      <a:pt x="585" y="864"/>
                    </a:cubicBezTo>
                    <a:cubicBezTo>
                      <a:pt x="585" y="865"/>
                      <a:pt x="585" y="865"/>
                      <a:pt x="585" y="866"/>
                    </a:cubicBezTo>
                    <a:cubicBezTo>
                      <a:pt x="585" y="865"/>
                      <a:pt x="585" y="864"/>
                      <a:pt x="585" y="863"/>
                    </a:cubicBezTo>
                    <a:cubicBezTo>
                      <a:pt x="585" y="855"/>
                      <a:pt x="585" y="845"/>
                      <a:pt x="587" y="834"/>
                    </a:cubicBezTo>
                    <a:cubicBezTo>
                      <a:pt x="588" y="823"/>
                      <a:pt x="590" y="811"/>
                      <a:pt x="595" y="800"/>
                    </a:cubicBezTo>
                    <a:cubicBezTo>
                      <a:pt x="599" y="788"/>
                      <a:pt x="607" y="778"/>
                      <a:pt x="614" y="770"/>
                    </a:cubicBezTo>
                    <a:cubicBezTo>
                      <a:pt x="622" y="762"/>
                      <a:pt x="629" y="755"/>
                      <a:pt x="635" y="750"/>
                    </a:cubicBezTo>
                    <a:cubicBezTo>
                      <a:pt x="639" y="748"/>
                      <a:pt x="642" y="745"/>
                      <a:pt x="644" y="743"/>
                    </a:cubicBezTo>
                    <a:cubicBezTo>
                      <a:pt x="647" y="741"/>
                      <a:pt x="649" y="740"/>
                      <a:pt x="651" y="738"/>
                    </a:cubicBezTo>
                    <a:cubicBezTo>
                      <a:pt x="652" y="737"/>
                      <a:pt x="653" y="737"/>
                      <a:pt x="654" y="736"/>
                    </a:cubicBezTo>
                    <a:cubicBezTo>
                      <a:pt x="655" y="736"/>
                      <a:pt x="655" y="735"/>
                      <a:pt x="656" y="735"/>
                    </a:cubicBezTo>
                    <a:cubicBezTo>
                      <a:pt x="655" y="736"/>
                      <a:pt x="654" y="736"/>
                      <a:pt x="653" y="737"/>
                    </a:cubicBezTo>
                    <a:close/>
                    <a:moveTo>
                      <a:pt x="651" y="738"/>
                    </a:moveTo>
                    <a:cubicBezTo>
                      <a:pt x="649" y="739"/>
                      <a:pt x="647" y="741"/>
                      <a:pt x="644" y="743"/>
                    </a:cubicBezTo>
                    <a:cubicBezTo>
                      <a:pt x="641" y="745"/>
                      <a:pt x="638" y="747"/>
                      <a:pt x="635" y="750"/>
                    </a:cubicBezTo>
                    <a:cubicBezTo>
                      <a:pt x="628" y="755"/>
                      <a:pt x="621" y="761"/>
                      <a:pt x="613" y="769"/>
                    </a:cubicBezTo>
                    <a:cubicBezTo>
                      <a:pt x="606" y="777"/>
                      <a:pt x="598" y="787"/>
                      <a:pt x="593" y="799"/>
                    </a:cubicBezTo>
                    <a:cubicBezTo>
                      <a:pt x="588" y="811"/>
                      <a:pt x="586" y="823"/>
                      <a:pt x="585" y="834"/>
                    </a:cubicBezTo>
                    <a:cubicBezTo>
                      <a:pt x="585" y="841"/>
                      <a:pt x="584" y="848"/>
                      <a:pt x="584" y="854"/>
                    </a:cubicBezTo>
                    <a:cubicBezTo>
                      <a:pt x="584" y="854"/>
                      <a:pt x="584" y="854"/>
                      <a:pt x="584" y="854"/>
                    </a:cubicBezTo>
                    <a:cubicBezTo>
                      <a:pt x="584" y="848"/>
                      <a:pt x="584" y="841"/>
                      <a:pt x="585" y="834"/>
                    </a:cubicBezTo>
                    <a:cubicBezTo>
                      <a:pt x="585" y="823"/>
                      <a:pt x="586" y="811"/>
                      <a:pt x="591" y="799"/>
                    </a:cubicBezTo>
                    <a:cubicBezTo>
                      <a:pt x="595" y="787"/>
                      <a:pt x="603" y="777"/>
                      <a:pt x="611" y="770"/>
                    </a:cubicBezTo>
                    <a:cubicBezTo>
                      <a:pt x="618" y="762"/>
                      <a:pt x="626" y="755"/>
                      <a:pt x="633" y="750"/>
                    </a:cubicBezTo>
                    <a:cubicBezTo>
                      <a:pt x="636" y="748"/>
                      <a:pt x="639" y="746"/>
                      <a:pt x="642" y="744"/>
                    </a:cubicBezTo>
                    <a:cubicBezTo>
                      <a:pt x="644" y="742"/>
                      <a:pt x="647" y="740"/>
                      <a:pt x="649" y="739"/>
                    </a:cubicBezTo>
                    <a:cubicBezTo>
                      <a:pt x="649" y="738"/>
                      <a:pt x="650" y="738"/>
                      <a:pt x="650" y="738"/>
                    </a:cubicBezTo>
                    <a:cubicBezTo>
                      <a:pt x="651" y="737"/>
                      <a:pt x="652" y="737"/>
                      <a:pt x="653" y="736"/>
                    </a:cubicBezTo>
                    <a:cubicBezTo>
                      <a:pt x="653" y="737"/>
                      <a:pt x="652" y="737"/>
                      <a:pt x="651" y="738"/>
                    </a:cubicBezTo>
                    <a:close/>
                    <a:moveTo>
                      <a:pt x="648" y="739"/>
                    </a:moveTo>
                    <a:cubicBezTo>
                      <a:pt x="647" y="740"/>
                      <a:pt x="644" y="742"/>
                      <a:pt x="641" y="743"/>
                    </a:cubicBezTo>
                    <a:cubicBezTo>
                      <a:pt x="639" y="745"/>
                      <a:pt x="636" y="748"/>
                      <a:pt x="632" y="750"/>
                    </a:cubicBezTo>
                    <a:cubicBezTo>
                      <a:pt x="626" y="755"/>
                      <a:pt x="618" y="761"/>
                      <a:pt x="610" y="769"/>
                    </a:cubicBezTo>
                    <a:cubicBezTo>
                      <a:pt x="602" y="777"/>
                      <a:pt x="594" y="786"/>
                      <a:pt x="590" y="799"/>
                    </a:cubicBezTo>
                    <a:cubicBezTo>
                      <a:pt x="585" y="811"/>
                      <a:pt x="584" y="823"/>
                      <a:pt x="584" y="834"/>
                    </a:cubicBezTo>
                    <a:cubicBezTo>
                      <a:pt x="584" y="835"/>
                      <a:pt x="584" y="836"/>
                      <a:pt x="584" y="837"/>
                    </a:cubicBezTo>
                    <a:cubicBezTo>
                      <a:pt x="584" y="831"/>
                      <a:pt x="584" y="831"/>
                      <a:pt x="584" y="831"/>
                    </a:cubicBezTo>
                    <a:cubicBezTo>
                      <a:pt x="584" y="821"/>
                      <a:pt x="585" y="809"/>
                      <a:pt x="588" y="799"/>
                    </a:cubicBezTo>
                    <a:cubicBezTo>
                      <a:pt x="592" y="787"/>
                      <a:pt x="600" y="777"/>
                      <a:pt x="608" y="769"/>
                    </a:cubicBezTo>
                    <a:cubicBezTo>
                      <a:pt x="616" y="762"/>
                      <a:pt x="623" y="756"/>
                      <a:pt x="630" y="751"/>
                    </a:cubicBezTo>
                    <a:cubicBezTo>
                      <a:pt x="637" y="746"/>
                      <a:pt x="642" y="743"/>
                      <a:pt x="646" y="740"/>
                    </a:cubicBezTo>
                    <a:cubicBezTo>
                      <a:pt x="647" y="739"/>
                      <a:pt x="648" y="739"/>
                      <a:pt x="649" y="738"/>
                    </a:cubicBezTo>
                    <a:cubicBezTo>
                      <a:pt x="649" y="738"/>
                      <a:pt x="649" y="738"/>
                      <a:pt x="648" y="739"/>
                    </a:cubicBezTo>
                    <a:close/>
                    <a:moveTo>
                      <a:pt x="579" y="798"/>
                    </a:moveTo>
                    <a:cubicBezTo>
                      <a:pt x="579" y="798"/>
                      <a:pt x="579" y="798"/>
                      <a:pt x="579" y="798"/>
                    </a:cubicBezTo>
                    <a:cubicBezTo>
                      <a:pt x="579" y="798"/>
                      <a:pt x="579" y="798"/>
                      <a:pt x="579" y="798"/>
                    </a:cubicBezTo>
                    <a:cubicBezTo>
                      <a:pt x="579" y="798"/>
                      <a:pt x="579" y="798"/>
                      <a:pt x="579" y="798"/>
                    </a:cubicBezTo>
                    <a:cubicBezTo>
                      <a:pt x="579" y="798"/>
                      <a:pt x="579" y="798"/>
                      <a:pt x="580" y="798"/>
                    </a:cubicBezTo>
                    <a:cubicBezTo>
                      <a:pt x="579" y="798"/>
                      <a:pt x="579" y="798"/>
                      <a:pt x="579" y="798"/>
                    </a:cubicBezTo>
                    <a:cubicBezTo>
                      <a:pt x="579" y="799"/>
                      <a:pt x="579" y="799"/>
                      <a:pt x="579" y="799"/>
                    </a:cubicBezTo>
                    <a:cubicBezTo>
                      <a:pt x="579" y="798"/>
                      <a:pt x="579" y="798"/>
                      <a:pt x="579" y="798"/>
                    </a:cubicBezTo>
                    <a:close/>
                    <a:moveTo>
                      <a:pt x="606" y="802"/>
                    </a:moveTo>
                    <a:cubicBezTo>
                      <a:pt x="608" y="797"/>
                      <a:pt x="610" y="793"/>
                      <a:pt x="613" y="789"/>
                    </a:cubicBezTo>
                    <a:cubicBezTo>
                      <a:pt x="608" y="798"/>
                      <a:pt x="603" y="809"/>
                      <a:pt x="598" y="821"/>
                    </a:cubicBezTo>
                    <a:cubicBezTo>
                      <a:pt x="600" y="814"/>
                      <a:pt x="603" y="808"/>
                      <a:pt x="606" y="802"/>
                    </a:cubicBezTo>
                    <a:close/>
                    <a:moveTo>
                      <a:pt x="665" y="860"/>
                    </a:moveTo>
                    <a:cubicBezTo>
                      <a:pt x="665" y="860"/>
                      <a:pt x="665" y="860"/>
                      <a:pt x="665" y="860"/>
                    </a:cubicBezTo>
                    <a:cubicBezTo>
                      <a:pt x="665" y="860"/>
                      <a:pt x="665" y="860"/>
                      <a:pt x="665" y="860"/>
                    </a:cubicBezTo>
                    <a:cubicBezTo>
                      <a:pt x="665" y="860"/>
                      <a:pt x="665" y="860"/>
                      <a:pt x="665" y="860"/>
                    </a:cubicBezTo>
                    <a:close/>
                    <a:moveTo>
                      <a:pt x="578" y="884"/>
                    </a:moveTo>
                    <a:cubicBezTo>
                      <a:pt x="578" y="884"/>
                      <a:pt x="578" y="884"/>
                      <a:pt x="578" y="885"/>
                    </a:cubicBezTo>
                    <a:cubicBezTo>
                      <a:pt x="578" y="885"/>
                      <a:pt x="578" y="884"/>
                      <a:pt x="578" y="884"/>
                    </a:cubicBezTo>
                    <a:cubicBezTo>
                      <a:pt x="578" y="884"/>
                      <a:pt x="578" y="884"/>
                      <a:pt x="578" y="884"/>
                    </a:cubicBezTo>
                    <a:cubicBezTo>
                      <a:pt x="578" y="884"/>
                      <a:pt x="578" y="884"/>
                      <a:pt x="578" y="884"/>
                    </a:cubicBezTo>
                    <a:cubicBezTo>
                      <a:pt x="578" y="884"/>
                      <a:pt x="578" y="884"/>
                      <a:pt x="578" y="884"/>
                    </a:cubicBezTo>
                    <a:close/>
                    <a:moveTo>
                      <a:pt x="581" y="891"/>
                    </a:moveTo>
                    <a:cubicBezTo>
                      <a:pt x="581" y="891"/>
                      <a:pt x="581" y="891"/>
                      <a:pt x="582" y="890"/>
                    </a:cubicBezTo>
                    <a:cubicBezTo>
                      <a:pt x="582" y="891"/>
                      <a:pt x="582" y="891"/>
                      <a:pt x="582" y="891"/>
                    </a:cubicBezTo>
                    <a:cubicBezTo>
                      <a:pt x="581" y="891"/>
                      <a:pt x="581" y="891"/>
                      <a:pt x="581" y="891"/>
                    </a:cubicBezTo>
                    <a:cubicBezTo>
                      <a:pt x="581" y="891"/>
                      <a:pt x="581" y="891"/>
                      <a:pt x="581" y="891"/>
                    </a:cubicBezTo>
                    <a:cubicBezTo>
                      <a:pt x="581" y="891"/>
                      <a:pt x="581" y="891"/>
                      <a:pt x="581" y="891"/>
                    </a:cubicBezTo>
                    <a:close/>
                    <a:moveTo>
                      <a:pt x="582" y="896"/>
                    </a:moveTo>
                    <a:cubicBezTo>
                      <a:pt x="582" y="898"/>
                      <a:pt x="582" y="898"/>
                      <a:pt x="582" y="898"/>
                    </a:cubicBezTo>
                    <a:cubicBezTo>
                      <a:pt x="581" y="898"/>
                      <a:pt x="581" y="898"/>
                      <a:pt x="581" y="899"/>
                    </a:cubicBezTo>
                    <a:cubicBezTo>
                      <a:pt x="581" y="898"/>
                      <a:pt x="581" y="898"/>
                      <a:pt x="581" y="898"/>
                    </a:cubicBezTo>
                    <a:cubicBezTo>
                      <a:pt x="581" y="897"/>
                      <a:pt x="581" y="897"/>
                      <a:pt x="581" y="896"/>
                    </a:cubicBezTo>
                    <a:cubicBezTo>
                      <a:pt x="581" y="896"/>
                      <a:pt x="581" y="896"/>
                      <a:pt x="580" y="896"/>
                    </a:cubicBezTo>
                    <a:cubicBezTo>
                      <a:pt x="581" y="896"/>
                      <a:pt x="581" y="896"/>
                      <a:pt x="582" y="896"/>
                    </a:cubicBezTo>
                    <a:close/>
                    <a:moveTo>
                      <a:pt x="576" y="946"/>
                    </a:moveTo>
                    <a:cubicBezTo>
                      <a:pt x="576" y="946"/>
                      <a:pt x="576" y="946"/>
                      <a:pt x="577" y="946"/>
                    </a:cubicBezTo>
                    <a:cubicBezTo>
                      <a:pt x="577" y="946"/>
                      <a:pt x="577" y="946"/>
                      <a:pt x="577" y="946"/>
                    </a:cubicBezTo>
                    <a:cubicBezTo>
                      <a:pt x="577" y="946"/>
                      <a:pt x="577" y="946"/>
                      <a:pt x="577" y="946"/>
                    </a:cubicBezTo>
                    <a:cubicBezTo>
                      <a:pt x="576" y="946"/>
                      <a:pt x="576" y="946"/>
                      <a:pt x="576" y="946"/>
                    </a:cubicBezTo>
                    <a:cubicBezTo>
                      <a:pt x="576" y="946"/>
                      <a:pt x="576" y="946"/>
                      <a:pt x="576" y="946"/>
                    </a:cubicBezTo>
                    <a:cubicBezTo>
                      <a:pt x="576" y="946"/>
                      <a:pt x="576" y="946"/>
                      <a:pt x="576" y="946"/>
                    </a:cubicBezTo>
                    <a:cubicBezTo>
                      <a:pt x="576" y="946"/>
                      <a:pt x="576" y="946"/>
                      <a:pt x="576" y="946"/>
                    </a:cubicBezTo>
                    <a:cubicBezTo>
                      <a:pt x="576" y="946"/>
                      <a:pt x="576" y="946"/>
                      <a:pt x="576" y="946"/>
                    </a:cubicBezTo>
                    <a:close/>
                    <a:moveTo>
                      <a:pt x="577" y="947"/>
                    </a:moveTo>
                    <a:cubicBezTo>
                      <a:pt x="577" y="947"/>
                      <a:pt x="577" y="947"/>
                      <a:pt x="577" y="947"/>
                    </a:cubicBezTo>
                    <a:cubicBezTo>
                      <a:pt x="577" y="947"/>
                      <a:pt x="577" y="946"/>
                      <a:pt x="577" y="946"/>
                    </a:cubicBezTo>
                    <a:cubicBezTo>
                      <a:pt x="577" y="946"/>
                      <a:pt x="577" y="946"/>
                      <a:pt x="577" y="946"/>
                    </a:cubicBezTo>
                    <a:cubicBezTo>
                      <a:pt x="577" y="947"/>
                      <a:pt x="577" y="947"/>
                      <a:pt x="577" y="947"/>
                    </a:cubicBezTo>
                    <a:close/>
                    <a:moveTo>
                      <a:pt x="580" y="941"/>
                    </a:moveTo>
                    <a:cubicBezTo>
                      <a:pt x="580" y="941"/>
                      <a:pt x="580" y="941"/>
                      <a:pt x="580" y="941"/>
                    </a:cubicBezTo>
                    <a:cubicBezTo>
                      <a:pt x="580" y="941"/>
                      <a:pt x="580" y="941"/>
                      <a:pt x="580" y="941"/>
                    </a:cubicBezTo>
                    <a:cubicBezTo>
                      <a:pt x="580" y="941"/>
                      <a:pt x="580" y="941"/>
                      <a:pt x="580" y="941"/>
                    </a:cubicBezTo>
                    <a:close/>
                    <a:moveTo>
                      <a:pt x="579" y="942"/>
                    </a:moveTo>
                    <a:cubicBezTo>
                      <a:pt x="579" y="942"/>
                      <a:pt x="579" y="942"/>
                      <a:pt x="579" y="942"/>
                    </a:cubicBezTo>
                    <a:cubicBezTo>
                      <a:pt x="579" y="942"/>
                      <a:pt x="579" y="942"/>
                      <a:pt x="579" y="942"/>
                    </a:cubicBezTo>
                    <a:cubicBezTo>
                      <a:pt x="579" y="942"/>
                      <a:pt x="579" y="942"/>
                      <a:pt x="579" y="942"/>
                    </a:cubicBezTo>
                    <a:cubicBezTo>
                      <a:pt x="579" y="942"/>
                      <a:pt x="579" y="942"/>
                      <a:pt x="579" y="942"/>
                    </a:cubicBezTo>
                    <a:cubicBezTo>
                      <a:pt x="579" y="942"/>
                      <a:pt x="579" y="942"/>
                      <a:pt x="579" y="942"/>
                    </a:cubicBezTo>
                    <a:close/>
                    <a:moveTo>
                      <a:pt x="574" y="948"/>
                    </a:moveTo>
                    <a:cubicBezTo>
                      <a:pt x="574" y="948"/>
                      <a:pt x="574" y="948"/>
                      <a:pt x="574" y="948"/>
                    </a:cubicBezTo>
                    <a:cubicBezTo>
                      <a:pt x="574" y="948"/>
                      <a:pt x="574" y="948"/>
                      <a:pt x="574" y="948"/>
                    </a:cubicBezTo>
                    <a:cubicBezTo>
                      <a:pt x="574" y="948"/>
                      <a:pt x="574" y="948"/>
                      <a:pt x="574" y="948"/>
                    </a:cubicBezTo>
                    <a:close/>
                    <a:moveTo>
                      <a:pt x="586" y="477"/>
                    </a:moveTo>
                    <a:cubicBezTo>
                      <a:pt x="586" y="512"/>
                      <a:pt x="586" y="512"/>
                      <a:pt x="586" y="512"/>
                    </a:cubicBezTo>
                    <a:cubicBezTo>
                      <a:pt x="586" y="513"/>
                      <a:pt x="585" y="515"/>
                      <a:pt x="584" y="516"/>
                    </a:cubicBezTo>
                    <a:cubicBezTo>
                      <a:pt x="584" y="479"/>
                      <a:pt x="584" y="479"/>
                      <a:pt x="584" y="479"/>
                    </a:cubicBezTo>
                    <a:cubicBezTo>
                      <a:pt x="585" y="478"/>
                      <a:pt x="586" y="478"/>
                      <a:pt x="586" y="477"/>
                    </a:cubicBezTo>
                    <a:close/>
                    <a:moveTo>
                      <a:pt x="579" y="764"/>
                    </a:moveTo>
                    <a:cubicBezTo>
                      <a:pt x="606" y="740"/>
                      <a:pt x="637" y="721"/>
                      <a:pt x="669" y="706"/>
                    </a:cubicBezTo>
                    <a:cubicBezTo>
                      <a:pt x="669" y="720"/>
                      <a:pt x="669" y="720"/>
                      <a:pt x="669" y="720"/>
                    </a:cubicBezTo>
                    <a:cubicBezTo>
                      <a:pt x="638" y="732"/>
                      <a:pt x="607" y="753"/>
                      <a:pt x="579" y="785"/>
                    </a:cubicBezTo>
                    <a:cubicBezTo>
                      <a:pt x="579" y="778"/>
                      <a:pt x="579" y="771"/>
                      <a:pt x="579" y="764"/>
                    </a:cubicBezTo>
                    <a:close/>
                    <a:moveTo>
                      <a:pt x="576" y="915"/>
                    </a:moveTo>
                    <a:cubicBezTo>
                      <a:pt x="576" y="915"/>
                      <a:pt x="576" y="915"/>
                      <a:pt x="576" y="915"/>
                    </a:cubicBezTo>
                    <a:cubicBezTo>
                      <a:pt x="576" y="915"/>
                      <a:pt x="576" y="915"/>
                      <a:pt x="576" y="915"/>
                    </a:cubicBezTo>
                    <a:cubicBezTo>
                      <a:pt x="576" y="915"/>
                      <a:pt x="576" y="914"/>
                      <a:pt x="576" y="914"/>
                    </a:cubicBezTo>
                    <a:cubicBezTo>
                      <a:pt x="576" y="914"/>
                      <a:pt x="576" y="914"/>
                      <a:pt x="576" y="914"/>
                    </a:cubicBezTo>
                    <a:cubicBezTo>
                      <a:pt x="576" y="914"/>
                      <a:pt x="576" y="914"/>
                      <a:pt x="576" y="914"/>
                    </a:cubicBezTo>
                    <a:cubicBezTo>
                      <a:pt x="576" y="914"/>
                      <a:pt x="576" y="914"/>
                      <a:pt x="576" y="915"/>
                    </a:cubicBezTo>
                    <a:cubicBezTo>
                      <a:pt x="576" y="915"/>
                      <a:pt x="576" y="915"/>
                      <a:pt x="576" y="915"/>
                    </a:cubicBezTo>
                    <a:close/>
                    <a:moveTo>
                      <a:pt x="576" y="909"/>
                    </a:moveTo>
                    <a:cubicBezTo>
                      <a:pt x="576" y="909"/>
                      <a:pt x="576" y="909"/>
                      <a:pt x="576" y="909"/>
                    </a:cubicBezTo>
                    <a:cubicBezTo>
                      <a:pt x="576" y="909"/>
                      <a:pt x="576" y="909"/>
                      <a:pt x="576" y="909"/>
                    </a:cubicBezTo>
                    <a:cubicBezTo>
                      <a:pt x="576" y="909"/>
                      <a:pt x="576" y="909"/>
                      <a:pt x="576" y="909"/>
                    </a:cubicBezTo>
                    <a:cubicBezTo>
                      <a:pt x="576" y="909"/>
                      <a:pt x="576" y="909"/>
                      <a:pt x="576" y="909"/>
                    </a:cubicBezTo>
                    <a:close/>
                    <a:moveTo>
                      <a:pt x="574" y="943"/>
                    </a:moveTo>
                    <a:cubicBezTo>
                      <a:pt x="574" y="943"/>
                      <a:pt x="574" y="943"/>
                      <a:pt x="574" y="943"/>
                    </a:cubicBezTo>
                    <a:cubicBezTo>
                      <a:pt x="574" y="943"/>
                      <a:pt x="574" y="943"/>
                      <a:pt x="574" y="943"/>
                    </a:cubicBezTo>
                    <a:cubicBezTo>
                      <a:pt x="574" y="943"/>
                      <a:pt x="574" y="943"/>
                      <a:pt x="574" y="943"/>
                    </a:cubicBezTo>
                    <a:close/>
                    <a:moveTo>
                      <a:pt x="574" y="1049"/>
                    </a:moveTo>
                    <a:cubicBezTo>
                      <a:pt x="574" y="1049"/>
                      <a:pt x="574" y="1049"/>
                      <a:pt x="574" y="1049"/>
                    </a:cubicBezTo>
                    <a:cubicBezTo>
                      <a:pt x="574" y="1046"/>
                      <a:pt x="574" y="1044"/>
                      <a:pt x="574" y="1043"/>
                    </a:cubicBezTo>
                    <a:cubicBezTo>
                      <a:pt x="574" y="1043"/>
                      <a:pt x="574" y="1043"/>
                      <a:pt x="574" y="1043"/>
                    </a:cubicBezTo>
                    <a:cubicBezTo>
                      <a:pt x="575" y="1043"/>
                      <a:pt x="575" y="1042"/>
                      <a:pt x="574" y="1042"/>
                    </a:cubicBezTo>
                    <a:cubicBezTo>
                      <a:pt x="574" y="1042"/>
                      <a:pt x="574" y="1043"/>
                      <a:pt x="574" y="1043"/>
                    </a:cubicBezTo>
                    <a:cubicBezTo>
                      <a:pt x="574" y="1041"/>
                      <a:pt x="574" y="1039"/>
                      <a:pt x="574" y="1038"/>
                    </a:cubicBezTo>
                    <a:cubicBezTo>
                      <a:pt x="574" y="1038"/>
                      <a:pt x="574" y="1038"/>
                      <a:pt x="574" y="1038"/>
                    </a:cubicBezTo>
                    <a:cubicBezTo>
                      <a:pt x="575" y="1038"/>
                      <a:pt x="575" y="1037"/>
                      <a:pt x="574" y="1038"/>
                    </a:cubicBezTo>
                    <a:cubicBezTo>
                      <a:pt x="574" y="1038"/>
                      <a:pt x="574" y="1038"/>
                      <a:pt x="574" y="1038"/>
                    </a:cubicBezTo>
                    <a:cubicBezTo>
                      <a:pt x="574" y="1037"/>
                      <a:pt x="574" y="1036"/>
                      <a:pt x="574" y="1036"/>
                    </a:cubicBezTo>
                    <a:cubicBezTo>
                      <a:pt x="574" y="1036"/>
                      <a:pt x="574" y="1036"/>
                      <a:pt x="574" y="1036"/>
                    </a:cubicBezTo>
                    <a:cubicBezTo>
                      <a:pt x="575" y="1036"/>
                      <a:pt x="575" y="1036"/>
                      <a:pt x="574" y="1036"/>
                    </a:cubicBezTo>
                    <a:cubicBezTo>
                      <a:pt x="574" y="1036"/>
                      <a:pt x="574" y="1036"/>
                      <a:pt x="574" y="1036"/>
                    </a:cubicBezTo>
                    <a:cubicBezTo>
                      <a:pt x="574" y="1035"/>
                      <a:pt x="574" y="1035"/>
                      <a:pt x="574" y="1035"/>
                    </a:cubicBezTo>
                    <a:cubicBezTo>
                      <a:pt x="574" y="1035"/>
                      <a:pt x="574" y="1035"/>
                      <a:pt x="574" y="1035"/>
                    </a:cubicBezTo>
                    <a:cubicBezTo>
                      <a:pt x="575" y="1034"/>
                      <a:pt x="575" y="1034"/>
                      <a:pt x="576" y="1033"/>
                    </a:cubicBezTo>
                    <a:cubicBezTo>
                      <a:pt x="576" y="1033"/>
                      <a:pt x="576" y="1033"/>
                      <a:pt x="576" y="1033"/>
                    </a:cubicBezTo>
                    <a:cubicBezTo>
                      <a:pt x="576" y="1033"/>
                      <a:pt x="576" y="1033"/>
                      <a:pt x="576" y="1033"/>
                    </a:cubicBezTo>
                    <a:cubicBezTo>
                      <a:pt x="576" y="1033"/>
                      <a:pt x="576" y="1033"/>
                      <a:pt x="576" y="1033"/>
                    </a:cubicBezTo>
                    <a:cubicBezTo>
                      <a:pt x="576" y="1033"/>
                      <a:pt x="577" y="1033"/>
                      <a:pt x="577" y="1033"/>
                    </a:cubicBezTo>
                    <a:cubicBezTo>
                      <a:pt x="577" y="1033"/>
                      <a:pt x="577" y="1033"/>
                      <a:pt x="577" y="1032"/>
                    </a:cubicBezTo>
                    <a:cubicBezTo>
                      <a:pt x="578" y="1031"/>
                      <a:pt x="579" y="1030"/>
                      <a:pt x="580" y="1029"/>
                    </a:cubicBezTo>
                    <a:cubicBezTo>
                      <a:pt x="580" y="1029"/>
                      <a:pt x="580" y="1029"/>
                      <a:pt x="580" y="1029"/>
                    </a:cubicBezTo>
                    <a:cubicBezTo>
                      <a:pt x="580" y="1030"/>
                      <a:pt x="580" y="1030"/>
                      <a:pt x="580" y="1030"/>
                    </a:cubicBezTo>
                    <a:cubicBezTo>
                      <a:pt x="580" y="1030"/>
                      <a:pt x="580" y="1030"/>
                      <a:pt x="580" y="1030"/>
                    </a:cubicBezTo>
                    <a:cubicBezTo>
                      <a:pt x="581" y="1030"/>
                      <a:pt x="581" y="1030"/>
                      <a:pt x="580" y="1030"/>
                    </a:cubicBezTo>
                    <a:cubicBezTo>
                      <a:pt x="581" y="1030"/>
                      <a:pt x="581" y="1030"/>
                      <a:pt x="581" y="1030"/>
                    </a:cubicBezTo>
                    <a:cubicBezTo>
                      <a:pt x="581" y="1030"/>
                      <a:pt x="581" y="1030"/>
                      <a:pt x="581" y="1030"/>
                    </a:cubicBezTo>
                    <a:cubicBezTo>
                      <a:pt x="581" y="1030"/>
                      <a:pt x="581" y="1030"/>
                      <a:pt x="581" y="1029"/>
                    </a:cubicBezTo>
                    <a:cubicBezTo>
                      <a:pt x="581" y="1029"/>
                      <a:pt x="581" y="1029"/>
                      <a:pt x="581" y="1029"/>
                    </a:cubicBezTo>
                    <a:cubicBezTo>
                      <a:pt x="581" y="1029"/>
                      <a:pt x="581" y="1029"/>
                      <a:pt x="581" y="1029"/>
                    </a:cubicBezTo>
                    <a:cubicBezTo>
                      <a:pt x="581" y="1029"/>
                      <a:pt x="580" y="1029"/>
                      <a:pt x="580" y="1029"/>
                    </a:cubicBezTo>
                    <a:cubicBezTo>
                      <a:pt x="581" y="1028"/>
                      <a:pt x="581" y="1028"/>
                      <a:pt x="582" y="1027"/>
                    </a:cubicBezTo>
                    <a:cubicBezTo>
                      <a:pt x="582" y="1027"/>
                      <a:pt x="582" y="1027"/>
                      <a:pt x="582" y="1027"/>
                    </a:cubicBezTo>
                    <a:cubicBezTo>
                      <a:pt x="582" y="1027"/>
                      <a:pt x="582" y="1027"/>
                      <a:pt x="582" y="1027"/>
                    </a:cubicBezTo>
                    <a:cubicBezTo>
                      <a:pt x="582" y="1027"/>
                      <a:pt x="582" y="1027"/>
                      <a:pt x="582" y="1027"/>
                    </a:cubicBezTo>
                    <a:cubicBezTo>
                      <a:pt x="582" y="1027"/>
                      <a:pt x="582" y="1027"/>
                      <a:pt x="582" y="1027"/>
                    </a:cubicBezTo>
                    <a:cubicBezTo>
                      <a:pt x="582" y="1027"/>
                      <a:pt x="582" y="1027"/>
                      <a:pt x="582" y="1027"/>
                    </a:cubicBezTo>
                    <a:cubicBezTo>
                      <a:pt x="582" y="1027"/>
                      <a:pt x="582" y="1027"/>
                      <a:pt x="582" y="1027"/>
                    </a:cubicBezTo>
                    <a:cubicBezTo>
                      <a:pt x="582" y="1027"/>
                      <a:pt x="582" y="1027"/>
                      <a:pt x="583" y="1026"/>
                    </a:cubicBezTo>
                    <a:cubicBezTo>
                      <a:pt x="583" y="1026"/>
                      <a:pt x="583" y="1026"/>
                      <a:pt x="583" y="1026"/>
                    </a:cubicBezTo>
                    <a:cubicBezTo>
                      <a:pt x="583" y="1026"/>
                      <a:pt x="583" y="1026"/>
                      <a:pt x="583" y="1026"/>
                    </a:cubicBezTo>
                    <a:cubicBezTo>
                      <a:pt x="583" y="1026"/>
                      <a:pt x="583" y="1026"/>
                      <a:pt x="584" y="1025"/>
                    </a:cubicBezTo>
                    <a:cubicBezTo>
                      <a:pt x="584" y="1025"/>
                      <a:pt x="584" y="1025"/>
                      <a:pt x="584" y="1025"/>
                    </a:cubicBezTo>
                    <a:cubicBezTo>
                      <a:pt x="584" y="1025"/>
                      <a:pt x="584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6" y="1024"/>
                      <a:pt x="586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4"/>
                      <a:pt x="585" y="1024"/>
                      <a:pt x="585" y="1024"/>
                    </a:cubicBezTo>
                    <a:cubicBezTo>
                      <a:pt x="585" y="1023"/>
                      <a:pt x="585" y="1023"/>
                      <a:pt x="585" y="1023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86" y="1023"/>
                      <a:pt x="586" y="1023"/>
                      <a:pt x="586" y="1023"/>
                    </a:cubicBezTo>
                    <a:cubicBezTo>
                      <a:pt x="587" y="1023"/>
                      <a:pt x="587" y="1022"/>
                      <a:pt x="586" y="1022"/>
                    </a:cubicBezTo>
                    <a:cubicBezTo>
                      <a:pt x="586" y="1022"/>
                      <a:pt x="586" y="1022"/>
                      <a:pt x="586" y="1022"/>
                    </a:cubicBezTo>
                    <a:cubicBezTo>
                      <a:pt x="586" y="1022"/>
                      <a:pt x="586" y="1022"/>
                      <a:pt x="586" y="1022"/>
                    </a:cubicBezTo>
                    <a:cubicBezTo>
                      <a:pt x="586" y="1022"/>
                      <a:pt x="586" y="1022"/>
                      <a:pt x="586" y="1022"/>
                    </a:cubicBezTo>
                    <a:cubicBezTo>
                      <a:pt x="586" y="1022"/>
                      <a:pt x="586" y="1022"/>
                      <a:pt x="586" y="1022"/>
                    </a:cubicBezTo>
                    <a:cubicBezTo>
                      <a:pt x="586" y="1022"/>
                      <a:pt x="586" y="1022"/>
                      <a:pt x="586" y="1022"/>
                    </a:cubicBezTo>
                    <a:cubicBezTo>
                      <a:pt x="587" y="1021"/>
                      <a:pt x="588" y="1020"/>
                      <a:pt x="588" y="1020"/>
                    </a:cubicBezTo>
                    <a:cubicBezTo>
                      <a:pt x="588" y="1020"/>
                      <a:pt x="588" y="1020"/>
                      <a:pt x="588" y="1020"/>
                    </a:cubicBezTo>
                    <a:cubicBezTo>
                      <a:pt x="589" y="1019"/>
                      <a:pt x="589" y="1019"/>
                      <a:pt x="590" y="1018"/>
                    </a:cubicBezTo>
                    <a:cubicBezTo>
                      <a:pt x="590" y="1018"/>
                      <a:pt x="590" y="1018"/>
                      <a:pt x="590" y="1018"/>
                    </a:cubicBezTo>
                    <a:cubicBezTo>
                      <a:pt x="590" y="1018"/>
                      <a:pt x="590" y="1018"/>
                      <a:pt x="590" y="1018"/>
                    </a:cubicBezTo>
                    <a:cubicBezTo>
                      <a:pt x="590" y="1018"/>
                      <a:pt x="590" y="1018"/>
                      <a:pt x="590" y="1018"/>
                    </a:cubicBezTo>
                    <a:cubicBezTo>
                      <a:pt x="590" y="1018"/>
                      <a:pt x="591" y="1017"/>
                      <a:pt x="591" y="1017"/>
                    </a:cubicBezTo>
                    <a:cubicBezTo>
                      <a:pt x="596" y="1011"/>
                      <a:pt x="602" y="1005"/>
                      <a:pt x="608" y="999"/>
                    </a:cubicBezTo>
                    <a:cubicBezTo>
                      <a:pt x="608" y="999"/>
                      <a:pt x="608" y="999"/>
                      <a:pt x="608" y="999"/>
                    </a:cubicBezTo>
                    <a:cubicBezTo>
                      <a:pt x="601" y="1005"/>
                      <a:pt x="595" y="1011"/>
                      <a:pt x="589" y="1017"/>
                    </a:cubicBezTo>
                    <a:cubicBezTo>
                      <a:pt x="589" y="1017"/>
                      <a:pt x="589" y="1017"/>
                      <a:pt x="589" y="1017"/>
                    </a:cubicBezTo>
                    <a:cubicBezTo>
                      <a:pt x="589" y="1017"/>
                      <a:pt x="589" y="1017"/>
                      <a:pt x="588" y="1017"/>
                    </a:cubicBezTo>
                    <a:cubicBezTo>
                      <a:pt x="588" y="1017"/>
                      <a:pt x="588" y="1018"/>
                      <a:pt x="588" y="1018"/>
                    </a:cubicBezTo>
                    <a:cubicBezTo>
                      <a:pt x="588" y="1018"/>
                      <a:pt x="588" y="1018"/>
                      <a:pt x="588" y="1018"/>
                    </a:cubicBezTo>
                    <a:cubicBezTo>
                      <a:pt x="587" y="1019"/>
                      <a:pt x="585" y="1021"/>
                      <a:pt x="583" y="1023"/>
                    </a:cubicBezTo>
                    <a:cubicBezTo>
                      <a:pt x="583" y="1023"/>
                      <a:pt x="583" y="1023"/>
                      <a:pt x="583" y="1023"/>
                    </a:cubicBezTo>
                    <a:cubicBezTo>
                      <a:pt x="583" y="1023"/>
                      <a:pt x="583" y="1023"/>
                      <a:pt x="583" y="1023"/>
                    </a:cubicBezTo>
                    <a:cubicBezTo>
                      <a:pt x="583" y="1023"/>
                      <a:pt x="583" y="1023"/>
                      <a:pt x="582" y="1024"/>
                    </a:cubicBezTo>
                    <a:cubicBezTo>
                      <a:pt x="582" y="1024"/>
                      <a:pt x="582" y="1023"/>
                      <a:pt x="582" y="1024"/>
                    </a:cubicBezTo>
                    <a:cubicBezTo>
                      <a:pt x="582" y="1024"/>
                      <a:pt x="582" y="1024"/>
                      <a:pt x="582" y="1024"/>
                    </a:cubicBezTo>
                    <a:cubicBezTo>
                      <a:pt x="582" y="1024"/>
                      <a:pt x="582" y="1024"/>
                      <a:pt x="582" y="1024"/>
                    </a:cubicBezTo>
                    <a:cubicBezTo>
                      <a:pt x="582" y="1024"/>
                      <a:pt x="581" y="1025"/>
                      <a:pt x="581" y="1025"/>
                    </a:cubicBezTo>
                    <a:cubicBezTo>
                      <a:pt x="581" y="1025"/>
                      <a:pt x="581" y="1025"/>
                      <a:pt x="581" y="1025"/>
                    </a:cubicBezTo>
                    <a:cubicBezTo>
                      <a:pt x="581" y="1025"/>
                      <a:pt x="581" y="1025"/>
                      <a:pt x="581" y="1025"/>
                    </a:cubicBezTo>
                    <a:cubicBezTo>
                      <a:pt x="581" y="1025"/>
                      <a:pt x="581" y="1025"/>
                      <a:pt x="581" y="1025"/>
                    </a:cubicBezTo>
                    <a:cubicBezTo>
                      <a:pt x="581" y="1025"/>
                      <a:pt x="581" y="1025"/>
                      <a:pt x="581" y="1025"/>
                    </a:cubicBezTo>
                    <a:cubicBezTo>
                      <a:pt x="581" y="1025"/>
                      <a:pt x="581" y="1025"/>
                      <a:pt x="580" y="1025"/>
                    </a:cubicBezTo>
                    <a:cubicBezTo>
                      <a:pt x="580" y="1025"/>
                      <a:pt x="580" y="1024"/>
                      <a:pt x="580" y="1024"/>
                    </a:cubicBezTo>
                    <a:cubicBezTo>
                      <a:pt x="580" y="1024"/>
                      <a:pt x="580" y="1025"/>
                      <a:pt x="580" y="1025"/>
                    </a:cubicBezTo>
                    <a:cubicBezTo>
                      <a:pt x="580" y="1025"/>
                      <a:pt x="580" y="1025"/>
                      <a:pt x="580" y="1025"/>
                    </a:cubicBezTo>
                    <a:cubicBezTo>
                      <a:pt x="580" y="1025"/>
                      <a:pt x="580" y="1025"/>
                      <a:pt x="581" y="1025"/>
                    </a:cubicBezTo>
                    <a:cubicBezTo>
                      <a:pt x="581" y="1025"/>
                      <a:pt x="581" y="1025"/>
                      <a:pt x="581" y="1025"/>
                    </a:cubicBezTo>
                    <a:cubicBezTo>
                      <a:pt x="580" y="1026"/>
                      <a:pt x="579" y="1027"/>
                      <a:pt x="578" y="1028"/>
                    </a:cubicBezTo>
                    <a:cubicBezTo>
                      <a:pt x="578" y="1028"/>
                      <a:pt x="578" y="1028"/>
                      <a:pt x="578" y="1028"/>
                    </a:cubicBezTo>
                    <a:cubicBezTo>
                      <a:pt x="578" y="1028"/>
                      <a:pt x="578" y="1028"/>
                      <a:pt x="578" y="1028"/>
                    </a:cubicBezTo>
                    <a:cubicBezTo>
                      <a:pt x="578" y="1029"/>
                      <a:pt x="577" y="1030"/>
                      <a:pt x="577" y="1030"/>
                    </a:cubicBezTo>
                    <a:cubicBezTo>
                      <a:pt x="577" y="1030"/>
                      <a:pt x="577" y="1030"/>
                      <a:pt x="577" y="1030"/>
                    </a:cubicBezTo>
                    <a:cubicBezTo>
                      <a:pt x="577" y="1030"/>
                      <a:pt x="577" y="1030"/>
                      <a:pt x="577" y="1030"/>
                    </a:cubicBezTo>
                    <a:cubicBezTo>
                      <a:pt x="577" y="1030"/>
                      <a:pt x="577" y="1030"/>
                      <a:pt x="576" y="1030"/>
                    </a:cubicBezTo>
                    <a:cubicBezTo>
                      <a:pt x="577" y="1030"/>
                      <a:pt x="577" y="1029"/>
                      <a:pt x="576" y="1029"/>
                    </a:cubicBezTo>
                    <a:cubicBezTo>
                      <a:pt x="576" y="1029"/>
                      <a:pt x="576" y="1029"/>
                      <a:pt x="576" y="1029"/>
                    </a:cubicBezTo>
                    <a:cubicBezTo>
                      <a:pt x="576" y="1029"/>
                      <a:pt x="576" y="1030"/>
                      <a:pt x="576" y="1030"/>
                    </a:cubicBezTo>
                    <a:cubicBezTo>
                      <a:pt x="576" y="1030"/>
                      <a:pt x="576" y="1030"/>
                      <a:pt x="576" y="1030"/>
                    </a:cubicBezTo>
                    <a:cubicBezTo>
                      <a:pt x="576" y="1030"/>
                      <a:pt x="576" y="1030"/>
                      <a:pt x="576" y="1030"/>
                    </a:cubicBezTo>
                    <a:cubicBezTo>
                      <a:pt x="576" y="1030"/>
                      <a:pt x="576" y="1030"/>
                      <a:pt x="576" y="1030"/>
                    </a:cubicBezTo>
                    <a:cubicBezTo>
                      <a:pt x="576" y="1030"/>
                      <a:pt x="576" y="1030"/>
                      <a:pt x="576" y="1030"/>
                    </a:cubicBezTo>
                    <a:cubicBezTo>
                      <a:pt x="576" y="1030"/>
                      <a:pt x="576" y="1030"/>
                      <a:pt x="576" y="1030"/>
                    </a:cubicBezTo>
                    <a:cubicBezTo>
                      <a:pt x="576" y="1030"/>
                      <a:pt x="576" y="1030"/>
                      <a:pt x="576" y="1030"/>
                    </a:cubicBezTo>
                    <a:cubicBezTo>
                      <a:pt x="576" y="1030"/>
                      <a:pt x="577" y="1030"/>
                      <a:pt x="577" y="1030"/>
                    </a:cubicBezTo>
                    <a:cubicBezTo>
                      <a:pt x="576" y="1030"/>
                      <a:pt x="576" y="1030"/>
                      <a:pt x="577" y="1030"/>
                    </a:cubicBezTo>
                    <a:cubicBezTo>
                      <a:pt x="576" y="1031"/>
                      <a:pt x="576" y="1031"/>
                      <a:pt x="576" y="1031"/>
                    </a:cubicBezTo>
                    <a:cubicBezTo>
                      <a:pt x="576" y="1031"/>
                      <a:pt x="576" y="1031"/>
                      <a:pt x="576" y="1031"/>
                    </a:cubicBezTo>
                    <a:cubicBezTo>
                      <a:pt x="576" y="1031"/>
                      <a:pt x="576" y="1031"/>
                      <a:pt x="576" y="1032"/>
                    </a:cubicBezTo>
                    <a:cubicBezTo>
                      <a:pt x="576" y="1032"/>
                      <a:pt x="576" y="1032"/>
                      <a:pt x="576" y="1032"/>
                    </a:cubicBezTo>
                    <a:cubicBezTo>
                      <a:pt x="575" y="1032"/>
                      <a:pt x="575" y="1032"/>
                      <a:pt x="575" y="1033"/>
                    </a:cubicBezTo>
                    <a:cubicBezTo>
                      <a:pt x="575" y="1032"/>
                      <a:pt x="575" y="1032"/>
                      <a:pt x="575" y="1032"/>
                    </a:cubicBezTo>
                    <a:cubicBezTo>
                      <a:pt x="575" y="1032"/>
                      <a:pt x="575" y="1032"/>
                      <a:pt x="575" y="1032"/>
                    </a:cubicBezTo>
                    <a:cubicBezTo>
                      <a:pt x="575" y="1032"/>
                      <a:pt x="575" y="1032"/>
                      <a:pt x="575" y="1032"/>
                    </a:cubicBezTo>
                    <a:cubicBezTo>
                      <a:pt x="575" y="1031"/>
                      <a:pt x="574" y="1031"/>
                      <a:pt x="574" y="1032"/>
                    </a:cubicBezTo>
                    <a:cubicBezTo>
                      <a:pt x="574" y="1032"/>
                      <a:pt x="574" y="1032"/>
                      <a:pt x="574" y="1032"/>
                    </a:cubicBezTo>
                    <a:cubicBezTo>
                      <a:pt x="574" y="1032"/>
                      <a:pt x="574" y="1032"/>
                      <a:pt x="574" y="1032"/>
                    </a:cubicBezTo>
                    <a:cubicBezTo>
                      <a:pt x="574" y="1032"/>
                      <a:pt x="574" y="1033"/>
                      <a:pt x="575" y="1033"/>
                    </a:cubicBezTo>
                    <a:cubicBezTo>
                      <a:pt x="575" y="1033"/>
                      <a:pt x="575" y="1033"/>
                      <a:pt x="575" y="1033"/>
                    </a:cubicBezTo>
                    <a:cubicBezTo>
                      <a:pt x="575" y="1033"/>
                      <a:pt x="574" y="1033"/>
                      <a:pt x="574" y="1034"/>
                    </a:cubicBezTo>
                    <a:cubicBezTo>
                      <a:pt x="574" y="1034"/>
                      <a:pt x="574" y="1033"/>
                      <a:pt x="574" y="1033"/>
                    </a:cubicBezTo>
                    <a:cubicBezTo>
                      <a:pt x="574" y="1033"/>
                      <a:pt x="574" y="1033"/>
                      <a:pt x="574" y="1033"/>
                    </a:cubicBezTo>
                    <a:cubicBezTo>
                      <a:pt x="574" y="1033"/>
                      <a:pt x="574" y="1033"/>
                      <a:pt x="574" y="1033"/>
                    </a:cubicBezTo>
                    <a:cubicBezTo>
                      <a:pt x="574" y="1033"/>
                      <a:pt x="574" y="1033"/>
                      <a:pt x="574" y="1033"/>
                    </a:cubicBezTo>
                    <a:cubicBezTo>
                      <a:pt x="574" y="1032"/>
                      <a:pt x="574" y="1032"/>
                      <a:pt x="574" y="1031"/>
                    </a:cubicBezTo>
                    <a:cubicBezTo>
                      <a:pt x="574" y="1031"/>
                      <a:pt x="574" y="1031"/>
                      <a:pt x="574" y="1031"/>
                    </a:cubicBezTo>
                    <a:cubicBezTo>
                      <a:pt x="574" y="1031"/>
                      <a:pt x="574" y="1031"/>
                      <a:pt x="574" y="1031"/>
                    </a:cubicBezTo>
                    <a:cubicBezTo>
                      <a:pt x="574" y="1031"/>
                      <a:pt x="574" y="1031"/>
                      <a:pt x="574" y="1031"/>
                    </a:cubicBezTo>
                    <a:cubicBezTo>
                      <a:pt x="574" y="1031"/>
                      <a:pt x="574" y="1031"/>
                      <a:pt x="574" y="1031"/>
                    </a:cubicBezTo>
                    <a:cubicBezTo>
                      <a:pt x="574" y="1030"/>
                      <a:pt x="574" y="1029"/>
                      <a:pt x="574" y="1028"/>
                    </a:cubicBezTo>
                    <a:cubicBezTo>
                      <a:pt x="574" y="1028"/>
                      <a:pt x="574" y="1027"/>
                      <a:pt x="574" y="1027"/>
                    </a:cubicBezTo>
                    <a:cubicBezTo>
                      <a:pt x="574" y="1027"/>
                      <a:pt x="574" y="1027"/>
                      <a:pt x="574" y="1027"/>
                    </a:cubicBezTo>
                    <a:cubicBezTo>
                      <a:pt x="574" y="1027"/>
                      <a:pt x="574" y="1027"/>
                      <a:pt x="574" y="1026"/>
                    </a:cubicBezTo>
                    <a:cubicBezTo>
                      <a:pt x="574" y="1026"/>
                      <a:pt x="574" y="1026"/>
                      <a:pt x="574" y="1026"/>
                    </a:cubicBezTo>
                    <a:cubicBezTo>
                      <a:pt x="574" y="1026"/>
                      <a:pt x="574" y="1026"/>
                      <a:pt x="574" y="1026"/>
                    </a:cubicBezTo>
                    <a:cubicBezTo>
                      <a:pt x="574" y="1026"/>
                      <a:pt x="574" y="1026"/>
                      <a:pt x="574" y="1026"/>
                    </a:cubicBezTo>
                    <a:cubicBezTo>
                      <a:pt x="574" y="1026"/>
                      <a:pt x="574" y="1026"/>
                      <a:pt x="574" y="1026"/>
                    </a:cubicBezTo>
                    <a:cubicBezTo>
                      <a:pt x="574" y="1026"/>
                      <a:pt x="574" y="1025"/>
                      <a:pt x="574" y="1025"/>
                    </a:cubicBezTo>
                    <a:cubicBezTo>
                      <a:pt x="574" y="1025"/>
                      <a:pt x="574" y="1025"/>
                      <a:pt x="574" y="1025"/>
                    </a:cubicBezTo>
                    <a:cubicBezTo>
                      <a:pt x="574" y="1024"/>
                      <a:pt x="574" y="1023"/>
                      <a:pt x="574" y="1023"/>
                    </a:cubicBezTo>
                    <a:cubicBezTo>
                      <a:pt x="574" y="1023"/>
                      <a:pt x="574" y="1023"/>
                      <a:pt x="574" y="1023"/>
                    </a:cubicBezTo>
                    <a:cubicBezTo>
                      <a:pt x="574" y="1023"/>
                      <a:pt x="574" y="1023"/>
                      <a:pt x="574" y="1023"/>
                    </a:cubicBezTo>
                    <a:cubicBezTo>
                      <a:pt x="574" y="1024"/>
                      <a:pt x="575" y="1023"/>
                      <a:pt x="575" y="1023"/>
                    </a:cubicBezTo>
                    <a:cubicBezTo>
                      <a:pt x="575" y="1023"/>
                      <a:pt x="575" y="1022"/>
                      <a:pt x="575" y="1022"/>
                    </a:cubicBezTo>
                    <a:cubicBezTo>
                      <a:pt x="574" y="1022"/>
                      <a:pt x="574" y="1022"/>
                      <a:pt x="574" y="1022"/>
                    </a:cubicBezTo>
                    <a:cubicBezTo>
                      <a:pt x="574" y="1022"/>
                      <a:pt x="574" y="1022"/>
                      <a:pt x="574" y="1022"/>
                    </a:cubicBezTo>
                    <a:cubicBezTo>
                      <a:pt x="574" y="1022"/>
                      <a:pt x="574" y="1022"/>
                      <a:pt x="574" y="1022"/>
                    </a:cubicBezTo>
                    <a:cubicBezTo>
                      <a:pt x="574" y="1022"/>
                      <a:pt x="574" y="1021"/>
                      <a:pt x="574" y="1021"/>
                    </a:cubicBezTo>
                    <a:cubicBezTo>
                      <a:pt x="574" y="1021"/>
                      <a:pt x="574" y="1021"/>
                      <a:pt x="574" y="1021"/>
                    </a:cubicBezTo>
                    <a:cubicBezTo>
                      <a:pt x="574" y="1021"/>
                      <a:pt x="574" y="1021"/>
                      <a:pt x="574" y="1021"/>
                    </a:cubicBezTo>
                    <a:cubicBezTo>
                      <a:pt x="574" y="1021"/>
                      <a:pt x="574" y="1021"/>
                      <a:pt x="574" y="1021"/>
                    </a:cubicBezTo>
                    <a:cubicBezTo>
                      <a:pt x="574" y="1020"/>
                      <a:pt x="574" y="1020"/>
                      <a:pt x="574" y="1020"/>
                    </a:cubicBezTo>
                    <a:cubicBezTo>
                      <a:pt x="574" y="1020"/>
                      <a:pt x="574" y="1021"/>
                      <a:pt x="574" y="1021"/>
                    </a:cubicBezTo>
                    <a:cubicBezTo>
                      <a:pt x="574" y="1019"/>
                      <a:pt x="573" y="1018"/>
                      <a:pt x="573" y="1016"/>
                    </a:cubicBezTo>
                    <a:cubicBezTo>
                      <a:pt x="573" y="1016"/>
                      <a:pt x="573" y="1016"/>
                      <a:pt x="573" y="1016"/>
                    </a:cubicBezTo>
                    <a:cubicBezTo>
                      <a:pt x="573" y="1016"/>
                      <a:pt x="573" y="1016"/>
                      <a:pt x="574" y="1016"/>
                    </a:cubicBezTo>
                    <a:cubicBezTo>
                      <a:pt x="574" y="1016"/>
                      <a:pt x="574" y="1016"/>
                      <a:pt x="574" y="1016"/>
                    </a:cubicBezTo>
                    <a:cubicBezTo>
                      <a:pt x="573" y="1016"/>
                      <a:pt x="573" y="1016"/>
                      <a:pt x="573" y="1016"/>
                    </a:cubicBezTo>
                    <a:cubicBezTo>
                      <a:pt x="573" y="1016"/>
                      <a:pt x="573" y="1016"/>
                      <a:pt x="573" y="1016"/>
                    </a:cubicBezTo>
                    <a:cubicBezTo>
                      <a:pt x="573" y="1016"/>
                      <a:pt x="573" y="1015"/>
                      <a:pt x="573" y="1015"/>
                    </a:cubicBezTo>
                    <a:cubicBezTo>
                      <a:pt x="573" y="1014"/>
                      <a:pt x="573" y="1014"/>
                      <a:pt x="573" y="1013"/>
                    </a:cubicBezTo>
                    <a:cubicBezTo>
                      <a:pt x="573" y="1013"/>
                      <a:pt x="573" y="1013"/>
                      <a:pt x="573" y="1013"/>
                    </a:cubicBezTo>
                    <a:cubicBezTo>
                      <a:pt x="573" y="1012"/>
                      <a:pt x="573" y="1010"/>
                      <a:pt x="573" y="1009"/>
                    </a:cubicBezTo>
                    <a:cubicBezTo>
                      <a:pt x="574" y="1009"/>
                      <a:pt x="575" y="1008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5" y="1007"/>
                      <a:pt x="575" y="1007"/>
                      <a:pt x="575" y="1007"/>
                    </a:cubicBezTo>
                    <a:cubicBezTo>
                      <a:pt x="574" y="1008"/>
                      <a:pt x="574" y="1008"/>
                      <a:pt x="573" y="1009"/>
                    </a:cubicBezTo>
                    <a:cubicBezTo>
                      <a:pt x="573" y="1005"/>
                      <a:pt x="573" y="1001"/>
                      <a:pt x="573" y="996"/>
                    </a:cubicBezTo>
                    <a:cubicBezTo>
                      <a:pt x="597" y="967"/>
                      <a:pt x="624" y="939"/>
                      <a:pt x="651" y="913"/>
                    </a:cubicBezTo>
                    <a:cubicBezTo>
                      <a:pt x="651" y="913"/>
                      <a:pt x="651" y="913"/>
                      <a:pt x="651" y="913"/>
                    </a:cubicBezTo>
                    <a:cubicBezTo>
                      <a:pt x="651" y="913"/>
                      <a:pt x="651" y="913"/>
                      <a:pt x="651" y="912"/>
                    </a:cubicBezTo>
                    <a:cubicBezTo>
                      <a:pt x="651" y="912"/>
                      <a:pt x="651" y="912"/>
                      <a:pt x="651" y="912"/>
                    </a:cubicBezTo>
                    <a:cubicBezTo>
                      <a:pt x="651" y="912"/>
                      <a:pt x="651" y="912"/>
                      <a:pt x="651" y="912"/>
                    </a:cubicBezTo>
                    <a:cubicBezTo>
                      <a:pt x="651" y="912"/>
                      <a:pt x="651" y="912"/>
                      <a:pt x="651" y="912"/>
                    </a:cubicBezTo>
                    <a:cubicBezTo>
                      <a:pt x="652" y="911"/>
                      <a:pt x="653" y="910"/>
                      <a:pt x="654" y="909"/>
                    </a:cubicBezTo>
                    <a:cubicBezTo>
                      <a:pt x="655" y="909"/>
                      <a:pt x="655" y="909"/>
                      <a:pt x="655" y="909"/>
                    </a:cubicBezTo>
                    <a:cubicBezTo>
                      <a:pt x="655" y="908"/>
                      <a:pt x="656" y="907"/>
                      <a:pt x="657" y="906"/>
                    </a:cubicBezTo>
                    <a:cubicBezTo>
                      <a:pt x="657" y="906"/>
                      <a:pt x="657" y="906"/>
                      <a:pt x="657" y="906"/>
                    </a:cubicBezTo>
                    <a:cubicBezTo>
                      <a:pt x="657" y="906"/>
                      <a:pt x="657" y="906"/>
                      <a:pt x="657" y="906"/>
                    </a:cubicBezTo>
                    <a:cubicBezTo>
                      <a:pt x="658" y="905"/>
                      <a:pt x="659" y="904"/>
                      <a:pt x="661" y="903"/>
                    </a:cubicBezTo>
                    <a:cubicBezTo>
                      <a:pt x="665" y="898"/>
                      <a:pt x="665" y="898"/>
                      <a:pt x="665" y="898"/>
                    </a:cubicBezTo>
                    <a:cubicBezTo>
                      <a:pt x="665" y="898"/>
                      <a:pt x="666" y="898"/>
                      <a:pt x="666" y="898"/>
                    </a:cubicBezTo>
                    <a:cubicBezTo>
                      <a:pt x="666" y="898"/>
                      <a:pt x="666" y="897"/>
                      <a:pt x="666" y="897"/>
                    </a:cubicBezTo>
                    <a:cubicBezTo>
                      <a:pt x="669" y="894"/>
                      <a:pt x="669" y="894"/>
                      <a:pt x="669" y="894"/>
                    </a:cubicBezTo>
                    <a:cubicBezTo>
                      <a:pt x="669" y="901"/>
                      <a:pt x="669" y="901"/>
                      <a:pt x="669" y="901"/>
                    </a:cubicBezTo>
                    <a:cubicBezTo>
                      <a:pt x="669" y="901"/>
                      <a:pt x="669" y="901"/>
                      <a:pt x="669" y="901"/>
                    </a:cubicBezTo>
                    <a:cubicBezTo>
                      <a:pt x="669" y="901"/>
                      <a:pt x="669" y="902"/>
                      <a:pt x="669" y="902"/>
                    </a:cubicBezTo>
                    <a:cubicBezTo>
                      <a:pt x="669" y="902"/>
                      <a:pt x="669" y="902"/>
                      <a:pt x="669" y="902"/>
                    </a:cubicBezTo>
                    <a:cubicBezTo>
                      <a:pt x="669" y="907"/>
                      <a:pt x="669" y="907"/>
                      <a:pt x="669" y="907"/>
                    </a:cubicBezTo>
                    <a:cubicBezTo>
                      <a:pt x="669" y="907"/>
                      <a:pt x="669" y="906"/>
                      <a:pt x="669" y="906"/>
                    </a:cubicBezTo>
                    <a:cubicBezTo>
                      <a:pt x="669" y="906"/>
                      <a:pt x="669" y="907"/>
                      <a:pt x="669" y="907"/>
                    </a:cubicBezTo>
                    <a:cubicBezTo>
                      <a:pt x="669" y="907"/>
                      <a:pt x="669" y="907"/>
                      <a:pt x="669" y="907"/>
                    </a:cubicBezTo>
                    <a:cubicBezTo>
                      <a:pt x="669" y="907"/>
                      <a:pt x="669" y="907"/>
                      <a:pt x="669" y="907"/>
                    </a:cubicBezTo>
                    <a:cubicBezTo>
                      <a:pt x="669" y="907"/>
                      <a:pt x="669" y="908"/>
                      <a:pt x="669" y="908"/>
                    </a:cubicBezTo>
                    <a:cubicBezTo>
                      <a:pt x="669" y="910"/>
                      <a:pt x="669" y="910"/>
                      <a:pt x="669" y="910"/>
                    </a:cubicBezTo>
                    <a:cubicBezTo>
                      <a:pt x="669" y="910"/>
                      <a:pt x="669" y="910"/>
                      <a:pt x="669" y="910"/>
                    </a:cubicBezTo>
                    <a:cubicBezTo>
                      <a:pt x="669" y="912"/>
                      <a:pt x="669" y="912"/>
                      <a:pt x="669" y="912"/>
                    </a:cubicBezTo>
                    <a:cubicBezTo>
                      <a:pt x="669" y="912"/>
                      <a:pt x="669" y="912"/>
                      <a:pt x="669" y="912"/>
                    </a:cubicBezTo>
                    <a:cubicBezTo>
                      <a:pt x="669" y="912"/>
                      <a:pt x="669" y="912"/>
                      <a:pt x="669" y="912"/>
                    </a:cubicBezTo>
                    <a:cubicBezTo>
                      <a:pt x="669" y="912"/>
                      <a:pt x="669" y="912"/>
                      <a:pt x="669" y="912"/>
                    </a:cubicBezTo>
                    <a:cubicBezTo>
                      <a:pt x="669" y="912"/>
                      <a:pt x="669" y="913"/>
                      <a:pt x="669" y="913"/>
                    </a:cubicBezTo>
                    <a:cubicBezTo>
                      <a:pt x="669" y="913"/>
                      <a:pt x="669" y="913"/>
                      <a:pt x="669" y="913"/>
                    </a:cubicBezTo>
                    <a:cubicBezTo>
                      <a:pt x="669" y="912"/>
                      <a:pt x="669" y="912"/>
                      <a:pt x="669" y="912"/>
                    </a:cubicBezTo>
                    <a:cubicBezTo>
                      <a:pt x="669" y="915"/>
                      <a:pt x="669" y="915"/>
                      <a:pt x="669" y="915"/>
                    </a:cubicBezTo>
                    <a:cubicBezTo>
                      <a:pt x="669" y="915"/>
                      <a:pt x="669" y="915"/>
                      <a:pt x="669" y="915"/>
                    </a:cubicBezTo>
                    <a:cubicBezTo>
                      <a:pt x="669" y="915"/>
                      <a:pt x="669" y="915"/>
                      <a:pt x="669" y="915"/>
                    </a:cubicBezTo>
                    <a:cubicBezTo>
                      <a:pt x="669" y="915"/>
                      <a:pt x="669" y="915"/>
                      <a:pt x="669" y="915"/>
                    </a:cubicBezTo>
                    <a:cubicBezTo>
                      <a:pt x="669" y="915"/>
                      <a:pt x="669" y="915"/>
                      <a:pt x="669" y="915"/>
                    </a:cubicBezTo>
                    <a:cubicBezTo>
                      <a:pt x="669" y="916"/>
                      <a:pt x="669" y="916"/>
                      <a:pt x="669" y="916"/>
                    </a:cubicBezTo>
                    <a:cubicBezTo>
                      <a:pt x="669" y="918"/>
                      <a:pt x="669" y="918"/>
                      <a:pt x="669" y="918"/>
                    </a:cubicBezTo>
                    <a:cubicBezTo>
                      <a:pt x="669" y="918"/>
                      <a:pt x="669" y="918"/>
                      <a:pt x="669" y="918"/>
                    </a:cubicBezTo>
                    <a:cubicBezTo>
                      <a:pt x="669" y="919"/>
                      <a:pt x="669" y="919"/>
                      <a:pt x="669" y="919"/>
                    </a:cubicBezTo>
                    <a:cubicBezTo>
                      <a:pt x="669" y="919"/>
                      <a:pt x="669" y="919"/>
                      <a:pt x="669" y="919"/>
                    </a:cubicBezTo>
                    <a:cubicBezTo>
                      <a:pt x="669" y="919"/>
                      <a:pt x="669" y="919"/>
                      <a:pt x="669" y="919"/>
                    </a:cubicBezTo>
                    <a:cubicBezTo>
                      <a:pt x="669" y="919"/>
                      <a:pt x="669" y="919"/>
                      <a:pt x="669" y="919"/>
                    </a:cubicBezTo>
                    <a:cubicBezTo>
                      <a:pt x="669" y="924"/>
                      <a:pt x="669" y="924"/>
                      <a:pt x="669" y="924"/>
                    </a:cubicBezTo>
                    <a:cubicBezTo>
                      <a:pt x="669" y="924"/>
                      <a:pt x="669" y="924"/>
                      <a:pt x="669" y="924"/>
                    </a:cubicBezTo>
                    <a:cubicBezTo>
                      <a:pt x="669" y="924"/>
                      <a:pt x="669" y="924"/>
                      <a:pt x="669" y="924"/>
                    </a:cubicBezTo>
                    <a:cubicBezTo>
                      <a:pt x="669" y="924"/>
                      <a:pt x="670" y="925"/>
                      <a:pt x="670" y="925"/>
                    </a:cubicBezTo>
                    <a:cubicBezTo>
                      <a:pt x="670" y="925"/>
                      <a:pt x="669" y="925"/>
                      <a:pt x="669" y="926"/>
                    </a:cubicBezTo>
                    <a:cubicBezTo>
                      <a:pt x="669" y="926"/>
                      <a:pt x="669" y="926"/>
                      <a:pt x="669" y="926"/>
                    </a:cubicBezTo>
                    <a:cubicBezTo>
                      <a:pt x="669" y="926"/>
                      <a:pt x="669" y="926"/>
                      <a:pt x="669" y="926"/>
                    </a:cubicBezTo>
                    <a:cubicBezTo>
                      <a:pt x="669" y="925"/>
                      <a:pt x="669" y="925"/>
                      <a:pt x="669" y="926"/>
                    </a:cubicBezTo>
                    <a:cubicBezTo>
                      <a:pt x="669" y="926"/>
                      <a:pt x="669" y="926"/>
                      <a:pt x="669" y="926"/>
                    </a:cubicBezTo>
                    <a:cubicBezTo>
                      <a:pt x="669" y="926"/>
                      <a:pt x="669" y="927"/>
                      <a:pt x="669" y="927"/>
                    </a:cubicBezTo>
                    <a:cubicBezTo>
                      <a:pt x="669" y="928"/>
                      <a:pt x="669" y="929"/>
                      <a:pt x="669" y="930"/>
                    </a:cubicBezTo>
                    <a:cubicBezTo>
                      <a:pt x="669" y="930"/>
                      <a:pt x="669" y="930"/>
                      <a:pt x="669" y="930"/>
                    </a:cubicBezTo>
                    <a:cubicBezTo>
                      <a:pt x="669" y="930"/>
                      <a:pt x="669" y="930"/>
                      <a:pt x="669" y="930"/>
                    </a:cubicBezTo>
                    <a:cubicBezTo>
                      <a:pt x="669" y="931"/>
                      <a:pt x="668" y="932"/>
                      <a:pt x="668" y="933"/>
                    </a:cubicBezTo>
                    <a:cubicBezTo>
                      <a:pt x="668" y="933"/>
                      <a:pt x="668" y="933"/>
                      <a:pt x="668" y="933"/>
                    </a:cubicBezTo>
                    <a:cubicBezTo>
                      <a:pt x="668" y="933"/>
                      <a:pt x="668" y="933"/>
                      <a:pt x="668" y="933"/>
                    </a:cubicBezTo>
                    <a:cubicBezTo>
                      <a:pt x="668" y="934"/>
                      <a:pt x="668" y="935"/>
                      <a:pt x="668" y="935"/>
                    </a:cubicBezTo>
                    <a:cubicBezTo>
                      <a:pt x="668" y="935"/>
                      <a:pt x="668" y="935"/>
                      <a:pt x="668" y="935"/>
                    </a:cubicBezTo>
                    <a:cubicBezTo>
                      <a:pt x="668" y="935"/>
                      <a:pt x="668" y="935"/>
                      <a:pt x="668" y="935"/>
                    </a:cubicBezTo>
                    <a:cubicBezTo>
                      <a:pt x="668" y="936"/>
                      <a:pt x="668" y="936"/>
                      <a:pt x="668" y="936"/>
                    </a:cubicBezTo>
                    <a:cubicBezTo>
                      <a:pt x="668" y="936"/>
                      <a:pt x="668" y="936"/>
                      <a:pt x="668" y="936"/>
                    </a:cubicBezTo>
                    <a:cubicBezTo>
                      <a:pt x="668" y="936"/>
                      <a:pt x="668" y="937"/>
                      <a:pt x="668" y="937"/>
                    </a:cubicBezTo>
                    <a:cubicBezTo>
                      <a:pt x="667" y="937"/>
                      <a:pt x="668" y="937"/>
                      <a:pt x="668" y="938"/>
                    </a:cubicBezTo>
                    <a:cubicBezTo>
                      <a:pt x="668" y="938"/>
                      <a:pt x="668" y="939"/>
                      <a:pt x="667" y="939"/>
                    </a:cubicBezTo>
                    <a:cubicBezTo>
                      <a:pt x="667" y="939"/>
                      <a:pt x="667" y="939"/>
                      <a:pt x="667" y="940"/>
                    </a:cubicBezTo>
                    <a:cubicBezTo>
                      <a:pt x="667" y="940"/>
                      <a:pt x="667" y="940"/>
                      <a:pt x="667" y="940"/>
                    </a:cubicBezTo>
                    <a:cubicBezTo>
                      <a:pt x="667" y="940"/>
                      <a:pt x="667" y="940"/>
                      <a:pt x="667" y="940"/>
                    </a:cubicBezTo>
                    <a:cubicBezTo>
                      <a:pt x="666" y="940"/>
                      <a:pt x="666" y="940"/>
                      <a:pt x="666" y="940"/>
                    </a:cubicBezTo>
                    <a:cubicBezTo>
                      <a:pt x="666" y="940"/>
                      <a:pt x="666" y="940"/>
                      <a:pt x="666" y="940"/>
                    </a:cubicBezTo>
                    <a:cubicBezTo>
                      <a:pt x="665" y="940"/>
                      <a:pt x="665" y="941"/>
                      <a:pt x="666" y="941"/>
                    </a:cubicBezTo>
                    <a:cubicBezTo>
                      <a:pt x="665" y="941"/>
                      <a:pt x="665" y="942"/>
                      <a:pt x="664" y="942"/>
                    </a:cubicBezTo>
                    <a:cubicBezTo>
                      <a:pt x="664" y="942"/>
                      <a:pt x="664" y="942"/>
                      <a:pt x="664" y="942"/>
                    </a:cubicBezTo>
                    <a:cubicBezTo>
                      <a:pt x="664" y="942"/>
                      <a:pt x="664" y="942"/>
                      <a:pt x="664" y="942"/>
                    </a:cubicBezTo>
                    <a:cubicBezTo>
                      <a:pt x="663" y="943"/>
                      <a:pt x="662" y="945"/>
                      <a:pt x="660" y="946"/>
                    </a:cubicBezTo>
                    <a:cubicBezTo>
                      <a:pt x="660" y="946"/>
                      <a:pt x="660" y="946"/>
                      <a:pt x="660" y="946"/>
                    </a:cubicBezTo>
                    <a:cubicBezTo>
                      <a:pt x="660" y="946"/>
                      <a:pt x="660" y="946"/>
                      <a:pt x="660" y="946"/>
                    </a:cubicBezTo>
                    <a:cubicBezTo>
                      <a:pt x="660" y="946"/>
                      <a:pt x="660" y="946"/>
                      <a:pt x="659" y="947"/>
                    </a:cubicBezTo>
                    <a:cubicBezTo>
                      <a:pt x="659" y="946"/>
                      <a:pt x="659" y="946"/>
                      <a:pt x="659" y="946"/>
                    </a:cubicBezTo>
                    <a:cubicBezTo>
                      <a:pt x="659" y="946"/>
                      <a:pt x="659" y="947"/>
                      <a:pt x="659" y="947"/>
                    </a:cubicBezTo>
                    <a:cubicBezTo>
                      <a:pt x="659" y="947"/>
                      <a:pt x="659" y="947"/>
                      <a:pt x="659" y="947"/>
                    </a:cubicBezTo>
                    <a:cubicBezTo>
                      <a:pt x="658" y="948"/>
                      <a:pt x="657" y="949"/>
                      <a:pt x="656" y="950"/>
                    </a:cubicBezTo>
                    <a:cubicBezTo>
                      <a:pt x="651" y="955"/>
                      <a:pt x="646" y="960"/>
                      <a:pt x="642" y="965"/>
                    </a:cubicBezTo>
                    <a:cubicBezTo>
                      <a:pt x="642" y="965"/>
                      <a:pt x="642" y="965"/>
                      <a:pt x="642" y="965"/>
                    </a:cubicBezTo>
                    <a:cubicBezTo>
                      <a:pt x="644" y="963"/>
                      <a:pt x="646" y="961"/>
                      <a:pt x="648" y="959"/>
                    </a:cubicBezTo>
                    <a:cubicBezTo>
                      <a:pt x="648" y="959"/>
                      <a:pt x="648" y="959"/>
                      <a:pt x="649" y="959"/>
                    </a:cubicBezTo>
                    <a:cubicBezTo>
                      <a:pt x="649" y="959"/>
                      <a:pt x="649" y="959"/>
                      <a:pt x="649" y="959"/>
                    </a:cubicBezTo>
                    <a:cubicBezTo>
                      <a:pt x="649" y="959"/>
                      <a:pt x="649" y="959"/>
                      <a:pt x="649" y="959"/>
                    </a:cubicBezTo>
                    <a:cubicBezTo>
                      <a:pt x="652" y="956"/>
                      <a:pt x="654" y="954"/>
                      <a:pt x="657" y="951"/>
                    </a:cubicBezTo>
                    <a:cubicBezTo>
                      <a:pt x="659" y="949"/>
                      <a:pt x="662" y="947"/>
                      <a:pt x="664" y="944"/>
                    </a:cubicBezTo>
                    <a:cubicBezTo>
                      <a:pt x="664" y="944"/>
                      <a:pt x="664" y="945"/>
                      <a:pt x="664" y="945"/>
                    </a:cubicBezTo>
                    <a:cubicBezTo>
                      <a:pt x="664" y="945"/>
                      <a:pt x="664" y="944"/>
                      <a:pt x="664" y="944"/>
                    </a:cubicBezTo>
                    <a:cubicBezTo>
                      <a:pt x="665" y="943"/>
                      <a:pt x="666" y="942"/>
                      <a:pt x="667" y="941"/>
                    </a:cubicBezTo>
                    <a:cubicBezTo>
                      <a:pt x="666" y="946"/>
                      <a:pt x="666" y="951"/>
                      <a:pt x="665" y="956"/>
                    </a:cubicBezTo>
                    <a:cubicBezTo>
                      <a:pt x="665" y="956"/>
                      <a:pt x="665" y="956"/>
                      <a:pt x="665" y="956"/>
                    </a:cubicBezTo>
                    <a:cubicBezTo>
                      <a:pt x="665" y="956"/>
                      <a:pt x="665" y="956"/>
                      <a:pt x="665" y="956"/>
                    </a:cubicBezTo>
                    <a:cubicBezTo>
                      <a:pt x="664" y="960"/>
                      <a:pt x="664" y="964"/>
                      <a:pt x="663" y="969"/>
                    </a:cubicBezTo>
                    <a:cubicBezTo>
                      <a:pt x="660" y="972"/>
                      <a:pt x="657" y="975"/>
                      <a:pt x="654" y="978"/>
                    </a:cubicBezTo>
                    <a:cubicBezTo>
                      <a:pt x="654" y="978"/>
                      <a:pt x="654" y="977"/>
                      <a:pt x="653" y="977"/>
                    </a:cubicBezTo>
                    <a:cubicBezTo>
                      <a:pt x="653" y="977"/>
                      <a:pt x="653" y="978"/>
                      <a:pt x="653" y="978"/>
                    </a:cubicBezTo>
                    <a:cubicBezTo>
                      <a:pt x="653" y="979"/>
                      <a:pt x="652" y="980"/>
                      <a:pt x="651" y="980"/>
                    </a:cubicBezTo>
                    <a:cubicBezTo>
                      <a:pt x="651" y="980"/>
                      <a:pt x="651" y="980"/>
                      <a:pt x="651" y="980"/>
                    </a:cubicBezTo>
                    <a:cubicBezTo>
                      <a:pt x="651" y="980"/>
                      <a:pt x="651" y="980"/>
                      <a:pt x="651" y="980"/>
                    </a:cubicBezTo>
                    <a:cubicBezTo>
                      <a:pt x="632" y="999"/>
                      <a:pt x="612" y="1017"/>
                      <a:pt x="593" y="1034"/>
                    </a:cubicBezTo>
                    <a:cubicBezTo>
                      <a:pt x="593" y="1034"/>
                      <a:pt x="593" y="1034"/>
                      <a:pt x="593" y="1034"/>
                    </a:cubicBezTo>
                    <a:cubicBezTo>
                      <a:pt x="593" y="1034"/>
                      <a:pt x="593" y="1035"/>
                      <a:pt x="593" y="1035"/>
                    </a:cubicBezTo>
                    <a:cubicBezTo>
                      <a:pt x="592" y="1035"/>
                      <a:pt x="592" y="1036"/>
                      <a:pt x="591" y="1036"/>
                    </a:cubicBezTo>
                    <a:cubicBezTo>
                      <a:pt x="591" y="1036"/>
                      <a:pt x="591" y="1036"/>
                      <a:pt x="591" y="1036"/>
                    </a:cubicBezTo>
                    <a:cubicBezTo>
                      <a:pt x="591" y="1036"/>
                      <a:pt x="591" y="1036"/>
                      <a:pt x="591" y="1037"/>
                    </a:cubicBezTo>
                    <a:cubicBezTo>
                      <a:pt x="591" y="1037"/>
                      <a:pt x="591" y="1037"/>
                      <a:pt x="591" y="1037"/>
                    </a:cubicBezTo>
                    <a:cubicBezTo>
                      <a:pt x="591" y="1037"/>
                      <a:pt x="591" y="1036"/>
                      <a:pt x="591" y="1036"/>
                    </a:cubicBezTo>
                    <a:cubicBezTo>
                      <a:pt x="590" y="1036"/>
                      <a:pt x="590" y="1037"/>
                      <a:pt x="590" y="1037"/>
                    </a:cubicBezTo>
                    <a:cubicBezTo>
                      <a:pt x="590" y="1037"/>
                      <a:pt x="590" y="1038"/>
                      <a:pt x="589" y="1038"/>
                    </a:cubicBezTo>
                    <a:cubicBezTo>
                      <a:pt x="589" y="1038"/>
                      <a:pt x="589" y="1038"/>
                      <a:pt x="589" y="1038"/>
                    </a:cubicBezTo>
                    <a:cubicBezTo>
                      <a:pt x="589" y="1038"/>
                      <a:pt x="589" y="1037"/>
                      <a:pt x="589" y="1037"/>
                    </a:cubicBezTo>
                    <a:cubicBezTo>
                      <a:pt x="588" y="1037"/>
                      <a:pt x="588" y="1039"/>
                      <a:pt x="589" y="1039"/>
                    </a:cubicBezTo>
                    <a:cubicBezTo>
                      <a:pt x="589" y="1039"/>
                      <a:pt x="589" y="1039"/>
                      <a:pt x="589" y="1039"/>
                    </a:cubicBezTo>
                    <a:cubicBezTo>
                      <a:pt x="588" y="1039"/>
                      <a:pt x="587" y="1040"/>
                      <a:pt x="587" y="1040"/>
                    </a:cubicBezTo>
                    <a:cubicBezTo>
                      <a:pt x="587" y="1040"/>
                      <a:pt x="587" y="1040"/>
                      <a:pt x="587" y="1040"/>
                    </a:cubicBezTo>
                    <a:cubicBezTo>
                      <a:pt x="587" y="1040"/>
                      <a:pt x="586" y="1040"/>
                      <a:pt x="586" y="1040"/>
                    </a:cubicBezTo>
                    <a:cubicBezTo>
                      <a:pt x="586" y="1040"/>
                      <a:pt x="586" y="1041"/>
                      <a:pt x="586" y="1041"/>
                    </a:cubicBezTo>
                    <a:cubicBezTo>
                      <a:pt x="586" y="1041"/>
                      <a:pt x="586" y="1041"/>
                      <a:pt x="586" y="1041"/>
                    </a:cubicBezTo>
                    <a:cubicBezTo>
                      <a:pt x="586" y="1041"/>
                      <a:pt x="586" y="1041"/>
                      <a:pt x="585" y="1041"/>
                    </a:cubicBezTo>
                    <a:cubicBezTo>
                      <a:pt x="585" y="1041"/>
                      <a:pt x="585" y="1042"/>
                      <a:pt x="585" y="1042"/>
                    </a:cubicBezTo>
                    <a:cubicBezTo>
                      <a:pt x="585" y="1042"/>
                      <a:pt x="584" y="1043"/>
                      <a:pt x="583" y="1044"/>
                    </a:cubicBezTo>
                    <a:cubicBezTo>
                      <a:pt x="583" y="1044"/>
                      <a:pt x="583" y="1044"/>
                      <a:pt x="583" y="1044"/>
                    </a:cubicBezTo>
                    <a:cubicBezTo>
                      <a:pt x="583" y="1043"/>
                      <a:pt x="583" y="1043"/>
                      <a:pt x="582" y="1043"/>
                    </a:cubicBezTo>
                    <a:cubicBezTo>
                      <a:pt x="582" y="1043"/>
                      <a:pt x="582" y="1043"/>
                      <a:pt x="582" y="1043"/>
                    </a:cubicBezTo>
                    <a:cubicBezTo>
                      <a:pt x="582" y="1043"/>
                      <a:pt x="582" y="1043"/>
                      <a:pt x="582" y="1043"/>
                    </a:cubicBezTo>
                    <a:cubicBezTo>
                      <a:pt x="582" y="1043"/>
                      <a:pt x="582" y="1044"/>
                      <a:pt x="582" y="1044"/>
                    </a:cubicBezTo>
                    <a:cubicBezTo>
                      <a:pt x="582" y="1044"/>
                      <a:pt x="582" y="1044"/>
                      <a:pt x="582" y="1044"/>
                    </a:cubicBezTo>
                    <a:cubicBezTo>
                      <a:pt x="582" y="1044"/>
                      <a:pt x="582" y="1044"/>
                      <a:pt x="582" y="1044"/>
                    </a:cubicBezTo>
                    <a:cubicBezTo>
                      <a:pt x="582" y="1044"/>
                      <a:pt x="582" y="1044"/>
                      <a:pt x="582" y="1044"/>
                    </a:cubicBezTo>
                    <a:cubicBezTo>
                      <a:pt x="582" y="1044"/>
                      <a:pt x="582" y="1045"/>
                      <a:pt x="582" y="1045"/>
                    </a:cubicBezTo>
                    <a:cubicBezTo>
                      <a:pt x="582" y="1045"/>
                      <a:pt x="582" y="1044"/>
                      <a:pt x="582" y="1044"/>
                    </a:cubicBezTo>
                    <a:cubicBezTo>
                      <a:pt x="581" y="1044"/>
                      <a:pt x="581" y="1045"/>
                      <a:pt x="581" y="1045"/>
                    </a:cubicBezTo>
                    <a:cubicBezTo>
                      <a:pt x="581" y="1045"/>
                      <a:pt x="581" y="1046"/>
                      <a:pt x="581" y="1046"/>
                    </a:cubicBezTo>
                    <a:cubicBezTo>
                      <a:pt x="581" y="1046"/>
                      <a:pt x="580" y="1046"/>
                      <a:pt x="580" y="1046"/>
                    </a:cubicBezTo>
                    <a:cubicBezTo>
                      <a:pt x="580" y="1046"/>
                      <a:pt x="580" y="1046"/>
                      <a:pt x="580" y="1046"/>
                    </a:cubicBezTo>
                    <a:cubicBezTo>
                      <a:pt x="580" y="1046"/>
                      <a:pt x="580" y="1045"/>
                      <a:pt x="580" y="1045"/>
                    </a:cubicBezTo>
                    <a:cubicBezTo>
                      <a:pt x="580" y="1046"/>
                      <a:pt x="580" y="1046"/>
                      <a:pt x="580" y="1046"/>
                    </a:cubicBezTo>
                    <a:cubicBezTo>
                      <a:pt x="580" y="1046"/>
                      <a:pt x="580" y="1046"/>
                      <a:pt x="580" y="1046"/>
                    </a:cubicBezTo>
                    <a:cubicBezTo>
                      <a:pt x="580" y="1046"/>
                      <a:pt x="580" y="1046"/>
                      <a:pt x="580" y="1046"/>
                    </a:cubicBezTo>
                    <a:cubicBezTo>
                      <a:pt x="580" y="1046"/>
                      <a:pt x="580" y="1046"/>
                      <a:pt x="580" y="1046"/>
                    </a:cubicBezTo>
                    <a:cubicBezTo>
                      <a:pt x="580" y="1046"/>
                      <a:pt x="580" y="1046"/>
                      <a:pt x="580" y="1046"/>
                    </a:cubicBezTo>
                    <a:cubicBezTo>
                      <a:pt x="580" y="1047"/>
                      <a:pt x="579" y="1047"/>
                      <a:pt x="579" y="1048"/>
                    </a:cubicBezTo>
                    <a:cubicBezTo>
                      <a:pt x="579" y="1048"/>
                      <a:pt x="579" y="1048"/>
                      <a:pt x="578" y="1048"/>
                    </a:cubicBezTo>
                    <a:cubicBezTo>
                      <a:pt x="578" y="1048"/>
                      <a:pt x="578" y="1048"/>
                      <a:pt x="578" y="1048"/>
                    </a:cubicBezTo>
                    <a:cubicBezTo>
                      <a:pt x="578" y="1048"/>
                      <a:pt x="578" y="1048"/>
                      <a:pt x="578" y="1048"/>
                    </a:cubicBezTo>
                    <a:cubicBezTo>
                      <a:pt x="578" y="1048"/>
                      <a:pt x="578" y="1048"/>
                      <a:pt x="578" y="1048"/>
                    </a:cubicBezTo>
                    <a:cubicBezTo>
                      <a:pt x="578" y="1048"/>
                      <a:pt x="577" y="1048"/>
                      <a:pt x="578" y="1049"/>
                    </a:cubicBezTo>
                    <a:cubicBezTo>
                      <a:pt x="577" y="1050"/>
                      <a:pt x="575" y="1051"/>
                      <a:pt x="574" y="1052"/>
                    </a:cubicBezTo>
                    <a:cubicBezTo>
                      <a:pt x="574" y="1051"/>
                      <a:pt x="574" y="1050"/>
                      <a:pt x="574" y="1049"/>
                    </a:cubicBezTo>
                    <a:close/>
                    <a:moveTo>
                      <a:pt x="456" y="1225"/>
                    </a:moveTo>
                    <a:cubicBezTo>
                      <a:pt x="449" y="1231"/>
                      <a:pt x="445" y="1238"/>
                      <a:pt x="443" y="1240"/>
                    </a:cubicBezTo>
                    <a:cubicBezTo>
                      <a:pt x="443" y="1240"/>
                      <a:pt x="442" y="1241"/>
                      <a:pt x="442" y="1241"/>
                    </a:cubicBezTo>
                    <a:cubicBezTo>
                      <a:pt x="442" y="1241"/>
                      <a:pt x="442" y="1241"/>
                      <a:pt x="442" y="1241"/>
                    </a:cubicBezTo>
                    <a:cubicBezTo>
                      <a:pt x="452" y="1226"/>
                      <a:pt x="463" y="1213"/>
                      <a:pt x="475" y="1201"/>
                    </a:cubicBezTo>
                    <a:cubicBezTo>
                      <a:pt x="475" y="1200"/>
                      <a:pt x="476" y="1200"/>
                      <a:pt x="476" y="1200"/>
                    </a:cubicBezTo>
                    <a:cubicBezTo>
                      <a:pt x="510" y="1135"/>
                      <a:pt x="574" y="1078"/>
                      <a:pt x="667" y="1030"/>
                    </a:cubicBezTo>
                    <a:cubicBezTo>
                      <a:pt x="667" y="1030"/>
                      <a:pt x="668" y="1029"/>
                      <a:pt x="668" y="1029"/>
                    </a:cubicBezTo>
                    <a:cubicBezTo>
                      <a:pt x="668" y="1018"/>
                      <a:pt x="669" y="1006"/>
                      <a:pt x="670" y="994"/>
                    </a:cubicBezTo>
                    <a:cubicBezTo>
                      <a:pt x="671" y="999"/>
                      <a:pt x="672" y="1005"/>
                      <a:pt x="673" y="1011"/>
                    </a:cubicBezTo>
                    <a:cubicBezTo>
                      <a:pt x="676" y="1024"/>
                      <a:pt x="679" y="1036"/>
                      <a:pt x="679" y="1044"/>
                    </a:cubicBezTo>
                    <a:cubicBezTo>
                      <a:pt x="679" y="1048"/>
                      <a:pt x="679" y="1052"/>
                      <a:pt x="679" y="1054"/>
                    </a:cubicBezTo>
                    <a:cubicBezTo>
                      <a:pt x="678" y="1056"/>
                      <a:pt x="678" y="1058"/>
                      <a:pt x="678" y="1058"/>
                    </a:cubicBezTo>
                    <a:cubicBezTo>
                      <a:pt x="678" y="1058"/>
                      <a:pt x="678" y="1056"/>
                      <a:pt x="679" y="1054"/>
                    </a:cubicBezTo>
                    <a:cubicBezTo>
                      <a:pt x="679" y="1052"/>
                      <a:pt x="680" y="1048"/>
                      <a:pt x="680" y="1044"/>
                    </a:cubicBezTo>
                    <a:cubicBezTo>
                      <a:pt x="680" y="1035"/>
                      <a:pt x="678" y="1024"/>
                      <a:pt x="675" y="1011"/>
                    </a:cubicBezTo>
                    <a:cubicBezTo>
                      <a:pt x="673" y="1001"/>
                      <a:pt x="672" y="992"/>
                      <a:pt x="671" y="985"/>
                    </a:cubicBezTo>
                    <a:cubicBezTo>
                      <a:pt x="672" y="972"/>
                      <a:pt x="674" y="960"/>
                      <a:pt x="675" y="947"/>
                    </a:cubicBezTo>
                    <a:cubicBezTo>
                      <a:pt x="675" y="952"/>
                      <a:pt x="675" y="957"/>
                      <a:pt x="675" y="963"/>
                    </a:cubicBezTo>
                    <a:cubicBezTo>
                      <a:pt x="676" y="967"/>
                      <a:pt x="676" y="972"/>
                      <a:pt x="676" y="977"/>
                    </a:cubicBezTo>
                    <a:cubicBezTo>
                      <a:pt x="676" y="982"/>
                      <a:pt x="677" y="987"/>
                      <a:pt x="678" y="992"/>
                    </a:cubicBezTo>
                    <a:cubicBezTo>
                      <a:pt x="681" y="1012"/>
                      <a:pt x="686" y="1030"/>
                      <a:pt x="685" y="1043"/>
                    </a:cubicBezTo>
                    <a:cubicBezTo>
                      <a:pt x="685" y="1050"/>
                      <a:pt x="685" y="1055"/>
                      <a:pt x="685" y="1059"/>
                    </a:cubicBezTo>
                    <a:cubicBezTo>
                      <a:pt x="685" y="1063"/>
                      <a:pt x="685" y="1065"/>
                      <a:pt x="685" y="1065"/>
                    </a:cubicBezTo>
                    <a:cubicBezTo>
                      <a:pt x="685" y="1065"/>
                      <a:pt x="685" y="1063"/>
                      <a:pt x="685" y="1059"/>
                    </a:cubicBezTo>
                    <a:cubicBezTo>
                      <a:pt x="685" y="1055"/>
                      <a:pt x="686" y="1050"/>
                      <a:pt x="686" y="1043"/>
                    </a:cubicBezTo>
                    <a:cubicBezTo>
                      <a:pt x="687" y="1040"/>
                      <a:pt x="687" y="1036"/>
                      <a:pt x="686" y="1032"/>
                    </a:cubicBezTo>
                    <a:cubicBezTo>
                      <a:pt x="686" y="1028"/>
                      <a:pt x="686" y="1024"/>
                      <a:pt x="685" y="1020"/>
                    </a:cubicBezTo>
                    <a:cubicBezTo>
                      <a:pt x="684" y="1011"/>
                      <a:pt x="682" y="1001"/>
                      <a:pt x="680" y="991"/>
                    </a:cubicBezTo>
                    <a:cubicBezTo>
                      <a:pt x="679" y="986"/>
                      <a:pt x="678" y="981"/>
                      <a:pt x="678" y="977"/>
                    </a:cubicBezTo>
                    <a:cubicBezTo>
                      <a:pt x="678" y="972"/>
                      <a:pt x="677" y="967"/>
                      <a:pt x="677" y="963"/>
                    </a:cubicBezTo>
                    <a:cubicBezTo>
                      <a:pt x="677" y="954"/>
                      <a:pt x="676" y="946"/>
                      <a:pt x="676" y="939"/>
                    </a:cubicBezTo>
                    <a:cubicBezTo>
                      <a:pt x="676" y="939"/>
                      <a:pt x="676" y="938"/>
                      <a:pt x="676" y="938"/>
                    </a:cubicBezTo>
                    <a:cubicBezTo>
                      <a:pt x="677" y="926"/>
                      <a:pt x="678" y="914"/>
                      <a:pt x="680" y="902"/>
                    </a:cubicBezTo>
                    <a:cubicBezTo>
                      <a:pt x="680" y="905"/>
                      <a:pt x="680" y="907"/>
                      <a:pt x="680" y="910"/>
                    </a:cubicBezTo>
                    <a:cubicBezTo>
                      <a:pt x="679" y="927"/>
                      <a:pt x="680" y="950"/>
                      <a:pt x="683" y="975"/>
                    </a:cubicBezTo>
                    <a:cubicBezTo>
                      <a:pt x="685" y="988"/>
                      <a:pt x="686" y="1000"/>
                      <a:pt x="688" y="1011"/>
                    </a:cubicBezTo>
                    <a:cubicBezTo>
                      <a:pt x="689" y="1022"/>
                      <a:pt x="691" y="1032"/>
                      <a:pt x="691" y="1040"/>
                    </a:cubicBezTo>
                    <a:cubicBezTo>
                      <a:pt x="692" y="1048"/>
                      <a:pt x="691" y="1055"/>
                      <a:pt x="691" y="1060"/>
                    </a:cubicBezTo>
                    <a:cubicBezTo>
                      <a:pt x="690" y="1065"/>
                      <a:pt x="689" y="1067"/>
                      <a:pt x="689" y="1067"/>
                    </a:cubicBezTo>
                    <a:cubicBezTo>
                      <a:pt x="689" y="1067"/>
                      <a:pt x="690" y="1065"/>
                      <a:pt x="691" y="1060"/>
                    </a:cubicBezTo>
                    <a:cubicBezTo>
                      <a:pt x="692" y="1055"/>
                      <a:pt x="692" y="1049"/>
                      <a:pt x="692" y="1040"/>
                    </a:cubicBezTo>
                    <a:cubicBezTo>
                      <a:pt x="692" y="1032"/>
                      <a:pt x="691" y="1022"/>
                      <a:pt x="689" y="1011"/>
                    </a:cubicBezTo>
                    <a:cubicBezTo>
                      <a:pt x="688" y="1000"/>
                      <a:pt x="687" y="988"/>
                      <a:pt x="685" y="975"/>
                    </a:cubicBezTo>
                    <a:cubicBezTo>
                      <a:pt x="682" y="950"/>
                      <a:pt x="681" y="927"/>
                      <a:pt x="681" y="910"/>
                    </a:cubicBezTo>
                    <a:cubicBezTo>
                      <a:pt x="680" y="905"/>
                      <a:pt x="680" y="900"/>
                      <a:pt x="680" y="896"/>
                    </a:cubicBezTo>
                    <a:cubicBezTo>
                      <a:pt x="681" y="886"/>
                      <a:pt x="682" y="877"/>
                      <a:pt x="683" y="868"/>
                    </a:cubicBezTo>
                    <a:cubicBezTo>
                      <a:pt x="684" y="862"/>
                      <a:pt x="685" y="857"/>
                      <a:pt x="685" y="852"/>
                    </a:cubicBezTo>
                    <a:cubicBezTo>
                      <a:pt x="685" y="852"/>
                      <a:pt x="685" y="852"/>
                      <a:pt x="685" y="852"/>
                    </a:cubicBezTo>
                    <a:cubicBezTo>
                      <a:pt x="685" y="875"/>
                      <a:pt x="685" y="906"/>
                      <a:pt x="688" y="941"/>
                    </a:cubicBezTo>
                    <a:cubicBezTo>
                      <a:pt x="689" y="958"/>
                      <a:pt x="690" y="975"/>
                      <a:pt x="692" y="990"/>
                    </a:cubicBezTo>
                    <a:cubicBezTo>
                      <a:pt x="694" y="1005"/>
                      <a:pt x="695" y="1018"/>
                      <a:pt x="696" y="1030"/>
                    </a:cubicBezTo>
                    <a:cubicBezTo>
                      <a:pt x="698" y="1041"/>
                      <a:pt x="698" y="1050"/>
                      <a:pt x="698" y="1056"/>
                    </a:cubicBezTo>
                    <a:cubicBezTo>
                      <a:pt x="699" y="1063"/>
                      <a:pt x="699" y="1066"/>
                      <a:pt x="699" y="1066"/>
                    </a:cubicBezTo>
                    <a:cubicBezTo>
                      <a:pt x="699" y="1066"/>
                      <a:pt x="699" y="1063"/>
                      <a:pt x="699" y="1056"/>
                    </a:cubicBezTo>
                    <a:cubicBezTo>
                      <a:pt x="699" y="1050"/>
                      <a:pt x="698" y="1041"/>
                      <a:pt x="697" y="1029"/>
                    </a:cubicBezTo>
                    <a:cubicBezTo>
                      <a:pt x="697" y="1018"/>
                      <a:pt x="695" y="1005"/>
                      <a:pt x="694" y="990"/>
                    </a:cubicBezTo>
                    <a:cubicBezTo>
                      <a:pt x="692" y="975"/>
                      <a:pt x="691" y="958"/>
                      <a:pt x="690" y="941"/>
                    </a:cubicBezTo>
                    <a:cubicBezTo>
                      <a:pt x="687" y="906"/>
                      <a:pt x="686" y="875"/>
                      <a:pt x="686" y="852"/>
                    </a:cubicBezTo>
                    <a:cubicBezTo>
                      <a:pt x="686" y="848"/>
                      <a:pt x="686" y="845"/>
                      <a:pt x="686" y="842"/>
                    </a:cubicBezTo>
                    <a:cubicBezTo>
                      <a:pt x="687" y="830"/>
                      <a:pt x="688" y="824"/>
                      <a:pt x="688" y="823"/>
                    </a:cubicBezTo>
                    <a:cubicBezTo>
                      <a:pt x="688" y="821"/>
                      <a:pt x="688" y="819"/>
                      <a:pt x="688" y="817"/>
                    </a:cubicBezTo>
                    <a:cubicBezTo>
                      <a:pt x="688" y="812"/>
                      <a:pt x="689" y="808"/>
                      <a:pt x="690" y="803"/>
                    </a:cubicBezTo>
                    <a:cubicBezTo>
                      <a:pt x="690" y="809"/>
                      <a:pt x="690" y="815"/>
                      <a:pt x="690" y="823"/>
                    </a:cubicBezTo>
                    <a:cubicBezTo>
                      <a:pt x="690" y="829"/>
                      <a:pt x="689" y="836"/>
                      <a:pt x="689" y="844"/>
                    </a:cubicBezTo>
                    <a:cubicBezTo>
                      <a:pt x="689" y="852"/>
                      <a:pt x="689" y="860"/>
                      <a:pt x="689" y="868"/>
                    </a:cubicBezTo>
                    <a:cubicBezTo>
                      <a:pt x="690" y="885"/>
                      <a:pt x="692" y="904"/>
                      <a:pt x="693" y="923"/>
                    </a:cubicBezTo>
                    <a:cubicBezTo>
                      <a:pt x="694" y="943"/>
                      <a:pt x="695" y="961"/>
                      <a:pt x="697" y="978"/>
                    </a:cubicBezTo>
                    <a:cubicBezTo>
                      <a:pt x="699" y="995"/>
                      <a:pt x="701" y="1010"/>
                      <a:pt x="702" y="1023"/>
                    </a:cubicBezTo>
                    <a:cubicBezTo>
                      <a:pt x="703" y="1036"/>
                      <a:pt x="703" y="1046"/>
                      <a:pt x="703" y="1053"/>
                    </a:cubicBezTo>
                    <a:cubicBezTo>
                      <a:pt x="703" y="1060"/>
                      <a:pt x="703" y="1064"/>
                      <a:pt x="703" y="1064"/>
                    </a:cubicBezTo>
                    <a:cubicBezTo>
                      <a:pt x="703" y="1064"/>
                      <a:pt x="703" y="1060"/>
                      <a:pt x="703" y="1053"/>
                    </a:cubicBezTo>
                    <a:cubicBezTo>
                      <a:pt x="704" y="1046"/>
                      <a:pt x="704" y="1036"/>
                      <a:pt x="703" y="1023"/>
                    </a:cubicBezTo>
                    <a:cubicBezTo>
                      <a:pt x="702" y="1010"/>
                      <a:pt x="700" y="995"/>
                      <a:pt x="699" y="978"/>
                    </a:cubicBezTo>
                    <a:cubicBezTo>
                      <a:pt x="697" y="961"/>
                      <a:pt x="696" y="943"/>
                      <a:pt x="695" y="923"/>
                    </a:cubicBezTo>
                    <a:cubicBezTo>
                      <a:pt x="693" y="903"/>
                      <a:pt x="692" y="885"/>
                      <a:pt x="691" y="868"/>
                    </a:cubicBezTo>
                    <a:cubicBezTo>
                      <a:pt x="691" y="860"/>
                      <a:pt x="690" y="852"/>
                      <a:pt x="690" y="844"/>
                    </a:cubicBezTo>
                    <a:cubicBezTo>
                      <a:pt x="691" y="837"/>
                      <a:pt x="691" y="829"/>
                      <a:pt x="691" y="823"/>
                    </a:cubicBezTo>
                    <a:cubicBezTo>
                      <a:pt x="690" y="813"/>
                      <a:pt x="690" y="805"/>
                      <a:pt x="690" y="798"/>
                    </a:cubicBezTo>
                    <a:cubicBezTo>
                      <a:pt x="692" y="783"/>
                      <a:pt x="694" y="768"/>
                      <a:pt x="696" y="753"/>
                    </a:cubicBezTo>
                    <a:cubicBezTo>
                      <a:pt x="695" y="764"/>
                      <a:pt x="694" y="780"/>
                      <a:pt x="694" y="801"/>
                    </a:cubicBezTo>
                    <a:cubicBezTo>
                      <a:pt x="693" y="820"/>
                      <a:pt x="693" y="844"/>
                      <a:pt x="695" y="869"/>
                    </a:cubicBezTo>
                    <a:cubicBezTo>
                      <a:pt x="696" y="882"/>
                      <a:pt x="696" y="896"/>
                      <a:pt x="698" y="910"/>
                    </a:cubicBezTo>
                    <a:cubicBezTo>
                      <a:pt x="699" y="924"/>
                      <a:pt x="701" y="938"/>
                      <a:pt x="702" y="953"/>
                    </a:cubicBezTo>
                    <a:cubicBezTo>
                      <a:pt x="705" y="996"/>
                      <a:pt x="707" y="1035"/>
                      <a:pt x="707" y="1069"/>
                    </a:cubicBezTo>
                    <a:cubicBezTo>
                      <a:pt x="685" y="1080"/>
                      <a:pt x="668" y="1091"/>
                      <a:pt x="653" y="1102"/>
                    </a:cubicBezTo>
                    <a:cubicBezTo>
                      <a:pt x="639" y="1113"/>
                      <a:pt x="627" y="1123"/>
                      <a:pt x="618" y="1132"/>
                    </a:cubicBezTo>
                    <a:cubicBezTo>
                      <a:pt x="600" y="1150"/>
                      <a:pt x="590" y="1163"/>
                      <a:pt x="583" y="1174"/>
                    </a:cubicBezTo>
                    <a:cubicBezTo>
                      <a:pt x="588" y="1168"/>
                      <a:pt x="596" y="1158"/>
                      <a:pt x="606" y="1147"/>
                    </a:cubicBezTo>
                    <a:cubicBezTo>
                      <a:pt x="616" y="1136"/>
                      <a:pt x="629" y="1124"/>
                      <a:pt x="642" y="1113"/>
                    </a:cubicBezTo>
                    <a:cubicBezTo>
                      <a:pt x="655" y="1102"/>
                      <a:pt x="669" y="1092"/>
                      <a:pt x="681" y="1085"/>
                    </a:cubicBezTo>
                    <a:cubicBezTo>
                      <a:pt x="692" y="1078"/>
                      <a:pt x="701" y="1073"/>
                      <a:pt x="707" y="1071"/>
                    </a:cubicBezTo>
                    <a:cubicBezTo>
                      <a:pt x="707" y="1072"/>
                      <a:pt x="707" y="1074"/>
                      <a:pt x="707" y="1076"/>
                    </a:cubicBezTo>
                    <a:cubicBezTo>
                      <a:pt x="707" y="1076"/>
                      <a:pt x="707" y="1076"/>
                      <a:pt x="707" y="1076"/>
                    </a:cubicBezTo>
                    <a:cubicBezTo>
                      <a:pt x="674" y="1090"/>
                      <a:pt x="654" y="1106"/>
                      <a:pt x="640" y="1118"/>
                    </a:cubicBezTo>
                    <a:cubicBezTo>
                      <a:pt x="626" y="1130"/>
                      <a:pt x="618" y="1139"/>
                      <a:pt x="612" y="1146"/>
                    </a:cubicBezTo>
                    <a:cubicBezTo>
                      <a:pt x="616" y="1142"/>
                      <a:pt x="623" y="1135"/>
                      <a:pt x="631" y="1128"/>
                    </a:cubicBezTo>
                    <a:cubicBezTo>
                      <a:pt x="638" y="1121"/>
                      <a:pt x="648" y="1112"/>
                      <a:pt x="658" y="1105"/>
                    </a:cubicBezTo>
                    <a:cubicBezTo>
                      <a:pt x="668" y="1098"/>
                      <a:pt x="678" y="1092"/>
                      <a:pt x="687" y="1087"/>
                    </a:cubicBezTo>
                    <a:cubicBezTo>
                      <a:pt x="696" y="1082"/>
                      <a:pt x="703" y="1079"/>
                      <a:pt x="707" y="1077"/>
                    </a:cubicBezTo>
                    <a:cubicBezTo>
                      <a:pt x="707" y="1087"/>
                      <a:pt x="707" y="1097"/>
                      <a:pt x="707" y="1106"/>
                    </a:cubicBezTo>
                    <a:cubicBezTo>
                      <a:pt x="707" y="1108"/>
                      <a:pt x="707" y="1111"/>
                      <a:pt x="707" y="1113"/>
                    </a:cubicBezTo>
                    <a:cubicBezTo>
                      <a:pt x="707" y="1113"/>
                      <a:pt x="707" y="1113"/>
                      <a:pt x="707" y="1113"/>
                    </a:cubicBezTo>
                    <a:cubicBezTo>
                      <a:pt x="707" y="1113"/>
                      <a:pt x="707" y="1112"/>
                      <a:pt x="707" y="1113"/>
                    </a:cubicBezTo>
                    <a:cubicBezTo>
                      <a:pt x="687" y="1126"/>
                      <a:pt x="676" y="1138"/>
                      <a:pt x="668" y="1147"/>
                    </a:cubicBezTo>
                    <a:cubicBezTo>
                      <a:pt x="660" y="1157"/>
                      <a:pt x="656" y="1163"/>
                      <a:pt x="653" y="1169"/>
                    </a:cubicBezTo>
                    <a:cubicBezTo>
                      <a:pt x="658" y="1163"/>
                      <a:pt x="667" y="1149"/>
                      <a:pt x="679" y="1138"/>
                    </a:cubicBezTo>
                    <a:cubicBezTo>
                      <a:pt x="690" y="1126"/>
                      <a:pt x="703" y="1117"/>
                      <a:pt x="707" y="1114"/>
                    </a:cubicBezTo>
                    <a:cubicBezTo>
                      <a:pt x="707" y="1120"/>
                      <a:pt x="707" y="1126"/>
                      <a:pt x="707" y="1132"/>
                    </a:cubicBezTo>
                    <a:cubicBezTo>
                      <a:pt x="707" y="1132"/>
                      <a:pt x="705" y="1134"/>
                      <a:pt x="702" y="1136"/>
                    </a:cubicBezTo>
                    <a:cubicBezTo>
                      <a:pt x="698" y="1138"/>
                      <a:pt x="694" y="1142"/>
                      <a:pt x="689" y="1147"/>
                    </a:cubicBezTo>
                    <a:cubicBezTo>
                      <a:pt x="684" y="1151"/>
                      <a:pt x="681" y="1156"/>
                      <a:pt x="678" y="1160"/>
                    </a:cubicBezTo>
                    <a:cubicBezTo>
                      <a:pt x="676" y="1163"/>
                      <a:pt x="674" y="1165"/>
                      <a:pt x="674" y="1165"/>
                    </a:cubicBezTo>
                    <a:cubicBezTo>
                      <a:pt x="674" y="1165"/>
                      <a:pt x="676" y="1163"/>
                      <a:pt x="679" y="1160"/>
                    </a:cubicBezTo>
                    <a:cubicBezTo>
                      <a:pt x="681" y="1156"/>
                      <a:pt x="685" y="1152"/>
                      <a:pt x="690" y="1147"/>
                    </a:cubicBezTo>
                    <a:cubicBezTo>
                      <a:pt x="694" y="1143"/>
                      <a:pt x="699" y="1139"/>
                      <a:pt x="702" y="1136"/>
                    </a:cubicBezTo>
                    <a:cubicBezTo>
                      <a:pt x="705" y="1134"/>
                      <a:pt x="707" y="1133"/>
                      <a:pt x="707" y="1132"/>
                    </a:cubicBezTo>
                    <a:cubicBezTo>
                      <a:pt x="707" y="1137"/>
                      <a:pt x="707" y="1141"/>
                      <a:pt x="707" y="1145"/>
                    </a:cubicBezTo>
                    <a:cubicBezTo>
                      <a:pt x="704" y="1150"/>
                      <a:pt x="699" y="1158"/>
                      <a:pt x="695" y="1167"/>
                    </a:cubicBezTo>
                    <a:cubicBezTo>
                      <a:pt x="691" y="1176"/>
                      <a:pt x="689" y="1186"/>
                      <a:pt x="688" y="1189"/>
                    </a:cubicBezTo>
                    <a:cubicBezTo>
                      <a:pt x="688" y="1189"/>
                      <a:pt x="688" y="1190"/>
                      <a:pt x="688" y="1190"/>
                    </a:cubicBezTo>
                    <a:cubicBezTo>
                      <a:pt x="687" y="1190"/>
                      <a:pt x="686" y="1190"/>
                      <a:pt x="685" y="1190"/>
                    </a:cubicBezTo>
                    <a:cubicBezTo>
                      <a:pt x="684" y="1190"/>
                      <a:pt x="683" y="1190"/>
                      <a:pt x="682" y="1190"/>
                    </a:cubicBezTo>
                    <a:cubicBezTo>
                      <a:pt x="683" y="1187"/>
                      <a:pt x="685" y="1183"/>
                      <a:pt x="688" y="1178"/>
                    </a:cubicBezTo>
                    <a:cubicBezTo>
                      <a:pt x="691" y="1171"/>
                      <a:pt x="694" y="1165"/>
                      <a:pt x="694" y="1165"/>
                    </a:cubicBezTo>
                    <a:cubicBezTo>
                      <a:pt x="694" y="1165"/>
                      <a:pt x="691" y="1171"/>
                      <a:pt x="687" y="1178"/>
                    </a:cubicBezTo>
                    <a:cubicBezTo>
                      <a:pt x="684" y="1183"/>
                      <a:pt x="683" y="1187"/>
                      <a:pt x="682" y="1190"/>
                    </a:cubicBezTo>
                    <a:cubicBezTo>
                      <a:pt x="680" y="1190"/>
                      <a:pt x="679" y="1190"/>
                      <a:pt x="677" y="1190"/>
                    </a:cubicBezTo>
                    <a:cubicBezTo>
                      <a:pt x="678" y="1189"/>
                      <a:pt x="678" y="1188"/>
                      <a:pt x="679" y="1188"/>
                    </a:cubicBezTo>
                    <a:cubicBezTo>
                      <a:pt x="680" y="1186"/>
                      <a:pt x="680" y="1184"/>
                      <a:pt x="680" y="1184"/>
                    </a:cubicBezTo>
                    <a:cubicBezTo>
                      <a:pt x="680" y="1184"/>
                      <a:pt x="679" y="1185"/>
                      <a:pt x="678" y="1187"/>
                    </a:cubicBezTo>
                    <a:cubicBezTo>
                      <a:pt x="677" y="1188"/>
                      <a:pt x="677" y="1189"/>
                      <a:pt x="677" y="1190"/>
                    </a:cubicBezTo>
                    <a:cubicBezTo>
                      <a:pt x="673" y="1190"/>
                      <a:pt x="670" y="1190"/>
                      <a:pt x="667" y="1190"/>
                    </a:cubicBezTo>
                    <a:cubicBezTo>
                      <a:pt x="668" y="1188"/>
                      <a:pt x="669" y="1186"/>
                      <a:pt x="672" y="1183"/>
                    </a:cubicBezTo>
                    <a:cubicBezTo>
                      <a:pt x="675" y="1178"/>
                      <a:pt x="680" y="1172"/>
                      <a:pt x="685" y="1165"/>
                    </a:cubicBezTo>
                    <a:cubicBezTo>
                      <a:pt x="691" y="1158"/>
                      <a:pt x="696" y="1153"/>
                      <a:pt x="700" y="1148"/>
                    </a:cubicBezTo>
                    <a:cubicBezTo>
                      <a:pt x="704" y="1144"/>
                      <a:pt x="706" y="1142"/>
                      <a:pt x="706" y="1142"/>
                    </a:cubicBezTo>
                    <a:cubicBezTo>
                      <a:pt x="706" y="1142"/>
                      <a:pt x="703" y="1144"/>
                      <a:pt x="699" y="1148"/>
                    </a:cubicBezTo>
                    <a:cubicBezTo>
                      <a:pt x="695" y="1152"/>
                      <a:pt x="690" y="1158"/>
                      <a:pt x="684" y="1165"/>
                    </a:cubicBezTo>
                    <a:cubicBezTo>
                      <a:pt x="679" y="1171"/>
                      <a:pt x="674" y="1178"/>
                      <a:pt x="671" y="1183"/>
                    </a:cubicBezTo>
                    <a:cubicBezTo>
                      <a:pt x="669" y="1186"/>
                      <a:pt x="668" y="1188"/>
                      <a:pt x="667" y="1190"/>
                    </a:cubicBezTo>
                    <a:cubicBezTo>
                      <a:pt x="667" y="1190"/>
                      <a:pt x="667" y="1190"/>
                      <a:pt x="666" y="1190"/>
                    </a:cubicBezTo>
                    <a:cubicBezTo>
                      <a:pt x="665" y="1190"/>
                      <a:pt x="664" y="1190"/>
                      <a:pt x="662" y="1190"/>
                    </a:cubicBezTo>
                    <a:cubicBezTo>
                      <a:pt x="663" y="1189"/>
                      <a:pt x="664" y="1187"/>
                      <a:pt x="666" y="1184"/>
                    </a:cubicBezTo>
                    <a:cubicBezTo>
                      <a:pt x="669" y="1179"/>
                      <a:pt x="673" y="1174"/>
                      <a:pt x="678" y="1167"/>
                    </a:cubicBezTo>
                    <a:cubicBezTo>
                      <a:pt x="682" y="1161"/>
                      <a:pt x="687" y="1156"/>
                      <a:pt x="690" y="1152"/>
                    </a:cubicBezTo>
                    <a:cubicBezTo>
                      <a:pt x="694" y="1148"/>
                      <a:pt x="696" y="1146"/>
                      <a:pt x="696" y="1146"/>
                    </a:cubicBezTo>
                    <a:cubicBezTo>
                      <a:pt x="696" y="1146"/>
                      <a:pt x="694" y="1148"/>
                      <a:pt x="690" y="1152"/>
                    </a:cubicBezTo>
                    <a:cubicBezTo>
                      <a:pt x="686" y="1155"/>
                      <a:pt x="682" y="1161"/>
                      <a:pt x="677" y="1167"/>
                    </a:cubicBezTo>
                    <a:cubicBezTo>
                      <a:pt x="672" y="1173"/>
                      <a:pt x="668" y="1179"/>
                      <a:pt x="666" y="1183"/>
                    </a:cubicBezTo>
                    <a:cubicBezTo>
                      <a:pt x="664" y="1186"/>
                      <a:pt x="663" y="1189"/>
                      <a:pt x="662" y="1190"/>
                    </a:cubicBezTo>
                    <a:cubicBezTo>
                      <a:pt x="661" y="1190"/>
                      <a:pt x="660" y="1190"/>
                      <a:pt x="658" y="1190"/>
                    </a:cubicBezTo>
                    <a:cubicBezTo>
                      <a:pt x="659" y="1190"/>
                      <a:pt x="660" y="1188"/>
                      <a:pt x="661" y="1187"/>
                    </a:cubicBezTo>
                    <a:cubicBezTo>
                      <a:pt x="662" y="1185"/>
                      <a:pt x="663" y="1183"/>
                      <a:pt x="663" y="1183"/>
                    </a:cubicBezTo>
                    <a:cubicBezTo>
                      <a:pt x="663" y="1183"/>
                      <a:pt x="662" y="1184"/>
                      <a:pt x="660" y="1186"/>
                    </a:cubicBezTo>
                    <a:cubicBezTo>
                      <a:pt x="659" y="1188"/>
                      <a:pt x="658" y="1190"/>
                      <a:pt x="658" y="1190"/>
                    </a:cubicBezTo>
                    <a:cubicBezTo>
                      <a:pt x="657" y="1190"/>
                      <a:pt x="655" y="1190"/>
                      <a:pt x="653" y="1190"/>
                    </a:cubicBezTo>
                    <a:cubicBezTo>
                      <a:pt x="654" y="1188"/>
                      <a:pt x="656" y="1185"/>
                      <a:pt x="659" y="1181"/>
                    </a:cubicBezTo>
                    <a:cubicBezTo>
                      <a:pt x="663" y="1174"/>
                      <a:pt x="669" y="1165"/>
                      <a:pt x="677" y="1157"/>
                    </a:cubicBezTo>
                    <a:cubicBezTo>
                      <a:pt x="684" y="1148"/>
                      <a:pt x="691" y="1140"/>
                      <a:pt x="697" y="1135"/>
                    </a:cubicBezTo>
                    <a:cubicBezTo>
                      <a:pt x="703" y="1130"/>
                      <a:pt x="706" y="1127"/>
                      <a:pt x="706" y="1127"/>
                    </a:cubicBezTo>
                    <a:cubicBezTo>
                      <a:pt x="706" y="1127"/>
                      <a:pt x="702" y="1130"/>
                      <a:pt x="697" y="1135"/>
                    </a:cubicBezTo>
                    <a:cubicBezTo>
                      <a:pt x="691" y="1140"/>
                      <a:pt x="683" y="1147"/>
                      <a:pt x="676" y="1156"/>
                    </a:cubicBezTo>
                    <a:cubicBezTo>
                      <a:pt x="668" y="1165"/>
                      <a:pt x="663" y="1174"/>
                      <a:pt x="659" y="1180"/>
                    </a:cubicBezTo>
                    <a:cubicBezTo>
                      <a:pt x="656" y="1185"/>
                      <a:pt x="654" y="1188"/>
                      <a:pt x="653" y="1190"/>
                    </a:cubicBezTo>
                    <a:cubicBezTo>
                      <a:pt x="651" y="1190"/>
                      <a:pt x="648" y="1190"/>
                      <a:pt x="646" y="1190"/>
                    </a:cubicBezTo>
                    <a:cubicBezTo>
                      <a:pt x="646" y="1189"/>
                      <a:pt x="648" y="1186"/>
                      <a:pt x="650" y="1183"/>
                    </a:cubicBezTo>
                    <a:cubicBezTo>
                      <a:pt x="653" y="1178"/>
                      <a:pt x="658" y="1170"/>
                      <a:pt x="664" y="1163"/>
                    </a:cubicBezTo>
                    <a:cubicBezTo>
                      <a:pt x="670" y="1155"/>
                      <a:pt x="676" y="1149"/>
                      <a:pt x="680" y="1145"/>
                    </a:cubicBezTo>
                    <a:cubicBezTo>
                      <a:pt x="685" y="1140"/>
                      <a:pt x="688" y="1138"/>
                      <a:pt x="688" y="1138"/>
                    </a:cubicBezTo>
                    <a:cubicBezTo>
                      <a:pt x="688" y="1138"/>
                      <a:pt x="685" y="1140"/>
                      <a:pt x="680" y="1144"/>
                    </a:cubicBezTo>
                    <a:cubicBezTo>
                      <a:pt x="675" y="1148"/>
                      <a:pt x="669" y="1155"/>
                      <a:pt x="663" y="1162"/>
                    </a:cubicBezTo>
                    <a:cubicBezTo>
                      <a:pt x="657" y="1170"/>
                      <a:pt x="652" y="1177"/>
                      <a:pt x="649" y="1183"/>
                    </a:cubicBezTo>
                    <a:cubicBezTo>
                      <a:pt x="647" y="1186"/>
                      <a:pt x="646" y="1189"/>
                      <a:pt x="645" y="1190"/>
                    </a:cubicBezTo>
                    <a:cubicBezTo>
                      <a:pt x="644" y="1190"/>
                      <a:pt x="643" y="1191"/>
                      <a:pt x="642" y="1191"/>
                    </a:cubicBezTo>
                    <a:cubicBezTo>
                      <a:pt x="639" y="1191"/>
                      <a:pt x="637" y="1191"/>
                      <a:pt x="635" y="1191"/>
                    </a:cubicBezTo>
                    <a:cubicBezTo>
                      <a:pt x="648" y="1164"/>
                      <a:pt x="661" y="1148"/>
                      <a:pt x="671" y="1137"/>
                    </a:cubicBezTo>
                    <a:cubicBezTo>
                      <a:pt x="681" y="1125"/>
                      <a:pt x="689" y="1118"/>
                      <a:pt x="695" y="1113"/>
                    </a:cubicBezTo>
                    <a:cubicBezTo>
                      <a:pt x="687" y="1119"/>
                      <a:pt x="671" y="1133"/>
                      <a:pt x="658" y="1150"/>
                    </a:cubicBezTo>
                    <a:cubicBezTo>
                      <a:pt x="646" y="1166"/>
                      <a:pt x="637" y="1184"/>
                      <a:pt x="634" y="1191"/>
                    </a:cubicBezTo>
                    <a:cubicBezTo>
                      <a:pt x="633" y="1191"/>
                      <a:pt x="633" y="1191"/>
                      <a:pt x="634" y="1191"/>
                    </a:cubicBezTo>
                    <a:cubicBezTo>
                      <a:pt x="629" y="1192"/>
                      <a:pt x="625" y="1192"/>
                      <a:pt x="620" y="1192"/>
                    </a:cubicBezTo>
                    <a:cubicBezTo>
                      <a:pt x="621" y="1190"/>
                      <a:pt x="624" y="1185"/>
                      <a:pt x="627" y="1179"/>
                    </a:cubicBezTo>
                    <a:cubicBezTo>
                      <a:pt x="632" y="1171"/>
                      <a:pt x="636" y="1165"/>
                      <a:pt x="636" y="1165"/>
                    </a:cubicBezTo>
                    <a:cubicBezTo>
                      <a:pt x="636" y="1165"/>
                      <a:pt x="631" y="1171"/>
                      <a:pt x="626" y="1179"/>
                    </a:cubicBezTo>
                    <a:cubicBezTo>
                      <a:pt x="623" y="1185"/>
                      <a:pt x="621" y="1190"/>
                      <a:pt x="620" y="1192"/>
                    </a:cubicBezTo>
                    <a:cubicBezTo>
                      <a:pt x="618" y="1193"/>
                      <a:pt x="616" y="1193"/>
                      <a:pt x="615" y="1193"/>
                    </a:cubicBezTo>
                    <a:cubicBezTo>
                      <a:pt x="615" y="1193"/>
                      <a:pt x="615" y="1193"/>
                      <a:pt x="615" y="1193"/>
                    </a:cubicBezTo>
                    <a:cubicBezTo>
                      <a:pt x="615" y="1193"/>
                      <a:pt x="615" y="1193"/>
                      <a:pt x="615" y="1193"/>
                    </a:cubicBezTo>
                    <a:cubicBezTo>
                      <a:pt x="615" y="1193"/>
                      <a:pt x="615" y="1193"/>
                      <a:pt x="615" y="1193"/>
                    </a:cubicBezTo>
                    <a:cubicBezTo>
                      <a:pt x="605" y="1194"/>
                      <a:pt x="596" y="1195"/>
                      <a:pt x="587" y="1197"/>
                    </a:cubicBezTo>
                    <a:cubicBezTo>
                      <a:pt x="580" y="1198"/>
                      <a:pt x="572" y="1199"/>
                      <a:pt x="564" y="1201"/>
                    </a:cubicBezTo>
                    <a:cubicBezTo>
                      <a:pt x="554" y="1202"/>
                      <a:pt x="545" y="1205"/>
                      <a:pt x="536" y="1207"/>
                    </a:cubicBezTo>
                    <a:cubicBezTo>
                      <a:pt x="528" y="1209"/>
                      <a:pt x="520" y="1211"/>
                      <a:pt x="512" y="1214"/>
                    </a:cubicBezTo>
                    <a:cubicBezTo>
                      <a:pt x="512" y="1213"/>
                      <a:pt x="512" y="1212"/>
                      <a:pt x="513" y="1212"/>
                    </a:cubicBezTo>
                    <a:cubicBezTo>
                      <a:pt x="515" y="1208"/>
                      <a:pt x="518" y="1204"/>
                      <a:pt x="522" y="1198"/>
                    </a:cubicBezTo>
                    <a:cubicBezTo>
                      <a:pt x="529" y="1186"/>
                      <a:pt x="541" y="1171"/>
                      <a:pt x="554" y="1155"/>
                    </a:cubicBezTo>
                    <a:cubicBezTo>
                      <a:pt x="568" y="1139"/>
                      <a:pt x="581" y="1125"/>
                      <a:pt x="592" y="1116"/>
                    </a:cubicBezTo>
                    <a:cubicBezTo>
                      <a:pt x="597" y="1111"/>
                      <a:pt x="601" y="1107"/>
                      <a:pt x="604" y="1105"/>
                    </a:cubicBezTo>
                    <a:cubicBezTo>
                      <a:pt x="607" y="1102"/>
                      <a:pt x="608" y="1101"/>
                      <a:pt x="608" y="1101"/>
                    </a:cubicBezTo>
                    <a:cubicBezTo>
                      <a:pt x="608" y="1101"/>
                      <a:pt x="607" y="1102"/>
                      <a:pt x="604" y="1105"/>
                    </a:cubicBezTo>
                    <a:cubicBezTo>
                      <a:pt x="601" y="1107"/>
                      <a:pt x="596" y="1111"/>
                      <a:pt x="591" y="1115"/>
                    </a:cubicBezTo>
                    <a:cubicBezTo>
                      <a:pt x="581" y="1125"/>
                      <a:pt x="567" y="1138"/>
                      <a:pt x="554" y="1154"/>
                    </a:cubicBezTo>
                    <a:cubicBezTo>
                      <a:pt x="540" y="1170"/>
                      <a:pt x="529" y="1186"/>
                      <a:pt x="521" y="1198"/>
                    </a:cubicBezTo>
                    <a:cubicBezTo>
                      <a:pt x="518" y="1203"/>
                      <a:pt x="515" y="1208"/>
                      <a:pt x="513" y="1212"/>
                    </a:cubicBezTo>
                    <a:cubicBezTo>
                      <a:pt x="512" y="1212"/>
                      <a:pt x="512" y="1213"/>
                      <a:pt x="511" y="1214"/>
                    </a:cubicBezTo>
                    <a:cubicBezTo>
                      <a:pt x="510" y="1214"/>
                      <a:pt x="509" y="1215"/>
                      <a:pt x="508" y="1215"/>
                    </a:cubicBezTo>
                    <a:cubicBezTo>
                      <a:pt x="508" y="1215"/>
                      <a:pt x="508" y="1215"/>
                      <a:pt x="508" y="1215"/>
                    </a:cubicBezTo>
                    <a:cubicBezTo>
                      <a:pt x="508" y="1215"/>
                      <a:pt x="508" y="1215"/>
                      <a:pt x="508" y="1215"/>
                    </a:cubicBezTo>
                    <a:cubicBezTo>
                      <a:pt x="500" y="1217"/>
                      <a:pt x="491" y="1220"/>
                      <a:pt x="483" y="1223"/>
                    </a:cubicBezTo>
                    <a:cubicBezTo>
                      <a:pt x="501" y="1194"/>
                      <a:pt x="519" y="1171"/>
                      <a:pt x="535" y="1153"/>
                    </a:cubicBezTo>
                    <a:cubicBezTo>
                      <a:pt x="552" y="1134"/>
                      <a:pt x="567" y="1120"/>
                      <a:pt x="581" y="1108"/>
                    </a:cubicBezTo>
                    <a:cubicBezTo>
                      <a:pt x="608" y="1085"/>
                      <a:pt x="627" y="1072"/>
                      <a:pt x="643" y="1062"/>
                    </a:cubicBezTo>
                    <a:cubicBezTo>
                      <a:pt x="633" y="1067"/>
                      <a:pt x="618" y="1077"/>
                      <a:pt x="601" y="1090"/>
                    </a:cubicBezTo>
                    <a:cubicBezTo>
                      <a:pt x="584" y="1103"/>
                      <a:pt x="566" y="1119"/>
                      <a:pt x="549" y="1136"/>
                    </a:cubicBezTo>
                    <a:cubicBezTo>
                      <a:pt x="532" y="1153"/>
                      <a:pt x="517" y="1171"/>
                      <a:pt x="506" y="1187"/>
                    </a:cubicBezTo>
                    <a:cubicBezTo>
                      <a:pt x="494" y="1203"/>
                      <a:pt x="486" y="1216"/>
                      <a:pt x="481" y="1223"/>
                    </a:cubicBezTo>
                    <a:cubicBezTo>
                      <a:pt x="481" y="1224"/>
                      <a:pt x="481" y="1224"/>
                      <a:pt x="481" y="1224"/>
                    </a:cubicBezTo>
                    <a:cubicBezTo>
                      <a:pt x="481" y="1224"/>
                      <a:pt x="481" y="1224"/>
                      <a:pt x="481" y="1224"/>
                    </a:cubicBezTo>
                    <a:cubicBezTo>
                      <a:pt x="479" y="1225"/>
                      <a:pt x="476" y="1226"/>
                      <a:pt x="474" y="1227"/>
                    </a:cubicBezTo>
                    <a:cubicBezTo>
                      <a:pt x="495" y="1195"/>
                      <a:pt x="514" y="1169"/>
                      <a:pt x="532" y="1147"/>
                    </a:cubicBezTo>
                    <a:cubicBezTo>
                      <a:pt x="551" y="1126"/>
                      <a:pt x="568" y="1109"/>
                      <a:pt x="583" y="1096"/>
                    </a:cubicBezTo>
                    <a:cubicBezTo>
                      <a:pt x="599" y="1083"/>
                      <a:pt x="613" y="1074"/>
                      <a:pt x="625" y="1067"/>
                    </a:cubicBezTo>
                    <a:cubicBezTo>
                      <a:pt x="637" y="1060"/>
                      <a:pt x="648" y="1055"/>
                      <a:pt x="657" y="1051"/>
                    </a:cubicBezTo>
                    <a:cubicBezTo>
                      <a:pt x="651" y="1053"/>
                      <a:pt x="644" y="1056"/>
                      <a:pt x="635" y="1061"/>
                    </a:cubicBezTo>
                    <a:cubicBezTo>
                      <a:pt x="626" y="1065"/>
                      <a:pt x="617" y="1070"/>
                      <a:pt x="607" y="1077"/>
                    </a:cubicBezTo>
                    <a:cubicBezTo>
                      <a:pt x="587" y="1090"/>
                      <a:pt x="566" y="1108"/>
                      <a:pt x="548" y="1128"/>
                    </a:cubicBezTo>
                    <a:cubicBezTo>
                      <a:pt x="529" y="1147"/>
                      <a:pt x="513" y="1169"/>
                      <a:pt x="500" y="1186"/>
                    </a:cubicBezTo>
                    <a:cubicBezTo>
                      <a:pt x="487" y="1204"/>
                      <a:pt x="477" y="1219"/>
                      <a:pt x="472" y="1227"/>
                    </a:cubicBezTo>
                    <a:cubicBezTo>
                      <a:pt x="472" y="1227"/>
                      <a:pt x="472" y="1227"/>
                      <a:pt x="472" y="1228"/>
                    </a:cubicBezTo>
                    <a:cubicBezTo>
                      <a:pt x="469" y="1229"/>
                      <a:pt x="465" y="1230"/>
                      <a:pt x="461" y="1232"/>
                    </a:cubicBezTo>
                    <a:cubicBezTo>
                      <a:pt x="455" y="1235"/>
                      <a:pt x="449" y="1237"/>
                      <a:pt x="444" y="1240"/>
                    </a:cubicBezTo>
                    <a:cubicBezTo>
                      <a:pt x="446" y="1238"/>
                      <a:pt x="451" y="1232"/>
                      <a:pt x="457" y="1226"/>
                    </a:cubicBezTo>
                    <a:cubicBezTo>
                      <a:pt x="465" y="1218"/>
                      <a:pt x="472" y="1211"/>
                      <a:pt x="472" y="1211"/>
                    </a:cubicBezTo>
                    <a:cubicBezTo>
                      <a:pt x="472" y="1211"/>
                      <a:pt x="464" y="1216"/>
                      <a:pt x="456" y="1225"/>
                    </a:cubicBezTo>
                    <a:close/>
                    <a:moveTo>
                      <a:pt x="477" y="1248"/>
                    </a:moveTo>
                    <a:cubicBezTo>
                      <a:pt x="476" y="1246"/>
                      <a:pt x="475" y="1245"/>
                      <a:pt x="473" y="1243"/>
                    </a:cubicBezTo>
                    <a:cubicBezTo>
                      <a:pt x="471" y="1240"/>
                      <a:pt x="468" y="1237"/>
                      <a:pt x="465" y="1234"/>
                    </a:cubicBezTo>
                    <a:cubicBezTo>
                      <a:pt x="465" y="1234"/>
                      <a:pt x="466" y="1233"/>
                      <a:pt x="466" y="1233"/>
                    </a:cubicBezTo>
                    <a:cubicBezTo>
                      <a:pt x="471" y="1238"/>
                      <a:pt x="473" y="1240"/>
                      <a:pt x="475" y="1241"/>
                    </a:cubicBezTo>
                    <a:cubicBezTo>
                      <a:pt x="474" y="1239"/>
                      <a:pt x="469" y="1235"/>
                      <a:pt x="467" y="1233"/>
                    </a:cubicBezTo>
                    <a:cubicBezTo>
                      <a:pt x="468" y="1232"/>
                      <a:pt x="469" y="1232"/>
                      <a:pt x="469" y="1232"/>
                    </a:cubicBezTo>
                    <a:cubicBezTo>
                      <a:pt x="475" y="1238"/>
                      <a:pt x="477" y="1240"/>
                      <a:pt x="479" y="1242"/>
                    </a:cubicBezTo>
                    <a:cubicBezTo>
                      <a:pt x="478" y="1239"/>
                      <a:pt x="473" y="1234"/>
                      <a:pt x="471" y="1231"/>
                    </a:cubicBezTo>
                    <a:cubicBezTo>
                      <a:pt x="471" y="1231"/>
                      <a:pt x="472" y="1231"/>
                      <a:pt x="473" y="1231"/>
                    </a:cubicBezTo>
                    <a:cubicBezTo>
                      <a:pt x="478" y="1237"/>
                      <a:pt x="480" y="1240"/>
                      <a:pt x="482" y="1241"/>
                    </a:cubicBezTo>
                    <a:cubicBezTo>
                      <a:pt x="481" y="1239"/>
                      <a:pt x="476" y="1233"/>
                      <a:pt x="474" y="1230"/>
                    </a:cubicBezTo>
                    <a:cubicBezTo>
                      <a:pt x="475" y="1230"/>
                      <a:pt x="476" y="1229"/>
                      <a:pt x="477" y="1229"/>
                    </a:cubicBezTo>
                    <a:cubicBezTo>
                      <a:pt x="483" y="1237"/>
                      <a:pt x="485" y="1240"/>
                      <a:pt x="487" y="1242"/>
                    </a:cubicBezTo>
                    <a:cubicBezTo>
                      <a:pt x="486" y="1239"/>
                      <a:pt x="480" y="1232"/>
                      <a:pt x="478" y="1229"/>
                    </a:cubicBezTo>
                    <a:cubicBezTo>
                      <a:pt x="478" y="1229"/>
                      <a:pt x="478" y="1228"/>
                      <a:pt x="478" y="1228"/>
                    </a:cubicBezTo>
                    <a:cubicBezTo>
                      <a:pt x="481" y="1232"/>
                      <a:pt x="482" y="1234"/>
                      <a:pt x="483" y="1235"/>
                    </a:cubicBezTo>
                    <a:cubicBezTo>
                      <a:pt x="483" y="1233"/>
                      <a:pt x="481" y="1230"/>
                      <a:pt x="479" y="1228"/>
                    </a:cubicBezTo>
                    <a:cubicBezTo>
                      <a:pt x="480" y="1228"/>
                      <a:pt x="480" y="1228"/>
                      <a:pt x="481" y="1227"/>
                    </a:cubicBezTo>
                    <a:cubicBezTo>
                      <a:pt x="484" y="1232"/>
                      <a:pt x="488" y="1236"/>
                      <a:pt x="492" y="1241"/>
                    </a:cubicBezTo>
                    <a:cubicBezTo>
                      <a:pt x="487" y="1243"/>
                      <a:pt x="482" y="1245"/>
                      <a:pt x="477" y="1248"/>
                    </a:cubicBezTo>
                    <a:close/>
                    <a:moveTo>
                      <a:pt x="494" y="1240"/>
                    </a:moveTo>
                    <a:cubicBezTo>
                      <a:pt x="491" y="1235"/>
                      <a:pt x="487" y="1231"/>
                      <a:pt x="484" y="1226"/>
                    </a:cubicBezTo>
                    <a:cubicBezTo>
                      <a:pt x="485" y="1226"/>
                      <a:pt x="485" y="1226"/>
                      <a:pt x="486" y="1225"/>
                    </a:cubicBezTo>
                    <a:cubicBezTo>
                      <a:pt x="491" y="1232"/>
                      <a:pt x="493" y="1234"/>
                      <a:pt x="495" y="1236"/>
                    </a:cubicBezTo>
                    <a:cubicBezTo>
                      <a:pt x="494" y="1233"/>
                      <a:pt x="489" y="1228"/>
                      <a:pt x="487" y="1225"/>
                    </a:cubicBezTo>
                    <a:cubicBezTo>
                      <a:pt x="488" y="1225"/>
                      <a:pt x="488" y="1225"/>
                      <a:pt x="489" y="1225"/>
                    </a:cubicBezTo>
                    <a:cubicBezTo>
                      <a:pt x="492" y="1229"/>
                      <a:pt x="493" y="1232"/>
                      <a:pt x="495" y="1233"/>
                    </a:cubicBezTo>
                    <a:cubicBezTo>
                      <a:pt x="494" y="1231"/>
                      <a:pt x="491" y="1226"/>
                      <a:pt x="490" y="1224"/>
                    </a:cubicBezTo>
                    <a:cubicBezTo>
                      <a:pt x="490" y="1224"/>
                      <a:pt x="491" y="1224"/>
                      <a:pt x="491" y="1224"/>
                    </a:cubicBezTo>
                    <a:cubicBezTo>
                      <a:pt x="495" y="1228"/>
                      <a:pt x="496" y="1231"/>
                      <a:pt x="498" y="1232"/>
                    </a:cubicBezTo>
                    <a:cubicBezTo>
                      <a:pt x="497" y="1230"/>
                      <a:pt x="494" y="1225"/>
                      <a:pt x="492" y="1223"/>
                    </a:cubicBezTo>
                    <a:cubicBezTo>
                      <a:pt x="493" y="1223"/>
                      <a:pt x="494" y="1223"/>
                      <a:pt x="495" y="1222"/>
                    </a:cubicBezTo>
                    <a:cubicBezTo>
                      <a:pt x="495" y="1222"/>
                      <a:pt x="495" y="1222"/>
                      <a:pt x="495" y="1222"/>
                    </a:cubicBezTo>
                    <a:cubicBezTo>
                      <a:pt x="499" y="1228"/>
                      <a:pt x="501" y="1231"/>
                      <a:pt x="503" y="1232"/>
                    </a:cubicBezTo>
                    <a:cubicBezTo>
                      <a:pt x="502" y="1230"/>
                      <a:pt x="497" y="1224"/>
                      <a:pt x="496" y="1222"/>
                    </a:cubicBezTo>
                    <a:cubicBezTo>
                      <a:pt x="496" y="1222"/>
                      <a:pt x="497" y="1221"/>
                      <a:pt x="498" y="1221"/>
                    </a:cubicBezTo>
                    <a:cubicBezTo>
                      <a:pt x="503" y="1229"/>
                      <a:pt x="505" y="1232"/>
                      <a:pt x="507" y="1233"/>
                    </a:cubicBezTo>
                    <a:cubicBezTo>
                      <a:pt x="506" y="1231"/>
                      <a:pt x="501" y="1224"/>
                      <a:pt x="499" y="1221"/>
                    </a:cubicBezTo>
                    <a:cubicBezTo>
                      <a:pt x="500" y="1221"/>
                      <a:pt x="501" y="1220"/>
                      <a:pt x="501" y="1220"/>
                    </a:cubicBezTo>
                    <a:cubicBezTo>
                      <a:pt x="507" y="1227"/>
                      <a:pt x="509" y="1230"/>
                      <a:pt x="511" y="1232"/>
                    </a:cubicBezTo>
                    <a:cubicBezTo>
                      <a:pt x="510" y="1230"/>
                      <a:pt x="505" y="1223"/>
                      <a:pt x="503" y="1220"/>
                    </a:cubicBezTo>
                    <a:cubicBezTo>
                      <a:pt x="503" y="1220"/>
                      <a:pt x="504" y="1219"/>
                      <a:pt x="504" y="1219"/>
                    </a:cubicBezTo>
                    <a:cubicBezTo>
                      <a:pt x="507" y="1223"/>
                      <a:pt x="508" y="1224"/>
                      <a:pt x="509" y="1225"/>
                    </a:cubicBezTo>
                    <a:cubicBezTo>
                      <a:pt x="509" y="1224"/>
                      <a:pt x="506" y="1220"/>
                      <a:pt x="505" y="1219"/>
                    </a:cubicBezTo>
                    <a:cubicBezTo>
                      <a:pt x="506" y="1219"/>
                      <a:pt x="507" y="1218"/>
                      <a:pt x="507" y="1218"/>
                    </a:cubicBezTo>
                    <a:cubicBezTo>
                      <a:pt x="509" y="1221"/>
                      <a:pt x="510" y="1223"/>
                      <a:pt x="512" y="1225"/>
                    </a:cubicBezTo>
                    <a:cubicBezTo>
                      <a:pt x="513" y="1227"/>
                      <a:pt x="514" y="1230"/>
                      <a:pt x="516" y="1232"/>
                    </a:cubicBezTo>
                    <a:cubicBezTo>
                      <a:pt x="508" y="1234"/>
                      <a:pt x="501" y="1237"/>
                      <a:pt x="494" y="1240"/>
                    </a:cubicBezTo>
                    <a:close/>
                    <a:moveTo>
                      <a:pt x="546" y="1222"/>
                    </a:moveTo>
                    <a:cubicBezTo>
                      <a:pt x="543" y="1217"/>
                      <a:pt x="541" y="1213"/>
                      <a:pt x="539" y="1209"/>
                    </a:cubicBezTo>
                    <a:cubicBezTo>
                      <a:pt x="540" y="1209"/>
                      <a:pt x="540" y="1209"/>
                      <a:pt x="541" y="1209"/>
                    </a:cubicBezTo>
                    <a:cubicBezTo>
                      <a:pt x="544" y="1214"/>
                      <a:pt x="545" y="1216"/>
                      <a:pt x="547" y="1217"/>
                    </a:cubicBezTo>
                    <a:cubicBezTo>
                      <a:pt x="546" y="1216"/>
                      <a:pt x="544" y="1211"/>
                      <a:pt x="542" y="1208"/>
                    </a:cubicBezTo>
                    <a:cubicBezTo>
                      <a:pt x="543" y="1208"/>
                      <a:pt x="544" y="1208"/>
                      <a:pt x="545" y="1208"/>
                    </a:cubicBezTo>
                    <a:cubicBezTo>
                      <a:pt x="548" y="1214"/>
                      <a:pt x="549" y="1216"/>
                      <a:pt x="550" y="1218"/>
                    </a:cubicBezTo>
                    <a:cubicBezTo>
                      <a:pt x="550" y="1215"/>
                      <a:pt x="547" y="1210"/>
                      <a:pt x="546" y="1208"/>
                    </a:cubicBezTo>
                    <a:cubicBezTo>
                      <a:pt x="547" y="1207"/>
                      <a:pt x="547" y="1207"/>
                      <a:pt x="548" y="1207"/>
                    </a:cubicBezTo>
                    <a:cubicBezTo>
                      <a:pt x="552" y="1211"/>
                      <a:pt x="552" y="1214"/>
                      <a:pt x="553" y="1215"/>
                    </a:cubicBezTo>
                    <a:cubicBezTo>
                      <a:pt x="553" y="1214"/>
                      <a:pt x="552" y="1212"/>
                      <a:pt x="551" y="1210"/>
                    </a:cubicBezTo>
                    <a:cubicBezTo>
                      <a:pt x="551" y="1209"/>
                      <a:pt x="550" y="1208"/>
                      <a:pt x="549" y="1207"/>
                    </a:cubicBezTo>
                    <a:cubicBezTo>
                      <a:pt x="550" y="1207"/>
                      <a:pt x="551" y="1206"/>
                      <a:pt x="552" y="1206"/>
                    </a:cubicBezTo>
                    <a:cubicBezTo>
                      <a:pt x="555" y="1211"/>
                      <a:pt x="556" y="1213"/>
                      <a:pt x="557" y="1213"/>
                    </a:cubicBezTo>
                    <a:cubicBezTo>
                      <a:pt x="557" y="1212"/>
                      <a:pt x="555" y="1208"/>
                      <a:pt x="553" y="1206"/>
                    </a:cubicBezTo>
                    <a:cubicBezTo>
                      <a:pt x="554" y="1206"/>
                      <a:pt x="555" y="1206"/>
                      <a:pt x="555" y="1205"/>
                    </a:cubicBezTo>
                    <a:cubicBezTo>
                      <a:pt x="558" y="1211"/>
                      <a:pt x="558" y="1213"/>
                      <a:pt x="560" y="1214"/>
                    </a:cubicBezTo>
                    <a:cubicBezTo>
                      <a:pt x="559" y="1212"/>
                      <a:pt x="558" y="1208"/>
                      <a:pt x="557" y="1205"/>
                    </a:cubicBezTo>
                    <a:cubicBezTo>
                      <a:pt x="557" y="1205"/>
                      <a:pt x="558" y="1205"/>
                      <a:pt x="559" y="1205"/>
                    </a:cubicBezTo>
                    <a:cubicBezTo>
                      <a:pt x="561" y="1210"/>
                      <a:pt x="562" y="1213"/>
                      <a:pt x="563" y="1214"/>
                    </a:cubicBezTo>
                    <a:cubicBezTo>
                      <a:pt x="563" y="1212"/>
                      <a:pt x="561" y="1207"/>
                      <a:pt x="560" y="1205"/>
                    </a:cubicBezTo>
                    <a:cubicBezTo>
                      <a:pt x="560" y="1204"/>
                      <a:pt x="560" y="1204"/>
                      <a:pt x="561" y="1204"/>
                    </a:cubicBezTo>
                    <a:cubicBezTo>
                      <a:pt x="561" y="1206"/>
                      <a:pt x="562" y="1207"/>
                      <a:pt x="563" y="1207"/>
                    </a:cubicBezTo>
                    <a:cubicBezTo>
                      <a:pt x="563" y="1206"/>
                      <a:pt x="562" y="1205"/>
                      <a:pt x="562" y="1204"/>
                    </a:cubicBezTo>
                    <a:cubicBezTo>
                      <a:pt x="562" y="1204"/>
                      <a:pt x="563" y="1204"/>
                      <a:pt x="563" y="1204"/>
                    </a:cubicBezTo>
                    <a:cubicBezTo>
                      <a:pt x="565" y="1208"/>
                      <a:pt x="566" y="1211"/>
                      <a:pt x="569" y="1216"/>
                    </a:cubicBezTo>
                    <a:cubicBezTo>
                      <a:pt x="561" y="1217"/>
                      <a:pt x="553" y="1219"/>
                      <a:pt x="546" y="1222"/>
                    </a:cubicBezTo>
                    <a:close/>
                    <a:moveTo>
                      <a:pt x="572" y="1215"/>
                    </a:moveTo>
                    <a:cubicBezTo>
                      <a:pt x="569" y="1211"/>
                      <a:pt x="568" y="1207"/>
                      <a:pt x="566" y="1203"/>
                    </a:cubicBezTo>
                    <a:cubicBezTo>
                      <a:pt x="567" y="1203"/>
                      <a:pt x="568" y="1203"/>
                      <a:pt x="569" y="1203"/>
                    </a:cubicBezTo>
                    <a:cubicBezTo>
                      <a:pt x="572" y="1208"/>
                      <a:pt x="573" y="1210"/>
                      <a:pt x="574" y="1211"/>
                    </a:cubicBezTo>
                    <a:cubicBezTo>
                      <a:pt x="574" y="1209"/>
                      <a:pt x="571" y="1205"/>
                      <a:pt x="570" y="1203"/>
                    </a:cubicBezTo>
                    <a:cubicBezTo>
                      <a:pt x="571" y="1202"/>
                      <a:pt x="572" y="1202"/>
                      <a:pt x="573" y="1202"/>
                    </a:cubicBezTo>
                    <a:cubicBezTo>
                      <a:pt x="576" y="1207"/>
                      <a:pt x="577" y="1210"/>
                      <a:pt x="578" y="1211"/>
                    </a:cubicBezTo>
                    <a:cubicBezTo>
                      <a:pt x="578" y="1209"/>
                      <a:pt x="575" y="1204"/>
                      <a:pt x="574" y="1202"/>
                    </a:cubicBezTo>
                    <a:cubicBezTo>
                      <a:pt x="575" y="1202"/>
                      <a:pt x="576" y="1201"/>
                      <a:pt x="577" y="1201"/>
                    </a:cubicBezTo>
                    <a:cubicBezTo>
                      <a:pt x="579" y="1206"/>
                      <a:pt x="579" y="1208"/>
                      <a:pt x="581" y="1210"/>
                    </a:cubicBezTo>
                    <a:cubicBezTo>
                      <a:pt x="580" y="1208"/>
                      <a:pt x="579" y="1204"/>
                      <a:pt x="578" y="1201"/>
                    </a:cubicBezTo>
                    <a:cubicBezTo>
                      <a:pt x="579" y="1201"/>
                      <a:pt x="580" y="1201"/>
                      <a:pt x="580" y="1201"/>
                    </a:cubicBezTo>
                    <a:cubicBezTo>
                      <a:pt x="582" y="1204"/>
                      <a:pt x="582" y="1205"/>
                      <a:pt x="583" y="1206"/>
                    </a:cubicBezTo>
                    <a:cubicBezTo>
                      <a:pt x="583" y="1205"/>
                      <a:pt x="582" y="1202"/>
                      <a:pt x="581" y="1200"/>
                    </a:cubicBezTo>
                    <a:cubicBezTo>
                      <a:pt x="582" y="1200"/>
                      <a:pt x="583" y="1200"/>
                      <a:pt x="583" y="1200"/>
                    </a:cubicBezTo>
                    <a:cubicBezTo>
                      <a:pt x="584" y="1203"/>
                      <a:pt x="585" y="1204"/>
                      <a:pt x="586" y="1205"/>
                    </a:cubicBezTo>
                    <a:cubicBezTo>
                      <a:pt x="585" y="1204"/>
                      <a:pt x="585" y="1202"/>
                      <a:pt x="585" y="1201"/>
                    </a:cubicBezTo>
                    <a:cubicBezTo>
                      <a:pt x="584" y="1201"/>
                      <a:pt x="584" y="1200"/>
                      <a:pt x="584" y="1200"/>
                    </a:cubicBezTo>
                    <a:cubicBezTo>
                      <a:pt x="585" y="1200"/>
                      <a:pt x="586" y="1200"/>
                      <a:pt x="586" y="1200"/>
                    </a:cubicBezTo>
                    <a:cubicBezTo>
                      <a:pt x="587" y="1203"/>
                      <a:pt x="589" y="1207"/>
                      <a:pt x="590" y="1211"/>
                    </a:cubicBezTo>
                    <a:cubicBezTo>
                      <a:pt x="584" y="1212"/>
                      <a:pt x="577" y="1213"/>
                      <a:pt x="572" y="1215"/>
                    </a:cubicBezTo>
                    <a:close/>
                    <a:moveTo>
                      <a:pt x="593" y="1210"/>
                    </a:moveTo>
                    <a:cubicBezTo>
                      <a:pt x="592" y="1206"/>
                      <a:pt x="590" y="1203"/>
                      <a:pt x="589" y="1199"/>
                    </a:cubicBezTo>
                    <a:cubicBezTo>
                      <a:pt x="590" y="1199"/>
                      <a:pt x="591" y="1199"/>
                      <a:pt x="592" y="1199"/>
                    </a:cubicBezTo>
                    <a:cubicBezTo>
                      <a:pt x="594" y="1202"/>
                      <a:pt x="594" y="1204"/>
                      <a:pt x="595" y="1206"/>
                    </a:cubicBezTo>
                    <a:cubicBezTo>
                      <a:pt x="595" y="1205"/>
                      <a:pt x="595" y="1203"/>
                      <a:pt x="594" y="1201"/>
                    </a:cubicBezTo>
                    <a:cubicBezTo>
                      <a:pt x="594" y="1200"/>
                      <a:pt x="594" y="1199"/>
                      <a:pt x="593" y="1199"/>
                    </a:cubicBezTo>
                    <a:cubicBezTo>
                      <a:pt x="594" y="1199"/>
                      <a:pt x="595" y="1198"/>
                      <a:pt x="596" y="1198"/>
                    </a:cubicBezTo>
                    <a:cubicBezTo>
                      <a:pt x="597" y="1202"/>
                      <a:pt x="598" y="1204"/>
                      <a:pt x="599" y="1206"/>
                    </a:cubicBezTo>
                    <a:cubicBezTo>
                      <a:pt x="599" y="1204"/>
                      <a:pt x="598" y="1200"/>
                      <a:pt x="597" y="1198"/>
                    </a:cubicBezTo>
                    <a:cubicBezTo>
                      <a:pt x="598" y="1198"/>
                      <a:pt x="599" y="1198"/>
                      <a:pt x="599" y="1198"/>
                    </a:cubicBezTo>
                    <a:cubicBezTo>
                      <a:pt x="601" y="1201"/>
                      <a:pt x="601" y="1202"/>
                      <a:pt x="602" y="1203"/>
                    </a:cubicBezTo>
                    <a:cubicBezTo>
                      <a:pt x="602" y="1202"/>
                      <a:pt x="601" y="1199"/>
                      <a:pt x="601" y="1198"/>
                    </a:cubicBezTo>
                    <a:cubicBezTo>
                      <a:pt x="601" y="1197"/>
                      <a:pt x="602" y="1197"/>
                      <a:pt x="603" y="1197"/>
                    </a:cubicBezTo>
                    <a:cubicBezTo>
                      <a:pt x="605" y="1203"/>
                      <a:pt x="605" y="1205"/>
                      <a:pt x="606" y="1207"/>
                    </a:cubicBezTo>
                    <a:cubicBezTo>
                      <a:pt x="607" y="1205"/>
                      <a:pt x="605" y="1200"/>
                      <a:pt x="604" y="1197"/>
                    </a:cubicBezTo>
                    <a:cubicBezTo>
                      <a:pt x="606" y="1197"/>
                      <a:pt x="607" y="1197"/>
                      <a:pt x="609" y="1197"/>
                    </a:cubicBezTo>
                    <a:cubicBezTo>
                      <a:pt x="610" y="1202"/>
                      <a:pt x="610" y="1204"/>
                      <a:pt x="611" y="1205"/>
                    </a:cubicBezTo>
                    <a:cubicBezTo>
                      <a:pt x="611" y="1203"/>
                      <a:pt x="610" y="1199"/>
                      <a:pt x="610" y="1196"/>
                    </a:cubicBezTo>
                    <a:cubicBezTo>
                      <a:pt x="611" y="1196"/>
                      <a:pt x="612" y="1196"/>
                      <a:pt x="613" y="1196"/>
                    </a:cubicBezTo>
                    <a:cubicBezTo>
                      <a:pt x="614" y="1199"/>
                      <a:pt x="614" y="1202"/>
                      <a:pt x="615" y="1206"/>
                    </a:cubicBezTo>
                    <a:cubicBezTo>
                      <a:pt x="608" y="1207"/>
                      <a:pt x="601" y="1209"/>
                      <a:pt x="593" y="1210"/>
                    </a:cubicBezTo>
                    <a:close/>
                    <a:moveTo>
                      <a:pt x="684" y="1266"/>
                    </a:moveTo>
                    <a:cubicBezTo>
                      <a:pt x="687" y="1246"/>
                      <a:pt x="692" y="1217"/>
                      <a:pt x="700" y="1192"/>
                    </a:cubicBezTo>
                    <a:cubicBezTo>
                      <a:pt x="704" y="1179"/>
                      <a:pt x="708" y="1169"/>
                      <a:pt x="712" y="1161"/>
                    </a:cubicBezTo>
                    <a:cubicBezTo>
                      <a:pt x="714" y="1161"/>
                      <a:pt x="716" y="1161"/>
                      <a:pt x="717" y="1161"/>
                    </a:cubicBezTo>
                    <a:cubicBezTo>
                      <a:pt x="702" y="1195"/>
                      <a:pt x="696" y="1221"/>
                      <a:pt x="692" y="1240"/>
                    </a:cubicBezTo>
                    <a:cubicBezTo>
                      <a:pt x="689" y="1259"/>
                      <a:pt x="688" y="1272"/>
                      <a:pt x="687" y="1282"/>
                    </a:cubicBezTo>
                    <a:cubicBezTo>
                      <a:pt x="688" y="1270"/>
                      <a:pt x="691" y="1242"/>
                      <a:pt x="698" y="1217"/>
                    </a:cubicBezTo>
                    <a:cubicBezTo>
                      <a:pt x="701" y="1204"/>
                      <a:pt x="705" y="1192"/>
                      <a:pt x="709" y="1181"/>
                    </a:cubicBezTo>
                    <a:cubicBezTo>
                      <a:pt x="713" y="1172"/>
                      <a:pt x="716" y="1165"/>
                      <a:pt x="718" y="1161"/>
                    </a:cubicBezTo>
                    <a:cubicBezTo>
                      <a:pt x="719" y="1161"/>
                      <a:pt x="720" y="1161"/>
                      <a:pt x="721" y="1161"/>
                    </a:cubicBezTo>
                    <a:cubicBezTo>
                      <a:pt x="708" y="1191"/>
                      <a:pt x="702" y="1215"/>
                      <a:pt x="699" y="1232"/>
                    </a:cubicBezTo>
                    <a:cubicBezTo>
                      <a:pt x="695" y="1249"/>
                      <a:pt x="694" y="1260"/>
                      <a:pt x="693" y="1269"/>
                    </a:cubicBezTo>
                    <a:cubicBezTo>
                      <a:pt x="694" y="1258"/>
                      <a:pt x="698" y="1234"/>
                      <a:pt x="704" y="1212"/>
                    </a:cubicBezTo>
                    <a:cubicBezTo>
                      <a:pt x="710" y="1189"/>
                      <a:pt x="719" y="1168"/>
                      <a:pt x="722" y="1161"/>
                    </a:cubicBezTo>
                    <a:cubicBezTo>
                      <a:pt x="722" y="1161"/>
                      <a:pt x="722" y="1161"/>
                      <a:pt x="722" y="1161"/>
                    </a:cubicBezTo>
                    <a:cubicBezTo>
                      <a:pt x="723" y="1160"/>
                      <a:pt x="725" y="1160"/>
                      <a:pt x="727" y="1160"/>
                    </a:cubicBezTo>
                    <a:cubicBezTo>
                      <a:pt x="716" y="1188"/>
                      <a:pt x="710" y="1209"/>
                      <a:pt x="707" y="1224"/>
                    </a:cubicBezTo>
                    <a:cubicBezTo>
                      <a:pt x="703" y="1239"/>
                      <a:pt x="702" y="1250"/>
                      <a:pt x="701" y="1258"/>
                    </a:cubicBezTo>
                    <a:cubicBezTo>
                      <a:pt x="703" y="1248"/>
                      <a:pt x="707" y="1227"/>
                      <a:pt x="712" y="1206"/>
                    </a:cubicBezTo>
                    <a:cubicBezTo>
                      <a:pt x="718" y="1186"/>
                      <a:pt x="725" y="1167"/>
                      <a:pt x="728" y="1160"/>
                    </a:cubicBezTo>
                    <a:cubicBezTo>
                      <a:pt x="728" y="1160"/>
                      <a:pt x="728" y="1160"/>
                      <a:pt x="728" y="1160"/>
                    </a:cubicBezTo>
                    <a:cubicBezTo>
                      <a:pt x="730" y="1160"/>
                      <a:pt x="733" y="1160"/>
                      <a:pt x="735" y="1160"/>
                    </a:cubicBezTo>
                    <a:cubicBezTo>
                      <a:pt x="728" y="1181"/>
                      <a:pt x="724" y="1196"/>
                      <a:pt x="721" y="1208"/>
                    </a:cubicBezTo>
                    <a:cubicBezTo>
                      <a:pt x="719" y="1219"/>
                      <a:pt x="718" y="1226"/>
                      <a:pt x="717" y="1232"/>
                    </a:cubicBezTo>
                    <a:cubicBezTo>
                      <a:pt x="718" y="1225"/>
                      <a:pt x="721" y="1209"/>
                      <a:pt x="725" y="1195"/>
                    </a:cubicBezTo>
                    <a:cubicBezTo>
                      <a:pt x="729" y="1180"/>
                      <a:pt x="734" y="1165"/>
                      <a:pt x="736" y="1160"/>
                    </a:cubicBezTo>
                    <a:cubicBezTo>
                      <a:pt x="736" y="1160"/>
                      <a:pt x="736" y="1160"/>
                      <a:pt x="736" y="1160"/>
                    </a:cubicBezTo>
                    <a:cubicBezTo>
                      <a:pt x="739" y="1160"/>
                      <a:pt x="741" y="1160"/>
                      <a:pt x="744" y="1160"/>
                    </a:cubicBezTo>
                    <a:cubicBezTo>
                      <a:pt x="734" y="1185"/>
                      <a:pt x="730" y="1205"/>
                      <a:pt x="727" y="1219"/>
                    </a:cubicBezTo>
                    <a:cubicBezTo>
                      <a:pt x="725" y="1233"/>
                      <a:pt x="724" y="1242"/>
                      <a:pt x="724" y="1250"/>
                    </a:cubicBezTo>
                    <a:cubicBezTo>
                      <a:pt x="725" y="1241"/>
                      <a:pt x="727" y="1221"/>
                      <a:pt x="732" y="1202"/>
                    </a:cubicBezTo>
                    <a:cubicBezTo>
                      <a:pt x="736" y="1184"/>
                      <a:pt x="743" y="1166"/>
                      <a:pt x="745" y="1160"/>
                    </a:cubicBezTo>
                    <a:cubicBezTo>
                      <a:pt x="745" y="1160"/>
                      <a:pt x="745" y="1160"/>
                      <a:pt x="745" y="1160"/>
                    </a:cubicBezTo>
                    <a:cubicBezTo>
                      <a:pt x="747" y="1160"/>
                      <a:pt x="749" y="1160"/>
                      <a:pt x="751" y="1160"/>
                    </a:cubicBezTo>
                    <a:cubicBezTo>
                      <a:pt x="740" y="1187"/>
                      <a:pt x="736" y="1208"/>
                      <a:pt x="734" y="1224"/>
                    </a:cubicBezTo>
                    <a:cubicBezTo>
                      <a:pt x="732" y="1239"/>
                      <a:pt x="731" y="1250"/>
                      <a:pt x="731" y="1258"/>
                    </a:cubicBezTo>
                    <a:cubicBezTo>
                      <a:pt x="732" y="1248"/>
                      <a:pt x="733" y="1226"/>
                      <a:pt x="738" y="1205"/>
                    </a:cubicBezTo>
                    <a:cubicBezTo>
                      <a:pt x="742" y="1186"/>
                      <a:pt x="749" y="1167"/>
                      <a:pt x="752" y="1160"/>
                    </a:cubicBezTo>
                    <a:cubicBezTo>
                      <a:pt x="753" y="1160"/>
                      <a:pt x="755" y="1160"/>
                      <a:pt x="757" y="1160"/>
                    </a:cubicBezTo>
                    <a:cubicBezTo>
                      <a:pt x="746" y="1190"/>
                      <a:pt x="742" y="1213"/>
                      <a:pt x="740" y="1230"/>
                    </a:cubicBezTo>
                    <a:cubicBezTo>
                      <a:pt x="738" y="1247"/>
                      <a:pt x="738" y="1258"/>
                      <a:pt x="738" y="1266"/>
                    </a:cubicBezTo>
                    <a:cubicBezTo>
                      <a:pt x="738" y="1256"/>
                      <a:pt x="740" y="1232"/>
                      <a:pt x="744" y="1210"/>
                    </a:cubicBezTo>
                    <a:cubicBezTo>
                      <a:pt x="748" y="1188"/>
                      <a:pt x="755" y="1167"/>
                      <a:pt x="757" y="1160"/>
                    </a:cubicBezTo>
                    <a:cubicBezTo>
                      <a:pt x="759" y="1160"/>
                      <a:pt x="761" y="1160"/>
                      <a:pt x="762" y="1160"/>
                    </a:cubicBezTo>
                    <a:cubicBezTo>
                      <a:pt x="748" y="1200"/>
                      <a:pt x="744" y="1231"/>
                      <a:pt x="743" y="1253"/>
                    </a:cubicBezTo>
                    <a:cubicBezTo>
                      <a:pt x="741" y="1272"/>
                      <a:pt x="742" y="1286"/>
                      <a:pt x="743" y="1296"/>
                    </a:cubicBezTo>
                    <a:cubicBezTo>
                      <a:pt x="740" y="1296"/>
                      <a:pt x="738" y="1296"/>
                      <a:pt x="736" y="1296"/>
                    </a:cubicBezTo>
                    <a:cubicBezTo>
                      <a:pt x="735" y="1296"/>
                      <a:pt x="734" y="1296"/>
                      <a:pt x="732" y="1296"/>
                    </a:cubicBezTo>
                    <a:cubicBezTo>
                      <a:pt x="732" y="1294"/>
                      <a:pt x="732" y="1289"/>
                      <a:pt x="732" y="1283"/>
                    </a:cubicBezTo>
                    <a:cubicBezTo>
                      <a:pt x="732" y="1275"/>
                      <a:pt x="731" y="1268"/>
                      <a:pt x="731" y="1268"/>
                    </a:cubicBezTo>
                    <a:cubicBezTo>
                      <a:pt x="731" y="1268"/>
                      <a:pt x="730" y="1275"/>
                      <a:pt x="731" y="1283"/>
                    </a:cubicBezTo>
                    <a:cubicBezTo>
                      <a:pt x="731" y="1289"/>
                      <a:pt x="732" y="1294"/>
                      <a:pt x="732" y="1296"/>
                    </a:cubicBezTo>
                    <a:cubicBezTo>
                      <a:pt x="728" y="1296"/>
                      <a:pt x="724" y="1296"/>
                      <a:pt x="720" y="1296"/>
                    </a:cubicBezTo>
                    <a:cubicBezTo>
                      <a:pt x="720" y="1296"/>
                      <a:pt x="720" y="1296"/>
                      <a:pt x="720" y="1296"/>
                    </a:cubicBezTo>
                    <a:cubicBezTo>
                      <a:pt x="719" y="1296"/>
                      <a:pt x="719" y="1296"/>
                      <a:pt x="719" y="1296"/>
                    </a:cubicBezTo>
                    <a:cubicBezTo>
                      <a:pt x="717" y="1296"/>
                      <a:pt x="715" y="1296"/>
                      <a:pt x="713" y="1296"/>
                    </a:cubicBezTo>
                    <a:cubicBezTo>
                      <a:pt x="713" y="1293"/>
                      <a:pt x="713" y="1282"/>
                      <a:pt x="714" y="1270"/>
                    </a:cubicBezTo>
                    <a:cubicBezTo>
                      <a:pt x="714" y="1254"/>
                      <a:pt x="716" y="1242"/>
                      <a:pt x="716" y="1242"/>
                    </a:cubicBezTo>
                    <a:cubicBezTo>
                      <a:pt x="716" y="1242"/>
                      <a:pt x="713" y="1254"/>
                      <a:pt x="713" y="1270"/>
                    </a:cubicBezTo>
                    <a:cubicBezTo>
                      <a:pt x="712" y="1282"/>
                      <a:pt x="713" y="1293"/>
                      <a:pt x="713" y="1296"/>
                    </a:cubicBezTo>
                    <a:cubicBezTo>
                      <a:pt x="712" y="1296"/>
                      <a:pt x="711" y="1296"/>
                      <a:pt x="710" y="1296"/>
                    </a:cubicBezTo>
                    <a:cubicBezTo>
                      <a:pt x="707" y="1296"/>
                      <a:pt x="705" y="1296"/>
                      <a:pt x="702" y="1297"/>
                    </a:cubicBezTo>
                    <a:cubicBezTo>
                      <a:pt x="701" y="1297"/>
                      <a:pt x="699" y="1297"/>
                      <a:pt x="697" y="1297"/>
                    </a:cubicBezTo>
                    <a:cubicBezTo>
                      <a:pt x="695" y="1297"/>
                      <a:pt x="695" y="1297"/>
                      <a:pt x="695" y="1297"/>
                    </a:cubicBezTo>
                    <a:cubicBezTo>
                      <a:pt x="692" y="1297"/>
                      <a:pt x="688" y="1297"/>
                      <a:pt x="685" y="1297"/>
                    </a:cubicBezTo>
                    <a:cubicBezTo>
                      <a:pt x="686" y="1291"/>
                      <a:pt x="686" y="1288"/>
                      <a:pt x="686" y="1286"/>
                    </a:cubicBezTo>
                    <a:cubicBezTo>
                      <a:pt x="685" y="1288"/>
                      <a:pt x="685" y="1294"/>
                      <a:pt x="685" y="1297"/>
                    </a:cubicBezTo>
                    <a:cubicBezTo>
                      <a:pt x="683" y="1297"/>
                      <a:pt x="682" y="1297"/>
                      <a:pt x="681" y="1297"/>
                    </a:cubicBezTo>
                    <a:cubicBezTo>
                      <a:pt x="681" y="1292"/>
                      <a:pt x="682" y="1280"/>
                      <a:pt x="684" y="1266"/>
                    </a:cubicBezTo>
                    <a:close/>
                    <a:moveTo>
                      <a:pt x="706" y="1341"/>
                    </a:moveTo>
                    <a:cubicBezTo>
                      <a:pt x="702" y="1327"/>
                      <a:pt x="698" y="1313"/>
                      <a:pt x="697" y="1300"/>
                    </a:cubicBezTo>
                    <a:cubicBezTo>
                      <a:pt x="697" y="1300"/>
                      <a:pt x="697" y="1300"/>
                      <a:pt x="697" y="1300"/>
                    </a:cubicBezTo>
                    <a:cubicBezTo>
                      <a:pt x="698" y="1300"/>
                      <a:pt x="700" y="1300"/>
                      <a:pt x="701" y="1300"/>
                    </a:cubicBezTo>
                    <a:cubicBezTo>
                      <a:pt x="702" y="1328"/>
                      <a:pt x="712" y="1354"/>
                      <a:pt x="722" y="1378"/>
                    </a:cubicBezTo>
                    <a:cubicBezTo>
                      <a:pt x="721" y="1378"/>
                      <a:pt x="720" y="1379"/>
                      <a:pt x="719" y="1379"/>
                    </a:cubicBezTo>
                    <a:cubicBezTo>
                      <a:pt x="714" y="1365"/>
                      <a:pt x="709" y="1353"/>
                      <a:pt x="706" y="1341"/>
                    </a:cubicBezTo>
                    <a:close/>
                    <a:moveTo>
                      <a:pt x="725" y="1376"/>
                    </a:moveTo>
                    <a:cubicBezTo>
                      <a:pt x="715" y="1353"/>
                      <a:pt x="705" y="1327"/>
                      <a:pt x="704" y="1299"/>
                    </a:cubicBezTo>
                    <a:cubicBezTo>
                      <a:pt x="705" y="1299"/>
                      <a:pt x="707" y="1299"/>
                      <a:pt x="708" y="1299"/>
                    </a:cubicBezTo>
                    <a:cubicBezTo>
                      <a:pt x="710" y="1322"/>
                      <a:pt x="716" y="1346"/>
                      <a:pt x="727" y="1375"/>
                    </a:cubicBezTo>
                    <a:cubicBezTo>
                      <a:pt x="726" y="1376"/>
                      <a:pt x="725" y="1376"/>
                      <a:pt x="725" y="1376"/>
                    </a:cubicBezTo>
                    <a:close/>
                    <a:moveTo>
                      <a:pt x="730" y="1374"/>
                    </a:moveTo>
                    <a:cubicBezTo>
                      <a:pt x="719" y="1345"/>
                      <a:pt x="713" y="1321"/>
                      <a:pt x="711" y="1299"/>
                    </a:cubicBezTo>
                    <a:cubicBezTo>
                      <a:pt x="714" y="1299"/>
                      <a:pt x="716" y="1299"/>
                      <a:pt x="718" y="1299"/>
                    </a:cubicBezTo>
                    <a:cubicBezTo>
                      <a:pt x="718" y="1300"/>
                      <a:pt x="718" y="1300"/>
                      <a:pt x="718" y="1300"/>
                    </a:cubicBezTo>
                    <a:cubicBezTo>
                      <a:pt x="718" y="1322"/>
                      <a:pt x="724" y="1346"/>
                      <a:pt x="735" y="1372"/>
                    </a:cubicBezTo>
                    <a:cubicBezTo>
                      <a:pt x="733" y="1372"/>
                      <a:pt x="731" y="1373"/>
                      <a:pt x="730" y="1374"/>
                    </a:cubicBezTo>
                    <a:close/>
                    <a:moveTo>
                      <a:pt x="793" y="1389"/>
                    </a:moveTo>
                    <a:cubicBezTo>
                      <a:pt x="787" y="1351"/>
                      <a:pt x="784" y="1309"/>
                      <a:pt x="784" y="1266"/>
                    </a:cubicBezTo>
                    <a:cubicBezTo>
                      <a:pt x="784" y="1232"/>
                      <a:pt x="786" y="1196"/>
                      <a:pt x="790" y="1159"/>
                    </a:cubicBezTo>
                    <a:cubicBezTo>
                      <a:pt x="792" y="1159"/>
                      <a:pt x="794" y="1159"/>
                      <a:pt x="796" y="1159"/>
                    </a:cubicBezTo>
                    <a:cubicBezTo>
                      <a:pt x="796" y="1160"/>
                      <a:pt x="796" y="1162"/>
                      <a:pt x="796" y="1164"/>
                    </a:cubicBezTo>
                    <a:cubicBezTo>
                      <a:pt x="795" y="1170"/>
                      <a:pt x="794" y="1178"/>
                      <a:pt x="794" y="1189"/>
                    </a:cubicBezTo>
                    <a:cubicBezTo>
                      <a:pt x="792" y="1210"/>
                      <a:pt x="791" y="1240"/>
                      <a:pt x="791" y="1272"/>
                    </a:cubicBezTo>
                    <a:cubicBezTo>
                      <a:pt x="791" y="1305"/>
                      <a:pt x="792" y="1334"/>
                      <a:pt x="794" y="1355"/>
                    </a:cubicBezTo>
                    <a:cubicBezTo>
                      <a:pt x="794" y="1366"/>
                      <a:pt x="795" y="1375"/>
                      <a:pt x="796" y="1381"/>
                    </a:cubicBezTo>
                    <a:cubicBezTo>
                      <a:pt x="796" y="1385"/>
                      <a:pt x="796" y="1388"/>
                      <a:pt x="797" y="1389"/>
                    </a:cubicBezTo>
                    <a:cubicBezTo>
                      <a:pt x="796" y="1389"/>
                      <a:pt x="794" y="1389"/>
                      <a:pt x="793" y="1389"/>
                    </a:cubicBezTo>
                    <a:close/>
                    <a:moveTo>
                      <a:pt x="797" y="1389"/>
                    </a:moveTo>
                    <a:cubicBezTo>
                      <a:pt x="796" y="1388"/>
                      <a:pt x="796" y="1385"/>
                      <a:pt x="796" y="1381"/>
                    </a:cubicBezTo>
                    <a:cubicBezTo>
                      <a:pt x="795" y="1375"/>
                      <a:pt x="795" y="1366"/>
                      <a:pt x="794" y="1355"/>
                    </a:cubicBezTo>
                    <a:cubicBezTo>
                      <a:pt x="793" y="1334"/>
                      <a:pt x="792" y="1305"/>
                      <a:pt x="792" y="1272"/>
                    </a:cubicBezTo>
                    <a:cubicBezTo>
                      <a:pt x="792" y="1240"/>
                      <a:pt x="793" y="1210"/>
                      <a:pt x="794" y="1189"/>
                    </a:cubicBezTo>
                    <a:cubicBezTo>
                      <a:pt x="795" y="1178"/>
                      <a:pt x="795" y="1170"/>
                      <a:pt x="796" y="1164"/>
                    </a:cubicBezTo>
                    <a:cubicBezTo>
                      <a:pt x="796" y="1162"/>
                      <a:pt x="796" y="1160"/>
                      <a:pt x="796" y="1159"/>
                    </a:cubicBezTo>
                    <a:cubicBezTo>
                      <a:pt x="797" y="1159"/>
                      <a:pt x="798" y="1159"/>
                      <a:pt x="799" y="1159"/>
                    </a:cubicBezTo>
                    <a:cubicBezTo>
                      <a:pt x="799" y="1389"/>
                      <a:pt x="799" y="1389"/>
                      <a:pt x="799" y="1389"/>
                    </a:cubicBezTo>
                    <a:cubicBezTo>
                      <a:pt x="798" y="1389"/>
                      <a:pt x="797" y="1389"/>
                      <a:pt x="797" y="1389"/>
                    </a:cubicBezTo>
                    <a:close/>
                    <a:moveTo>
                      <a:pt x="802" y="1159"/>
                    </a:moveTo>
                    <a:cubicBezTo>
                      <a:pt x="802" y="1159"/>
                      <a:pt x="803" y="1159"/>
                      <a:pt x="804" y="1159"/>
                    </a:cubicBezTo>
                    <a:cubicBezTo>
                      <a:pt x="804" y="1160"/>
                      <a:pt x="804" y="1162"/>
                      <a:pt x="804" y="1164"/>
                    </a:cubicBezTo>
                    <a:cubicBezTo>
                      <a:pt x="805" y="1170"/>
                      <a:pt x="805" y="1178"/>
                      <a:pt x="806" y="1189"/>
                    </a:cubicBezTo>
                    <a:cubicBezTo>
                      <a:pt x="807" y="1210"/>
                      <a:pt x="808" y="1240"/>
                      <a:pt x="808" y="1272"/>
                    </a:cubicBezTo>
                    <a:cubicBezTo>
                      <a:pt x="808" y="1305"/>
                      <a:pt x="807" y="1334"/>
                      <a:pt x="806" y="1355"/>
                    </a:cubicBezTo>
                    <a:cubicBezTo>
                      <a:pt x="805" y="1366"/>
                      <a:pt x="805" y="1375"/>
                      <a:pt x="804" y="1381"/>
                    </a:cubicBezTo>
                    <a:cubicBezTo>
                      <a:pt x="804" y="1384"/>
                      <a:pt x="804" y="1387"/>
                      <a:pt x="804" y="1388"/>
                    </a:cubicBezTo>
                    <a:cubicBezTo>
                      <a:pt x="803" y="1388"/>
                      <a:pt x="802" y="1388"/>
                      <a:pt x="802" y="1388"/>
                    </a:cubicBezTo>
                    <a:lnTo>
                      <a:pt x="802" y="1159"/>
                    </a:lnTo>
                    <a:close/>
                    <a:moveTo>
                      <a:pt x="804" y="1381"/>
                    </a:moveTo>
                    <a:cubicBezTo>
                      <a:pt x="805" y="1375"/>
                      <a:pt x="806" y="1366"/>
                      <a:pt x="806" y="1355"/>
                    </a:cubicBezTo>
                    <a:cubicBezTo>
                      <a:pt x="808" y="1334"/>
                      <a:pt x="809" y="1305"/>
                      <a:pt x="809" y="1272"/>
                    </a:cubicBezTo>
                    <a:cubicBezTo>
                      <a:pt x="809" y="1240"/>
                      <a:pt x="808" y="1210"/>
                      <a:pt x="806" y="1189"/>
                    </a:cubicBezTo>
                    <a:cubicBezTo>
                      <a:pt x="806" y="1178"/>
                      <a:pt x="805" y="1170"/>
                      <a:pt x="804" y="1164"/>
                    </a:cubicBezTo>
                    <a:cubicBezTo>
                      <a:pt x="804" y="1162"/>
                      <a:pt x="804" y="1160"/>
                      <a:pt x="804" y="1159"/>
                    </a:cubicBezTo>
                    <a:cubicBezTo>
                      <a:pt x="805" y="1159"/>
                      <a:pt x="807" y="1159"/>
                      <a:pt x="808" y="1159"/>
                    </a:cubicBezTo>
                    <a:cubicBezTo>
                      <a:pt x="812" y="1198"/>
                      <a:pt x="815" y="1236"/>
                      <a:pt x="815" y="1271"/>
                    </a:cubicBezTo>
                    <a:cubicBezTo>
                      <a:pt x="815" y="1312"/>
                      <a:pt x="812" y="1351"/>
                      <a:pt x="806" y="1388"/>
                    </a:cubicBezTo>
                    <a:cubicBezTo>
                      <a:pt x="805" y="1388"/>
                      <a:pt x="805" y="1388"/>
                      <a:pt x="804" y="1388"/>
                    </a:cubicBezTo>
                    <a:cubicBezTo>
                      <a:pt x="804" y="1387"/>
                      <a:pt x="804" y="1384"/>
                      <a:pt x="804" y="1381"/>
                    </a:cubicBezTo>
                    <a:close/>
                    <a:moveTo>
                      <a:pt x="882" y="1300"/>
                    </a:moveTo>
                    <a:cubicBezTo>
                      <a:pt x="882" y="1299"/>
                      <a:pt x="882" y="1299"/>
                      <a:pt x="882" y="1299"/>
                    </a:cubicBezTo>
                    <a:cubicBezTo>
                      <a:pt x="884" y="1299"/>
                      <a:pt x="886" y="1299"/>
                      <a:pt x="889" y="1299"/>
                    </a:cubicBezTo>
                    <a:cubicBezTo>
                      <a:pt x="887" y="1321"/>
                      <a:pt x="881" y="1345"/>
                      <a:pt x="870" y="1374"/>
                    </a:cubicBezTo>
                    <a:cubicBezTo>
                      <a:pt x="869" y="1373"/>
                      <a:pt x="867" y="1372"/>
                      <a:pt x="865" y="1372"/>
                    </a:cubicBezTo>
                    <a:cubicBezTo>
                      <a:pt x="876" y="1346"/>
                      <a:pt x="882" y="1322"/>
                      <a:pt x="882" y="1300"/>
                    </a:cubicBezTo>
                    <a:close/>
                    <a:moveTo>
                      <a:pt x="892" y="1299"/>
                    </a:moveTo>
                    <a:cubicBezTo>
                      <a:pt x="893" y="1299"/>
                      <a:pt x="895" y="1299"/>
                      <a:pt x="896" y="1299"/>
                    </a:cubicBezTo>
                    <a:cubicBezTo>
                      <a:pt x="895" y="1327"/>
                      <a:pt x="885" y="1353"/>
                      <a:pt x="875" y="1376"/>
                    </a:cubicBezTo>
                    <a:cubicBezTo>
                      <a:pt x="875" y="1376"/>
                      <a:pt x="874" y="1376"/>
                      <a:pt x="873" y="1375"/>
                    </a:cubicBezTo>
                    <a:cubicBezTo>
                      <a:pt x="884" y="1346"/>
                      <a:pt x="890" y="1322"/>
                      <a:pt x="892" y="1299"/>
                    </a:cubicBezTo>
                    <a:close/>
                    <a:moveTo>
                      <a:pt x="899" y="1300"/>
                    </a:moveTo>
                    <a:cubicBezTo>
                      <a:pt x="900" y="1300"/>
                      <a:pt x="902" y="1300"/>
                      <a:pt x="903" y="1300"/>
                    </a:cubicBezTo>
                    <a:cubicBezTo>
                      <a:pt x="903" y="1300"/>
                      <a:pt x="903" y="1300"/>
                      <a:pt x="903" y="1300"/>
                    </a:cubicBezTo>
                    <a:cubicBezTo>
                      <a:pt x="902" y="1313"/>
                      <a:pt x="898" y="1327"/>
                      <a:pt x="894" y="1341"/>
                    </a:cubicBezTo>
                    <a:cubicBezTo>
                      <a:pt x="894" y="1341"/>
                      <a:pt x="894" y="1341"/>
                      <a:pt x="894" y="1341"/>
                    </a:cubicBezTo>
                    <a:cubicBezTo>
                      <a:pt x="894" y="1341"/>
                      <a:pt x="894" y="1341"/>
                      <a:pt x="894" y="1341"/>
                    </a:cubicBezTo>
                    <a:cubicBezTo>
                      <a:pt x="891" y="1353"/>
                      <a:pt x="886" y="1365"/>
                      <a:pt x="881" y="1379"/>
                    </a:cubicBezTo>
                    <a:cubicBezTo>
                      <a:pt x="880" y="1379"/>
                      <a:pt x="879" y="1378"/>
                      <a:pt x="878" y="1378"/>
                    </a:cubicBezTo>
                    <a:cubicBezTo>
                      <a:pt x="888" y="1354"/>
                      <a:pt x="898" y="1328"/>
                      <a:pt x="899" y="1300"/>
                    </a:cubicBezTo>
                    <a:close/>
                    <a:moveTo>
                      <a:pt x="1139" y="1255"/>
                    </a:moveTo>
                    <a:cubicBezTo>
                      <a:pt x="1138" y="1255"/>
                      <a:pt x="1138" y="1255"/>
                      <a:pt x="1137" y="1254"/>
                    </a:cubicBezTo>
                    <a:cubicBezTo>
                      <a:pt x="1142" y="1251"/>
                      <a:pt x="1151" y="1245"/>
                      <a:pt x="1154" y="1242"/>
                    </a:cubicBezTo>
                    <a:cubicBezTo>
                      <a:pt x="1155" y="1243"/>
                      <a:pt x="1156" y="1243"/>
                      <a:pt x="1156" y="1243"/>
                    </a:cubicBezTo>
                    <a:cubicBezTo>
                      <a:pt x="1154" y="1245"/>
                      <a:pt x="1154" y="1245"/>
                      <a:pt x="1154" y="1245"/>
                    </a:cubicBezTo>
                    <a:cubicBezTo>
                      <a:pt x="1149" y="1248"/>
                      <a:pt x="1144" y="1252"/>
                      <a:pt x="1139" y="1255"/>
                    </a:cubicBezTo>
                    <a:close/>
                    <a:moveTo>
                      <a:pt x="1025" y="926"/>
                    </a:moveTo>
                    <a:cubicBezTo>
                      <a:pt x="1025" y="926"/>
                      <a:pt x="1025" y="926"/>
                      <a:pt x="1025" y="926"/>
                    </a:cubicBezTo>
                    <a:cubicBezTo>
                      <a:pt x="1024" y="926"/>
                      <a:pt x="1024" y="926"/>
                      <a:pt x="1024" y="925"/>
                    </a:cubicBezTo>
                    <a:cubicBezTo>
                      <a:pt x="1025" y="925"/>
                      <a:pt x="1025" y="925"/>
                      <a:pt x="1024" y="925"/>
                    </a:cubicBezTo>
                    <a:cubicBezTo>
                      <a:pt x="1025" y="924"/>
                      <a:pt x="1025" y="923"/>
                      <a:pt x="1024" y="923"/>
                    </a:cubicBezTo>
                    <a:cubicBezTo>
                      <a:pt x="1024" y="922"/>
                      <a:pt x="1024" y="922"/>
                      <a:pt x="1024" y="922"/>
                    </a:cubicBezTo>
                    <a:cubicBezTo>
                      <a:pt x="1024" y="922"/>
                      <a:pt x="1024" y="922"/>
                      <a:pt x="1024" y="922"/>
                    </a:cubicBezTo>
                    <a:cubicBezTo>
                      <a:pt x="1024" y="922"/>
                      <a:pt x="1025" y="922"/>
                      <a:pt x="1025" y="922"/>
                    </a:cubicBezTo>
                    <a:cubicBezTo>
                      <a:pt x="1025" y="923"/>
                      <a:pt x="1025" y="924"/>
                      <a:pt x="1025" y="924"/>
                    </a:cubicBezTo>
                    <a:cubicBezTo>
                      <a:pt x="1025" y="924"/>
                      <a:pt x="1025" y="924"/>
                      <a:pt x="1025" y="924"/>
                    </a:cubicBezTo>
                    <a:cubicBezTo>
                      <a:pt x="1025" y="924"/>
                      <a:pt x="1025" y="925"/>
                      <a:pt x="1025" y="925"/>
                    </a:cubicBezTo>
                    <a:cubicBezTo>
                      <a:pt x="1024" y="925"/>
                      <a:pt x="1025" y="925"/>
                      <a:pt x="1025" y="925"/>
                    </a:cubicBezTo>
                    <a:cubicBezTo>
                      <a:pt x="1025" y="926"/>
                      <a:pt x="1025" y="926"/>
                      <a:pt x="1025" y="926"/>
                    </a:cubicBezTo>
                    <a:cubicBezTo>
                      <a:pt x="1025" y="926"/>
                      <a:pt x="1025" y="926"/>
                      <a:pt x="1025" y="926"/>
                    </a:cubicBezTo>
                    <a:close/>
                    <a:moveTo>
                      <a:pt x="1018" y="518"/>
                    </a:moveTo>
                    <a:cubicBezTo>
                      <a:pt x="1018" y="481"/>
                      <a:pt x="1018" y="481"/>
                      <a:pt x="1018" y="481"/>
                    </a:cubicBezTo>
                    <a:cubicBezTo>
                      <a:pt x="1018" y="481"/>
                      <a:pt x="1019" y="481"/>
                      <a:pt x="1019" y="482"/>
                    </a:cubicBezTo>
                    <a:cubicBezTo>
                      <a:pt x="1019" y="495"/>
                      <a:pt x="1020" y="508"/>
                      <a:pt x="1020" y="521"/>
                    </a:cubicBezTo>
                    <a:cubicBezTo>
                      <a:pt x="1019" y="520"/>
                      <a:pt x="1019" y="519"/>
                      <a:pt x="1018" y="518"/>
                    </a:cubicBezTo>
                    <a:close/>
                    <a:moveTo>
                      <a:pt x="976" y="387"/>
                    </a:moveTo>
                    <a:cubicBezTo>
                      <a:pt x="960" y="387"/>
                      <a:pt x="946" y="390"/>
                      <a:pt x="933" y="396"/>
                    </a:cubicBezTo>
                    <a:cubicBezTo>
                      <a:pt x="933" y="395"/>
                      <a:pt x="933" y="395"/>
                      <a:pt x="932" y="395"/>
                    </a:cubicBezTo>
                    <a:cubicBezTo>
                      <a:pt x="932" y="395"/>
                      <a:pt x="932" y="396"/>
                      <a:pt x="932" y="396"/>
                    </a:cubicBezTo>
                    <a:cubicBezTo>
                      <a:pt x="932" y="396"/>
                      <a:pt x="931" y="396"/>
                      <a:pt x="931" y="397"/>
                    </a:cubicBezTo>
                    <a:cubicBezTo>
                      <a:pt x="931" y="391"/>
                      <a:pt x="931" y="391"/>
                      <a:pt x="931" y="391"/>
                    </a:cubicBezTo>
                    <a:cubicBezTo>
                      <a:pt x="931" y="391"/>
                      <a:pt x="931" y="391"/>
                      <a:pt x="931" y="391"/>
                    </a:cubicBezTo>
                    <a:cubicBezTo>
                      <a:pt x="931" y="387"/>
                      <a:pt x="931" y="387"/>
                      <a:pt x="931" y="387"/>
                    </a:cubicBezTo>
                    <a:cubicBezTo>
                      <a:pt x="937" y="383"/>
                      <a:pt x="944" y="380"/>
                      <a:pt x="951" y="378"/>
                    </a:cubicBezTo>
                    <a:cubicBezTo>
                      <a:pt x="961" y="375"/>
                      <a:pt x="972" y="374"/>
                      <a:pt x="983" y="376"/>
                    </a:cubicBezTo>
                    <a:cubicBezTo>
                      <a:pt x="983" y="376"/>
                      <a:pt x="983" y="376"/>
                      <a:pt x="983" y="376"/>
                    </a:cubicBezTo>
                    <a:cubicBezTo>
                      <a:pt x="983" y="376"/>
                      <a:pt x="983" y="376"/>
                      <a:pt x="983" y="376"/>
                    </a:cubicBezTo>
                    <a:cubicBezTo>
                      <a:pt x="983" y="376"/>
                      <a:pt x="983" y="376"/>
                      <a:pt x="984" y="376"/>
                    </a:cubicBezTo>
                    <a:cubicBezTo>
                      <a:pt x="984" y="376"/>
                      <a:pt x="984" y="376"/>
                      <a:pt x="984" y="376"/>
                    </a:cubicBezTo>
                    <a:cubicBezTo>
                      <a:pt x="984" y="376"/>
                      <a:pt x="983" y="376"/>
                      <a:pt x="983" y="376"/>
                    </a:cubicBezTo>
                    <a:cubicBezTo>
                      <a:pt x="984" y="376"/>
                      <a:pt x="985" y="376"/>
                      <a:pt x="985" y="376"/>
                    </a:cubicBezTo>
                    <a:cubicBezTo>
                      <a:pt x="995" y="377"/>
                      <a:pt x="1004" y="379"/>
                      <a:pt x="1014" y="383"/>
                    </a:cubicBezTo>
                    <a:cubicBezTo>
                      <a:pt x="1014" y="383"/>
                      <a:pt x="1014" y="383"/>
                      <a:pt x="1014" y="383"/>
                    </a:cubicBezTo>
                    <a:cubicBezTo>
                      <a:pt x="1014" y="383"/>
                      <a:pt x="1014" y="383"/>
                      <a:pt x="1014" y="383"/>
                    </a:cubicBezTo>
                    <a:cubicBezTo>
                      <a:pt x="1014" y="383"/>
                      <a:pt x="1014" y="383"/>
                      <a:pt x="1014" y="383"/>
                    </a:cubicBezTo>
                    <a:cubicBezTo>
                      <a:pt x="1014" y="383"/>
                      <a:pt x="1014" y="383"/>
                      <a:pt x="1014" y="383"/>
                    </a:cubicBezTo>
                    <a:cubicBezTo>
                      <a:pt x="1015" y="383"/>
                      <a:pt x="1015" y="383"/>
                      <a:pt x="1016" y="384"/>
                    </a:cubicBezTo>
                    <a:cubicBezTo>
                      <a:pt x="1016" y="384"/>
                      <a:pt x="1017" y="385"/>
                      <a:pt x="1017" y="386"/>
                    </a:cubicBezTo>
                    <a:cubicBezTo>
                      <a:pt x="1017" y="387"/>
                      <a:pt x="1017" y="387"/>
                      <a:pt x="1017" y="387"/>
                    </a:cubicBezTo>
                    <a:cubicBezTo>
                      <a:pt x="1017" y="389"/>
                      <a:pt x="1017" y="392"/>
                      <a:pt x="1017" y="394"/>
                    </a:cubicBezTo>
                    <a:cubicBezTo>
                      <a:pt x="1004" y="389"/>
                      <a:pt x="990" y="387"/>
                      <a:pt x="976" y="387"/>
                    </a:cubicBezTo>
                    <a:close/>
                    <a:moveTo>
                      <a:pt x="705" y="181"/>
                    </a:moveTo>
                    <a:cubicBezTo>
                      <a:pt x="723" y="174"/>
                      <a:pt x="744" y="169"/>
                      <a:pt x="765" y="166"/>
                    </a:cubicBezTo>
                    <a:cubicBezTo>
                      <a:pt x="774" y="165"/>
                      <a:pt x="784" y="165"/>
                      <a:pt x="794" y="165"/>
                    </a:cubicBezTo>
                    <a:cubicBezTo>
                      <a:pt x="795" y="165"/>
                      <a:pt x="796" y="165"/>
                      <a:pt x="797" y="165"/>
                    </a:cubicBezTo>
                    <a:cubicBezTo>
                      <a:pt x="828" y="165"/>
                      <a:pt x="861" y="171"/>
                      <a:pt x="895" y="180"/>
                    </a:cubicBezTo>
                    <a:cubicBezTo>
                      <a:pt x="895" y="181"/>
                      <a:pt x="895" y="182"/>
                      <a:pt x="896" y="183"/>
                    </a:cubicBezTo>
                    <a:cubicBezTo>
                      <a:pt x="863" y="173"/>
                      <a:pt x="829" y="167"/>
                      <a:pt x="797" y="167"/>
                    </a:cubicBezTo>
                    <a:cubicBezTo>
                      <a:pt x="763" y="167"/>
                      <a:pt x="732" y="174"/>
                      <a:pt x="704" y="186"/>
                    </a:cubicBezTo>
                    <a:cubicBezTo>
                      <a:pt x="704" y="184"/>
                      <a:pt x="704" y="183"/>
                      <a:pt x="705" y="181"/>
                    </a:cubicBezTo>
                    <a:close/>
                    <a:moveTo>
                      <a:pt x="692" y="252"/>
                    </a:moveTo>
                    <a:cubicBezTo>
                      <a:pt x="725" y="236"/>
                      <a:pt x="763" y="228"/>
                      <a:pt x="803" y="228"/>
                    </a:cubicBezTo>
                    <a:cubicBezTo>
                      <a:pt x="838" y="228"/>
                      <a:pt x="874" y="234"/>
                      <a:pt x="907" y="246"/>
                    </a:cubicBezTo>
                    <a:cubicBezTo>
                      <a:pt x="908" y="251"/>
                      <a:pt x="909" y="257"/>
                      <a:pt x="909" y="263"/>
                    </a:cubicBezTo>
                    <a:cubicBezTo>
                      <a:pt x="877" y="246"/>
                      <a:pt x="827" y="242"/>
                      <a:pt x="791" y="242"/>
                    </a:cubicBezTo>
                    <a:cubicBezTo>
                      <a:pt x="784" y="242"/>
                      <a:pt x="777" y="242"/>
                      <a:pt x="771" y="242"/>
                    </a:cubicBezTo>
                    <a:cubicBezTo>
                      <a:pt x="771" y="242"/>
                      <a:pt x="771" y="242"/>
                      <a:pt x="771" y="242"/>
                    </a:cubicBezTo>
                    <a:cubicBezTo>
                      <a:pt x="771" y="242"/>
                      <a:pt x="771" y="242"/>
                      <a:pt x="771" y="242"/>
                    </a:cubicBezTo>
                    <a:cubicBezTo>
                      <a:pt x="771" y="242"/>
                      <a:pt x="771" y="242"/>
                      <a:pt x="771" y="242"/>
                    </a:cubicBezTo>
                    <a:cubicBezTo>
                      <a:pt x="760" y="243"/>
                      <a:pt x="750" y="244"/>
                      <a:pt x="741" y="246"/>
                    </a:cubicBezTo>
                    <a:cubicBezTo>
                      <a:pt x="741" y="246"/>
                      <a:pt x="741" y="246"/>
                      <a:pt x="741" y="246"/>
                    </a:cubicBezTo>
                    <a:cubicBezTo>
                      <a:pt x="740" y="246"/>
                      <a:pt x="740" y="246"/>
                      <a:pt x="740" y="247"/>
                    </a:cubicBezTo>
                    <a:cubicBezTo>
                      <a:pt x="721" y="251"/>
                      <a:pt x="704" y="257"/>
                      <a:pt x="690" y="267"/>
                    </a:cubicBezTo>
                    <a:cubicBezTo>
                      <a:pt x="691" y="262"/>
                      <a:pt x="691" y="257"/>
                      <a:pt x="692" y="252"/>
                    </a:cubicBezTo>
                    <a:close/>
                    <a:moveTo>
                      <a:pt x="627" y="285"/>
                    </a:moveTo>
                    <a:cubicBezTo>
                      <a:pt x="628" y="287"/>
                      <a:pt x="628" y="287"/>
                      <a:pt x="628" y="287"/>
                    </a:cubicBezTo>
                    <a:cubicBezTo>
                      <a:pt x="628" y="287"/>
                      <a:pt x="628" y="287"/>
                      <a:pt x="628" y="287"/>
                    </a:cubicBezTo>
                    <a:cubicBezTo>
                      <a:pt x="628" y="287"/>
                      <a:pt x="628" y="287"/>
                      <a:pt x="628" y="287"/>
                    </a:cubicBezTo>
                    <a:cubicBezTo>
                      <a:pt x="628" y="287"/>
                      <a:pt x="628" y="287"/>
                      <a:pt x="628" y="287"/>
                    </a:cubicBezTo>
                    <a:cubicBezTo>
                      <a:pt x="645" y="332"/>
                      <a:pt x="648" y="360"/>
                      <a:pt x="637" y="372"/>
                    </a:cubicBezTo>
                    <a:cubicBezTo>
                      <a:pt x="634" y="372"/>
                      <a:pt x="631" y="372"/>
                      <a:pt x="627" y="372"/>
                    </a:cubicBezTo>
                    <a:cubicBezTo>
                      <a:pt x="620" y="372"/>
                      <a:pt x="612" y="373"/>
                      <a:pt x="604" y="374"/>
                    </a:cubicBezTo>
                    <a:cubicBezTo>
                      <a:pt x="602" y="368"/>
                      <a:pt x="600" y="360"/>
                      <a:pt x="600" y="353"/>
                    </a:cubicBezTo>
                    <a:cubicBezTo>
                      <a:pt x="600" y="350"/>
                      <a:pt x="600" y="347"/>
                      <a:pt x="601" y="343"/>
                    </a:cubicBezTo>
                    <a:cubicBezTo>
                      <a:pt x="601" y="343"/>
                      <a:pt x="601" y="343"/>
                      <a:pt x="601" y="343"/>
                    </a:cubicBezTo>
                    <a:cubicBezTo>
                      <a:pt x="601" y="343"/>
                      <a:pt x="601" y="343"/>
                      <a:pt x="601" y="342"/>
                    </a:cubicBezTo>
                    <a:cubicBezTo>
                      <a:pt x="601" y="342"/>
                      <a:pt x="601" y="341"/>
                      <a:pt x="601" y="341"/>
                    </a:cubicBezTo>
                    <a:cubicBezTo>
                      <a:pt x="605" y="333"/>
                      <a:pt x="608" y="325"/>
                      <a:pt x="612" y="316"/>
                    </a:cubicBezTo>
                    <a:cubicBezTo>
                      <a:pt x="617" y="306"/>
                      <a:pt x="622" y="295"/>
                      <a:pt x="627" y="284"/>
                    </a:cubicBezTo>
                    <a:cubicBezTo>
                      <a:pt x="627" y="284"/>
                      <a:pt x="627" y="285"/>
                      <a:pt x="627" y="285"/>
                    </a:cubicBezTo>
                    <a:close/>
                    <a:moveTo>
                      <a:pt x="583" y="386"/>
                    </a:moveTo>
                    <a:cubicBezTo>
                      <a:pt x="583" y="385"/>
                      <a:pt x="584" y="385"/>
                      <a:pt x="584" y="384"/>
                    </a:cubicBezTo>
                    <a:cubicBezTo>
                      <a:pt x="585" y="383"/>
                      <a:pt x="585" y="383"/>
                      <a:pt x="586" y="383"/>
                    </a:cubicBezTo>
                    <a:cubicBezTo>
                      <a:pt x="586" y="383"/>
                      <a:pt x="586" y="383"/>
                      <a:pt x="586" y="383"/>
                    </a:cubicBezTo>
                    <a:cubicBezTo>
                      <a:pt x="586" y="383"/>
                      <a:pt x="586" y="383"/>
                      <a:pt x="586" y="383"/>
                    </a:cubicBezTo>
                    <a:cubicBezTo>
                      <a:pt x="586" y="383"/>
                      <a:pt x="586" y="383"/>
                      <a:pt x="586" y="383"/>
                    </a:cubicBezTo>
                    <a:cubicBezTo>
                      <a:pt x="586" y="383"/>
                      <a:pt x="586" y="383"/>
                      <a:pt x="586" y="383"/>
                    </a:cubicBezTo>
                    <a:cubicBezTo>
                      <a:pt x="587" y="382"/>
                      <a:pt x="588" y="382"/>
                      <a:pt x="589" y="382"/>
                    </a:cubicBezTo>
                    <a:cubicBezTo>
                      <a:pt x="589" y="382"/>
                      <a:pt x="589" y="382"/>
                      <a:pt x="589" y="382"/>
                    </a:cubicBezTo>
                    <a:cubicBezTo>
                      <a:pt x="589" y="382"/>
                      <a:pt x="589" y="382"/>
                      <a:pt x="589" y="382"/>
                    </a:cubicBezTo>
                    <a:cubicBezTo>
                      <a:pt x="589" y="382"/>
                      <a:pt x="589" y="382"/>
                      <a:pt x="589" y="382"/>
                    </a:cubicBezTo>
                    <a:cubicBezTo>
                      <a:pt x="589" y="382"/>
                      <a:pt x="589" y="382"/>
                      <a:pt x="589" y="382"/>
                    </a:cubicBezTo>
                    <a:cubicBezTo>
                      <a:pt x="589" y="382"/>
                      <a:pt x="589" y="382"/>
                      <a:pt x="589" y="382"/>
                    </a:cubicBezTo>
                    <a:cubicBezTo>
                      <a:pt x="592" y="381"/>
                      <a:pt x="596" y="380"/>
                      <a:pt x="599" y="379"/>
                    </a:cubicBezTo>
                    <a:cubicBezTo>
                      <a:pt x="599" y="379"/>
                      <a:pt x="599" y="379"/>
                      <a:pt x="599" y="379"/>
                    </a:cubicBezTo>
                    <a:cubicBezTo>
                      <a:pt x="599" y="379"/>
                      <a:pt x="599" y="379"/>
                      <a:pt x="599" y="379"/>
                    </a:cubicBezTo>
                    <a:cubicBezTo>
                      <a:pt x="600" y="378"/>
                      <a:pt x="602" y="378"/>
                      <a:pt x="603" y="378"/>
                    </a:cubicBezTo>
                    <a:cubicBezTo>
                      <a:pt x="608" y="377"/>
                      <a:pt x="612" y="376"/>
                      <a:pt x="617" y="375"/>
                    </a:cubicBezTo>
                    <a:cubicBezTo>
                      <a:pt x="617" y="376"/>
                      <a:pt x="616" y="376"/>
                      <a:pt x="616" y="376"/>
                    </a:cubicBezTo>
                    <a:cubicBezTo>
                      <a:pt x="616" y="376"/>
                      <a:pt x="616" y="376"/>
                      <a:pt x="616" y="376"/>
                    </a:cubicBezTo>
                    <a:cubicBezTo>
                      <a:pt x="617" y="376"/>
                      <a:pt x="617" y="376"/>
                      <a:pt x="617" y="376"/>
                    </a:cubicBezTo>
                    <a:cubicBezTo>
                      <a:pt x="617" y="376"/>
                      <a:pt x="617" y="376"/>
                      <a:pt x="617" y="376"/>
                    </a:cubicBezTo>
                    <a:cubicBezTo>
                      <a:pt x="617" y="376"/>
                      <a:pt x="617" y="376"/>
                      <a:pt x="617" y="375"/>
                    </a:cubicBezTo>
                    <a:cubicBezTo>
                      <a:pt x="620" y="375"/>
                      <a:pt x="624" y="375"/>
                      <a:pt x="627" y="375"/>
                    </a:cubicBezTo>
                    <a:cubicBezTo>
                      <a:pt x="631" y="375"/>
                      <a:pt x="634" y="375"/>
                      <a:pt x="638" y="376"/>
                    </a:cubicBezTo>
                    <a:cubicBezTo>
                      <a:pt x="650" y="377"/>
                      <a:pt x="660" y="381"/>
                      <a:pt x="669" y="387"/>
                    </a:cubicBezTo>
                    <a:cubicBezTo>
                      <a:pt x="669" y="391"/>
                      <a:pt x="669" y="391"/>
                      <a:pt x="669" y="391"/>
                    </a:cubicBezTo>
                    <a:cubicBezTo>
                      <a:pt x="669" y="391"/>
                      <a:pt x="669" y="391"/>
                      <a:pt x="669" y="391"/>
                    </a:cubicBezTo>
                    <a:cubicBezTo>
                      <a:pt x="669" y="397"/>
                      <a:pt x="669" y="397"/>
                      <a:pt x="669" y="397"/>
                    </a:cubicBezTo>
                    <a:cubicBezTo>
                      <a:pt x="669" y="396"/>
                      <a:pt x="668" y="396"/>
                      <a:pt x="668" y="396"/>
                    </a:cubicBezTo>
                    <a:cubicBezTo>
                      <a:pt x="668" y="396"/>
                      <a:pt x="668" y="395"/>
                      <a:pt x="668" y="395"/>
                    </a:cubicBezTo>
                    <a:cubicBezTo>
                      <a:pt x="668" y="395"/>
                      <a:pt x="667" y="395"/>
                      <a:pt x="667" y="396"/>
                    </a:cubicBezTo>
                    <a:cubicBezTo>
                      <a:pt x="654" y="390"/>
                      <a:pt x="640" y="387"/>
                      <a:pt x="624" y="387"/>
                    </a:cubicBezTo>
                    <a:cubicBezTo>
                      <a:pt x="610" y="387"/>
                      <a:pt x="596" y="389"/>
                      <a:pt x="583" y="394"/>
                    </a:cubicBezTo>
                    <a:cubicBezTo>
                      <a:pt x="583" y="391"/>
                      <a:pt x="583" y="389"/>
                      <a:pt x="583" y="386"/>
                    </a:cubicBezTo>
                    <a:close/>
                    <a:moveTo>
                      <a:pt x="581" y="482"/>
                    </a:moveTo>
                    <a:cubicBezTo>
                      <a:pt x="581" y="481"/>
                      <a:pt x="582" y="481"/>
                      <a:pt x="582" y="481"/>
                    </a:cubicBezTo>
                    <a:cubicBezTo>
                      <a:pt x="582" y="518"/>
                      <a:pt x="582" y="518"/>
                      <a:pt x="582" y="518"/>
                    </a:cubicBezTo>
                    <a:cubicBezTo>
                      <a:pt x="581" y="519"/>
                      <a:pt x="581" y="520"/>
                      <a:pt x="580" y="521"/>
                    </a:cubicBezTo>
                    <a:cubicBezTo>
                      <a:pt x="580" y="508"/>
                      <a:pt x="581" y="495"/>
                      <a:pt x="581" y="482"/>
                    </a:cubicBezTo>
                    <a:close/>
                    <a:moveTo>
                      <a:pt x="575" y="925"/>
                    </a:moveTo>
                    <a:cubicBezTo>
                      <a:pt x="575" y="925"/>
                      <a:pt x="576" y="925"/>
                      <a:pt x="575" y="925"/>
                    </a:cubicBezTo>
                    <a:cubicBezTo>
                      <a:pt x="575" y="925"/>
                      <a:pt x="575" y="924"/>
                      <a:pt x="575" y="924"/>
                    </a:cubicBezTo>
                    <a:cubicBezTo>
                      <a:pt x="575" y="924"/>
                      <a:pt x="575" y="924"/>
                      <a:pt x="575" y="924"/>
                    </a:cubicBezTo>
                    <a:cubicBezTo>
                      <a:pt x="575" y="924"/>
                      <a:pt x="575" y="923"/>
                      <a:pt x="575" y="922"/>
                    </a:cubicBezTo>
                    <a:cubicBezTo>
                      <a:pt x="575" y="922"/>
                      <a:pt x="576" y="922"/>
                      <a:pt x="576" y="922"/>
                    </a:cubicBezTo>
                    <a:cubicBezTo>
                      <a:pt x="576" y="922"/>
                      <a:pt x="576" y="922"/>
                      <a:pt x="576" y="922"/>
                    </a:cubicBezTo>
                    <a:cubicBezTo>
                      <a:pt x="576" y="922"/>
                      <a:pt x="576" y="922"/>
                      <a:pt x="576" y="923"/>
                    </a:cubicBezTo>
                    <a:cubicBezTo>
                      <a:pt x="575" y="923"/>
                      <a:pt x="575" y="924"/>
                      <a:pt x="576" y="925"/>
                    </a:cubicBezTo>
                    <a:cubicBezTo>
                      <a:pt x="575" y="925"/>
                      <a:pt x="575" y="925"/>
                      <a:pt x="576" y="925"/>
                    </a:cubicBezTo>
                    <a:cubicBezTo>
                      <a:pt x="576" y="926"/>
                      <a:pt x="576" y="926"/>
                      <a:pt x="575" y="926"/>
                    </a:cubicBezTo>
                    <a:cubicBezTo>
                      <a:pt x="575" y="926"/>
                      <a:pt x="575" y="926"/>
                      <a:pt x="575" y="926"/>
                    </a:cubicBezTo>
                    <a:cubicBezTo>
                      <a:pt x="575" y="926"/>
                      <a:pt x="575" y="926"/>
                      <a:pt x="575" y="926"/>
                    </a:cubicBezTo>
                    <a:cubicBezTo>
                      <a:pt x="575" y="926"/>
                      <a:pt x="575" y="926"/>
                      <a:pt x="575" y="925"/>
                    </a:cubicBezTo>
                    <a:close/>
                    <a:moveTo>
                      <a:pt x="681" y="1267"/>
                    </a:moveTo>
                    <a:cubicBezTo>
                      <a:pt x="679" y="1282"/>
                      <a:pt x="678" y="1294"/>
                      <a:pt x="678" y="1299"/>
                    </a:cubicBezTo>
                    <a:cubicBezTo>
                      <a:pt x="678" y="1299"/>
                      <a:pt x="678" y="1299"/>
                      <a:pt x="678" y="1299"/>
                    </a:cubicBezTo>
                    <a:cubicBezTo>
                      <a:pt x="678" y="1299"/>
                      <a:pt x="678" y="1299"/>
                      <a:pt x="678" y="1299"/>
                    </a:cubicBezTo>
                    <a:cubicBezTo>
                      <a:pt x="678" y="1299"/>
                      <a:pt x="678" y="1299"/>
                      <a:pt x="678" y="1299"/>
                    </a:cubicBezTo>
                    <a:cubicBezTo>
                      <a:pt x="678" y="1299"/>
                      <a:pt x="678" y="1299"/>
                      <a:pt x="678" y="1299"/>
                    </a:cubicBezTo>
                    <a:cubicBezTo>
                      <a:pt x="678" y="1299"/>
                      <a:pt x="678" y="1299"/>
                      <a:pt x="678" y="1299"/>
                    </a:cubicBezTo>
                    <a:cubicBezTo>
                      <a:pt x="678" y="1299"/>
                      <a:pt x="678" y="1300"/>
                      <a:pt x="678" y="1300"/>
                    </a:cubicBezTo>
                    <a:cubicBezTo>
                      <a:pt x="678" y="1300"/>
                      <a:pt x="678" y="1300"/>
                      <a:pt x="678" y="1300"/>
                    </a:cubicBezTo>
                    <a:cubicBezTo>
                      <a:pt x="678" y="1300"/>
                      <a:pt x="678" y="1300"/>
                      <a:pt x="678" y="1300"/>
                    </a:cubicBezTo>
                    <a:cubicBezTo>
                      <a:pt x="679" y="1300"/>
                      <a:pt x="679" y="1300"/>
                      <a:pt x="679" y="1300"/>
                    </a:cubicBezTo>
                    <a:cubicBezTo>
                      <a:pt x="679" y="1302"/>
                      <a:pt x="679" y="1303"/>
                      <a:pt x="679" y="1304"/>
                    </a:cubicBezTo>
                    <a:cubicBezTo>
                      <a:pt x="679" y="1319"/>
                      <a:pt x="682" y="1333"/>
                      <a:pt x="684" y="1347"/>
                    </a:cubicBezTo>
                    <a:cubicBezTo>
                      <a:pt x="685" y="1348"/>
                      <a:pt x="685" y="1348"/>
                      <a:pt x="685" y="1348"/>
                    </a:cubicBezTo>
                    <a:cubicBezTo>
                      <a:pt x="685" y="1349"/>
                      <a:pt x="685" y="1349"/>
                      <a:pt x="685" y="1349"/>
                    </a:cubicBezTo>
                    <a:cubicBezTo>
                      <a:pt x="686" y="1350"/>
                      <a:pt x="686" y="1350"/>
                      <a:pt x="686" y="1350"/>
                    </a:cubicBezTo>
                    <a:cubicBezTo>
                      <a:pt x="686" y="1350"/>
                      <a:pt x="686" y="1350"/>
                      <a:pt x="687" y="1349"/>
                    </a:cubicBezTo>
                    <a:cubicBezTo>
                      <a:pt x="692" y="1347"/>
                      <a:pt x="698" y="1345"/>
                      <a:pt x="704" y="1344"/>
                    </a:cubicBezTo>
                    <a:cubicBezTo>
                      <a:pt x="707" y="1356"/>
                      <a:pt x="711" y="1368"/>
                      <a:pt x="717" y="1382"/>
                    </a:cubicBezTo>
                    <a:cubicBezTo>
                      <a:pt x="717" y="1382"/>
                      <a:pt x="717" y="1383"/>
                      <a:pt x="718" y="1383"/>
                    </a:cubicBezTo>
                    <a:cubicBezTo>
                      <a:pt x="718" y="1383"/>
                      <a:pt x="718" y="1383"/>
                      <a:pt x="718" y="1383"/>
                    </a:cubicBezTo>
                    <a:cubicBezTo>
                      <a:pt x="718" y="1383"/>
                      <a:pt x="719" y="1383"/>
                      <a:pt x="719" y="1383"/>
                    </a:cubicBezTo>
                    <a:cubicBezTo>
                      <a:pt x="721" y="1382"/>
                      <a:pt x="723" y="1381"/>
                      <a:pt x="724" y="1380"/>
                    </a:cubicBezTo>
                    <a:cubicBezTo>
                      <a:pt x="726" y="1379"/>
                      <a:pt x="728" y="1378"/>
                      <a:pt x="730" y="1377"/>
                    </a:cubicBezTo>
                    <a:cubicBezTo>
                      <a:pt x="732" y="1376"/>
                      <a:pt x="735" y="1375"/>
                      <a:pt x="737" y="1374"/>
                    </a:cubicBezTo>
                    <a:cubicBezTo>
                      <a:pt x="737" y="1374"/>
                      <a:pt x="737" y="1374"/>
                      <a:pt x="737" y="1374"/>
                    </a:cubicBezTo>
                    <a:cubicBezTo>
                      <a:pt x="737" y="1374"/>
                      <a:pt x="737" y="1374"/>
                      <a:pt x="737" y="1374"/>
                    </a:cubicBezTo>
                    <a:cubicBezTo>
                      <a:pt x="738" y="1373"/>
                      <a:pt x="739" y="1373"/>
                      <a:pt x="739" y="1373"/>
                    </a:cubicBezTo>
                    <a:cubicBezTo>
                      <a:pt x="734" y="1381"/>
                      <a:pt x="728" y="1389"/>
                      <a:pt x="723" y="1397"/>
                    </a:cubicBezTo>
                    <a:cubicBezTo>
                      <a:pt x="706" y="1365"/>
                      <a:pt x="666" y="1368"/>
                      <a:pt x="666" y="1368"/>
                    </a:cubicBezTo>
                    <a:cubicBezTo>
                      <a:pt x="666" y="1268"/>
                      <a:pt x="666" y="1268"/>
                      <a:pt x="666" y="1268"/>
                    </a:cubicBezTo>
                    <a:cubicBezTo>
                      <a:pt x="671" y="1267"/>
                      <a:pt x="676" y="1267"/>
                      <a:pt x="681" y="1267"/>
                    </a:cubicBezTo>
                    <a:close/>
                    <a:moveTo>
                      <a:pt x="789" y="1404"/>
                    </a:moveTo>
                    <a:cubicBezTo>
                      <a:pt x="788" y="1399"/>
                      <a:pt x="786" y="1395"/>
                      <a:pt x="786" y="1393"/>
                    </a:cubicBezTo>
                    <a:cubicBezTo>
                      <a:pt x="788" y="1393"/>
                      <a:pt x="789" y="1393"/>
                      <a:pt x="791" y="1393"/>
                    </a:cubicBezTo>
                    <a:cubicBezTo>
                      <a:pt x="792" y="1400"/>
                      <a:pt x="793" y="1407"/>
                      <a:pt x="795" y="1414"/>
                    </a:cubicBezTo>
                    <a:cubicBezTo>
                      <a:pt x="793" y="1414"/>
                      <a:pt x="792" y="1414"/>
                      <a:pt x="791" y="1413"/>
                    </a:cubicBezTo>
                    <a:cubicBezTo>
                      <a:pt x="790" y="1411"/>
                      <a:pt x="790" y="1408"/>
                      <a:pt x="789" y="1404"/>
                    </a:cubicBezTo>
                    <a:close/>
                    <a:moveTo>
                      <a:pt x="798" y="1414"/>
                    </a:moveTo>
                    <a:cubicBezTo>
                      <a:pt x="796" y="1407"/>
                      <a:pt x="795" y="1399"/>
                      <a:pt x="794" y="1392"/>
                    </a:cubicBezTo>
                    <a:cubicBezTo>
                      <a:pt x="795" y="1392"/>
                      <a:pt x="797" y="1392"/>
                      <a:pt x="799" y="1392"/>
                    </a:cubicBezTo>
                    <a:cubicBezTo>
                      <a:pt x="799" y="1414"/>
                      <a:pt x="799" y="1414"/>
                      <a:pt x="799" y="1414"/>
                    </a:cubicBezTo>
                    <a:cubicBezTo>
                      <a:pt x="799" y="1414"/>
                      <a:pt x="799" y="1414"/>
                      <a:pt x="799" y="1414"/>
                    </a:cubicBezTo>
                    <a:cubicBezTo>
                      <a:pt x="798" y="1414"/>
                      <a:pt x="798" y="1414"/>
                      <a:pt x="798" y="1414"/>
                    </a:cubicBezTo>
                    <a:close/>
                    <a:moveTo>
                      <a:pt x="545" y="1399"/>
                    </a:moveTo>
                    <a:cubicBezTo>
                      <a:pt x="545" y="1400"/>
                      <a:pt x="545" y="1401"/>
                      <a:pt x="545" y="1403"/>
                    </a:cubicBezTo>
                    <a:cubicBezTo>
                      <a:pt x="538" y="1404"/>
                      <a:pt x="531" y="1409"/>
                      <a:pt x="528" y="1416"/>
                    </a:cubicBezTo>
                    <a:cubicBezTo>
                      <a:pt x="527" y="1416"/>
                      <a:pt x="526" y="1417"/>
                      <a:pt x="526" y="1417"/>
                    </a:cubicBezTo>
                    <a:cubicBezTo>
                      <a:pt x="526" y="1418"/>
                      <a:pt x="526" y="1419"/>
                      <a:pt x="527" y="1420"/>
                    </a:cubicBezTo>
                    <a:cubicBezTo>
                      <a:pt x="526" y="1422"/>
                      <a:pt x="526" y="1424"/>
                      <a:pt x="526" y="1426"/>
                    </a:cubicBezTo>
                    <a:cubicBezTo>
                      <a:pt x="520" y="1426"/>
                      <a:pt x="513" y="1427"/>
                      <a:pt x="505" y="1427"/>
                    </a:cubicBezTo>
                    <a:cubicBezTo>
                      <a:pt x="482" y="1427"/>
                      <a:pt x="461" y="1416"/>
                      <a:pt x="445" y="1400"/>
                    </a:cubicBezTo>
                    <a:cubicBezTo>
                      <a:pt x="454" y="1396"/>
                      <a:pt x="460" y="1387"/>
                      <a:pt x="460" y="1377"/>
                    </a:cubicBezTo>
                    <a:cubicBezTo>
                      <a:pt x="460" y="1370"/>
                      <a:pt x="457" y="1363"/>
                      <a:pt x="452" y="1359"/>
                    </a:cubicBezTo>
                    <a:cubicBezTo>
                      <a:pt x="460" y="1349"/>
                      <a:pt x="464" y="1336"/>
                      <a:pt x="464" y="1323"/>
                    </a:cubicBezTo>
                    <a:cubicBezTo>
                      <a:pt x="464" y="1290"/>
                      <a:pt x="438" y="1264"/>
                      <a:pt x="405" y="1264"/>
                    </a:cubicBezTo>
                    <a:cubicBezTo>
                      <a:pt x="391" y="1264"/>
                      <a:pt x="379" y="1269"/>
                      <a:pt x="369" y="1277"/>
                    </a:cubicBezTo>
                    <a:cubicBezTo>
                      <a:pt x="362" y="1252"/>
                      <a:pt x="340" y="1234"/>
                      <a:pt x="314" y="1233"/>
                    </a:cubicBezTo>
                    <a:cubicBezTo>
                      <a:pt x="314" y="1232"/>
                      <a:pt x="314" y="1232"/>
                      <a:pt x="315" y="1231"/>
                    </a:cubicBezTo>
                    <a:cubicBezTo>
                      <a:pt x="315" y="1231"/>
                      <a:pt x="316" y="1232"/>
                      <a:pt x="316" y="1232"/>
                    </a:cubicBezTo>
                    <a:cubicBezTo>
                      <a:pt x="317" y="1232"/>
                      <a:pt x="317" y="1232"/>
                      <a:pt x="317" y="1231"/>
                    </a:cubicBezTo>
                    <a:cubicBezTo>
                      <a:pt x="318" y="1231"/>
                      <a:pt x="318" y="1229"/>
                      <a:pt x="318" y="1229"/>
                    </a:cubicBezTo>
                    <a:cubicBezTo>
                      <a:pt x="318" y="1228"/>
                      <a:pt x="317" y="1228"/>
                      <a:pt x="317" y="1228"/>
                    </a:cubicBezTo>
                    <a:cubicBezTo>
                      <a:pt x="324" y="1214"/>
                      <a:pt x="328" y="1198"/>
                      <a:pt x="328" y="1181"/>
                    </a:cubicBezTo>
                    <a:cubicBezTo>
                      <a:pt x="328" y="1129"/>
                      <a:pt x="286" y="1086"/>
                      <a:pt x="233" y="1086"/>
                    </a:cubicBezTo>
                    <a:cubicBezTo>
                      <a:pt x="205" y="1086"/>
                      <a:pt x="180" y="1098"/>
                      <a:pt x="163" y="1117"/>
                    </a:cubicBezTo>
                    <a:cubicBezTo>
                      <a:pt x="140" y="1052"/>
                      <a:pt x="128" y="983"/>
                      <a:pt x="126" y="914"/>
                    </a:cubicBezTo>
                    <a:cubicBezTo>
                      <a:pt x="129" y="913"/>
                      <a:pt x="135" y="911"/>
                      <a:pt x="142" y="909"/>
                    </a:cubicBezTo>
                    <a:cubicBezTo>
                      <a:pt x="152" y="906"/>
                      <a:pt x="160" y="903"/>
                      <a:pt x="160" y="903"/>
                    </a:cubicBezTo>
                    <a:cubicBezTo>
                      <a:pt x="160" y="903"/>
                      <a:pt x="152" y="905"/>
                      <a:pt x="142" y="908"/>
                    </a:cubicBezTo>
                    <a:cubicBezTo>
                      <a:pt x="135" y="910"/>
                      <a:pt x="129" y="912"/>
                      <a:pt x="126" y="913"/>
                    </a:cubicBezTo>
                    <a:cubicBezTo>
                      <a:pt x="126" y="908"/>
                      <a:pt x="126" y="903"/>
                      <a:pt x="126" y="898"/>
                    </a:cubicBezTo>
                    <a:cubicBezTo>
                      <a:pt x="126" y="562"/>
                      <a:pt x="371" y="283"/>
                      <a:pt x="692" y="230"/>
                    </a:cubicBezTo>
                    <a:cubicBezTo>
                      <a:pt x="691" y="237"/>
                      <a:pt x="690" y="243"/>
                      <a:pt x="689" y="251"/>
                    </a:cubicBezTo>
                    <a:cubicBezTo>
                      <a:pt x="689" y="251"/>
                      <a:pt x="689" y="251"/>
                      <a:pt x="689" y="251"/>
                    </a:cubicBezTo>
                    <a:cubicBezTo>
                      <a:pt x="689" y="251"/>
                      <a:pt x="689" y="251"/>
                      <a:pt x="689" y="251"/>
                    </a:cubicBezTo>
                    <a:cubicBezTo>
                      <a:pt x="689" y="251"/>
                      <a:pt x="689" y="251"/>
                      <a:pt x="689" y="251"/>
                    </a:cubicBezTo>
                    <a:cubicBezTo>
                      <a:pt x="689" y="251"/>
                      <a:pt x="689" y="251"/>
                      <a:pt x="689" y="251"/>
                    </a:cubicBezTo>
                    <a:cubicBezTo>
                      <a:pt x="689" y="251"/>
                      <a:pt x="689" y="251"/>
                      <a:pt x="689" y="251"/>
                    </a:cubicBezTo>
                    <a:cubicBezTo>
                      <a:pt x="688" y="258"/>
                      <a:pt x="687" y="264"/>
                      <a:pt x="687" y="270"/>
                    </a:cubicBezTo>
                    <a:cubicBezTo>
                      <a:pt x="687" y="270"/>
                      <a:pt x="687" y="270"/>
                      <a:pt x="687" y="270"/>
                    </a:cubicBezTo>
                    <a:cubicBezTo>
                      <a:pt x="687" y="270"/>
                      <a:pt x="687" y="270"/>
                      <a:pt x="687" y="270"/>
                    </a:cubicBezTo>
                    <a:cubicBezTo>
                      <a:pt x="684" y="298"/>
                      <a:pt x="682" y="328"/>
                      <a:pt x="681" y="364"/>
                    </a:cubicBezTo>
                    <a:cubicBezTo>
                      <a:pt x="680" y="407"/>
                      <a:pt x="680" y="453"/>
                      <a:pt x="680" y="502"/>
                    </a:cubicBezTo>
                    <a:cubicBezTo>
                      <a:pt x="680" y="515"/>
                      <a:pt x="680" y="529"/>
                      <a:pt x="680" y="543"/>
                    </a:cubicBezTo>
                    <a:cubicBezTo>
                      <a:pt x="680" y="630"/>
                      <a:pt x="682" y="740"/>
                      <a:pt x="685" y="817"/>
                    </a:cubicBezTo>
                    <a:cubicBezTo>
                      <a:pt x="681" y="843"/>
                      <a:pt x="677" y="872"/>
                      <a:pt x="672" y="905"/>
                    </a:cubicBezTo>
                    <a:cubicBezTo>
                      <a:pt x="672" y="704"/>
                      <a:pt x="672" y="704"/>
                      <a:pt x="672" y="704"/>
                    </a:cubicBezTo>
                    <a:cubicBezTo>
                      <a:pt x="672" y="704"/>
                      <a:pt x="672" y="704"/>
                      <a:pt x="672" y="704"/>
                    </a:cubicBezTo>
                    <a:cubicBezTo>
                      <a:pt x="672" y="386"/>
                      <a:pt x="672" y="386"/>
                      <a:pt x="672" y="386"/>
                    </a:cubicBezTo>
                    <a:cubicBezTo>
                      <a:pt x="672" y="386"/>
                      <a:pt x="673" y="386"/>
                      <a:pt x="673" y="386"/>
                    </a:cubicBezTo>
                    <a:cubicBezTo>
                      <a:pt x="673" y="386"/>
                      <a:pt x="672" y="385"/>
                      <a:pt x="672" y="385"/>
                    </a:cubicBezTo>
                    <a:cubicBezTo>
                      <a:pt x="666" y="365"/>
                      <a:pt x="657" y="345"/>
                      <a:pt x="648" y="325"/>
                    </a:cubicBezTo>
                    <a:cubicBezTo>
                      <a:pt x="642" y="312"/>
                      <a:pt x="636" y="299"/>
                      <a:pt x="631" y="286"/>
                    </a:cubicBezTo>
                    <a:cubicBezTo>
                      <a:pt x="630" y="284"/>
                      <a:pt x="630" y="284"/>
                      <a:pt x="630" y="284"/>
                    </a:cubicBezTo>
                    <a:cubicBezTo>
                      <a:pt x="630" y="284"/>
                      <a:pt x="630" y="284"/>
                      <a:pt x="630" y="284"/>
                    </a:cubicBezTo>
                    <a:cubicBezTo>
                      <a:pt x="630" y="284"/>
                      <a:pt x="630" y="284"/>
                      <a:pt x="630" y="284"/>
                    </a:cubicBezTo>
                    <a:cubicBezTo>
                      <a:pt x="629" y="282"/>
                      <a:pt x="629" y="281"/>
                      <a:pt x="628" y="279"/>
                    </a:cubicBezTo>
                    <a:cubicBezTo>
                      <a:pt x="628" y="278"/>
                      <a:pt x="628" y="278"/>
                      <a:pt x="627" y="278"/>
                    </a:cubicBezTo>
                    <a:cubicBezTo>
                      <a:pt x="626" y="278"/>
                      <a:pt x="626" y="278"/>
                      <a:pt x="625" y="279"/>
                    </a:cubicBezTo>
                    <a:cubicBezTo>
                      <a:pt x="620" y="291"/>
                      <a:pt x="615" y="304"/>
                      <a:pt x="609" y="315"/>
                    </a:cubicBezTo>
                    <a:cubicBezTo>
                      <a:pt x="606" y="324"/>
                      <a:pt x="602" y="332"/>
                      <a:pt x="598" y="340"/>
                    </a:cubicBezTo>
                    <a:cubicBezTo>
                      <a:pt x="598" y="340"/>
                      <a:pt x="598" y="340"/>
                      <a:pt x="598" y="341"/>
                    </a:cubicBezTo>
                    <a:cubicBezTo>
                      <a:pt x="598" y="341"/>
                      <a:pt x="598" y="341"/>
                      <a:pt x="598" y="341"/>
                    </a:cubicBezTo>
                    <a:cubicBezTo>
                      <a:pt x="598" y="341"/>
                      <a:pt x="597" y="342"/>
                      <a:pt x="597" y="342"/>
                    </a:cubicBezTo>
                    <a:cubicBezTo>
                      <a:pt x="597" y="342"/>
                      <a:pt x="598" y="342"/>
                      <a:pt x="598" y="342"/>
                    </a:cubicBezTo>
                    <a:cubicBezTo>
                      <a:pt x="591" y="357"/>
                      <a:pt x="586" y="370"/>
                      <a:pt x="581" y="382"/>
                    </a:cubicBezTo>
                    <a:cubicBezTo>
                      <a:pt x="581" y="383"/>
                      <a:pt x="581" y="384"/>
                      <a:pt x="580" y="385"/>
                    </a:cubicBezTo>
                    <a:cubicBezTo>
                      <a:pt x="580" y="386"/>
                      <a:pt x="580" y="386"/>
                      <a:pt x="580" y="386"/>
                    </a:cubicBezTo>
                    <a:cubicBezTo>
                      <a:pt x="580" y="389"/>
                      <a:pt x="580" y="393"/>
                      <a:pt x="580" y="396"/>
                    </a:cubicBezTo>
                    <a:cubicBezTo>
                      <a:pt x="580" y="396"/>
                      <a:pt x="580" y="396"/>
                      <a:pt x="580" y="396"/>
                    </a:cubicBezTo>
                    <a:cubicBezTo>
                      <a:pt x="580" y="396"/>
                      <a:pt x="580" y="396"/>
                      <a:pt x="580" y="396"/>
                    </a:cubicBezTo>
                    <a:cubicBezTo>
                      <a:pt x="579" y="422"/>
                      <a:pt x="578" y="449"/>
                      <a:pt x="578" y="481"/>
                    </a:cubicBezTo>
                    <a:cubicBezTo>
                      <a:pt x="578" y="496"/>
                      <a:pt x="577" y="510"/>
                      <a:pt x="577" y="525"/>
                    </a:cubicBezTo>
                    <a:cubicBezTo>
                      <a:pt x="577" y="574"/>
                      <a:pt x="577" y="624"/>
                      <a:pt x="577" y="672"/>
                    </a:cubicBezTo>
                    <a:cubicBezTo>
                      <a:pt x="577" y="703"/>
                      <a:pt x="577" y="733"/>
                      <a:pt x="576" y="764"/>
                    </a:cubicBezTo>
                    <a:cubicBezTo>
                      <a:pt x="576" y="772"/>
                      <a:pt x="576" y="781"/>
                      <a:pt x="576" y="789"/>
                    </a:cubicBezTo>
                    <a:cubicBezTo>
                      <a:pt x="576" y="814"/>
                      <a:pt x="576" y="836"/>
                      <a:pt x="576" y="857"/>
                    </a:cubicBezTo>
                    <a:cubicBezTo>
                      <a:pt x="575" y="878"/>
                      <a:pt x="574" y="898"/>
                      <a:pt x="573" y="918"/>
                    </a:cubicBezTo>
                    <a:cubicBezTo>
                      <a:pt x="572" y="930"/>
                      <a:pt x="571" y="942"/>
                      <a:pt x="570" y="954"/>
                    </a:cubicBezTo>
                    <a:cubicBezTo>
                      <a:pt x="570" y="967"/>
                      <a:pt x="570" y="978"/>
                      <a:pt x="570" y="989"/>
                    </a:cubicBezTo>
                    <a:cubicBezTo>
                      <a:pt x="570" y="991"/>
                      <a:pt x="570" y="993"/>
                      <a:pt x="570" y="995"/>
                    </a:cubicBezTo>
                    <a:cubicBezTo>
                      <a:pt x="570" y="1004"/>
                      <a:pt x="570" y="1009"/>
                      <a:pt x="570" y="1015"/>
                    </a:cubicBezTo>
                    <a:cubicBezTo>
                      <a:pt x="571" y="1024"/>
                      <a:pt x="571" y="1033"/>
                      <a:pt x="571" y="1054"/>
                    </a:cubicBezTo>
                    <a:cubicBezTo>
                      <a:pt x="534" y="1088"/>
                      <a:pt x="495" y="1125"/>
                      <a:pt x="460" y="1167"/>
                    </a:cubicBezTo>
                    <a:cubicBezTo>
                      <a:pt x="460" y="1167"/>
                      <a:pt x="460" y="1167"/>
                      <a:pt x="460" y="1167"/>
                    </a:cubicBezTo>
                    <a:cubicBezTo>
                      <a:pt x="453" y="1189"/>
                      <a:pt x="447" y="1213"/>
                      <a:pt x="439" y="1239"/>
                    </a:cubicBezTo>
                    <a:cubicBezTo>
                      <a:pt x="439" y="1239"/>
                      <a:pt x="439" y="1239"/>
                      <a:pt x="439" y="1239"/>
                    </a:cubicBezTo>
                    <a:cubicBezTo>
                      <a:pt x="439" y="1240"/>
                      <a:pt x="439" y="1240"/>
                      <a:pt x="439" y="1241"/>
                    </a:cubicBezTo>
                    <a:cubicBezTo>
                      <a:pt x="439" y="1241"/>
                      <a:pt x="439" y="1241"/>
                      <a:pt x="439" y="1242"/>
                    </a:cubicBezTo>
                    <a:cubicBezTo>
                      <a:pt x="438" y="1242"/>
                      <a:pt x="439" y="1243"/>
                      <a:pt x="439" y="1243"/>
                    </a:cubicBezTo>
                    <a:cubicBezTo>
                      <a:pt x="440" y="1244"/>
                      <a:pt x="440" y="1244"/>
                      <a:pt x="440" y="1244"/>
                    </a:cubicBezTo>
                    <a:cubicBezTo>
                      <a:pt x="447" y="1249"/>
                      <a:pt x="453" y="1254"/>
                      <a:pt x="459" y="1258"/>
                    </a:cubicBezTo>
                    <a:cubicBezTo>
                      <a:pt x="460" y="1258"/>
                      <a:pt x="460" y="1258"/>
                      <a:pt x="460" y="1259"/>
                    </a:cubicBezTo>
                    <a:cubicBezTo>
                      <a:pt x="478" y="1271"/>
                      <a:pt x="500" y="1285"/>
                      <a:pt x="526" y="1293"/>
                    </a:cubicBezTo>
                    <a:cubicBezTo>
                      <a:pt x="526" y="1293"/>
                      <a:pt x="526" y="1293"/>
                      <a:pt x="526" y="1293"/>
                    </a:cubicBezTo>
                    <a:cubicBezTo>
                      <a:pt x="527" y="1293"/>
                      <a:pt x="527" y="1293"/>
                      <a:pt x="527" y="1293"/>
                    </a:cubicBezTo>
                    <a:cubicBezTo>
                      <a:pt x="541" y="1289"/>
                      <a:pt x="555" y="1286"/>
                      <a:pt x="567" y="1283"/>
                    </a:cubicBezTo>
                    <a:cubicBezTo>
                      <a:pt x="571" y="1283"/>
                      <a:pt x="574" y="1282"/>
                      <a:pt x="578" y="1281"/>
                    </a:cubicBezTo>
                    <a:cubicBezTo>
                      <a:pt x="577" y="1315"/>
                      <a:pt x="578" y="1342"/>
                      <a:pt x="576" y="1364"/>
                    </a:cubicBezTo>
                    <a:cubicBezTo>
                      <a:pt x="558" y="1366"/>
                      <a:pt x="545" y="1381"/>
                      <a:pt x="545" y="1399"/>
                    </a:cubicBezTo>
                    <a:close/>
                    <a:moveTo>
                      <a:pt x="726" y="1575"/>
                    </a:moveTo>
                    <a:cubicBezTo>
                      <a:pt x="728" y="1574"/>
                      <a:pt x="729" y="1574"/>
                      <a:pt x="730" y="1574"/>
                    </a:cubicBezTo>
                    <a:cubicBezTo>
                      <a:pt x="730" y="1573"/>
                      <a:pt x="731" y="1573"/>
                      <a:pt x="731" y="1573"/>
                    </a:cubicBezTo>
                    <a:cubicBezTo>
                      <a:pt x="731" y="1573"/>
                      <a:pt x="730" y="1573"/>
                      <a:pt x="730" y="1573"/>
                    </a:cubicBezTo>
                    <a:cubicBezTo>
                      <a:pt x="729" y="1574"/>
                      <a:pt x="728" y="1574"/>
                      <a:pt x="726" y="1575"/>
                    </a:cubicBezTo>
                    <a:cubicBezTo>
                      <a:pt x="726" y="1575"/>
                      <a:pt x="726" y="1575"/>
                      <a:pt x="726" y="1575"/>
                    </a:cubicBezTo>
                    <a:cubicBezTo>
                      <a:pt x="710" y="1575"/>
                      <a:pt x="710" y="1575"/>
                      <a:pt x="710" y="1575"/>
                    </a:cubicBezTo>
                    <a:cubicBezTo>
                      <a:pt x="704" y="1573"/>
                      <a:pt x="698" y="1570"/>
                      <a:pt x="693" y="1564"/>
                    </a:cubicBezTo>
                    <a:cubicBezTo>
                      <a:pt x="689" y="1557"/>
                      <a:pt x="686" y="1548"/>
                      <a:pt x="689" y="1539"/>
                    </a:cubicBezTo>
                    <a:cubicBezTo>
                      <a:pt x="691" y="1530"/>
                      <a:pt x="698" y="1523"/>
                      <a:pt x="705" y="1519"/>
                    </a:cubicBezTo>
                    <a:cubicBezTo>
                      <a:pt x="712" y="1516"/>
                      <a:pt x="720" y="1516"/>
                      <a:pt x="726" y="1518"/>
                    </a:cubicBezTo>
                    <a:cubicBezTo>
                      <a:pt x="732" y="1520"/>
                      <a:pt x="736" y="1523"/>
                      <a:pt x="739" y="1526"/>
                    </a:cubicBezTo>
                    <a:cubicBezTo>
                      <a:pt x="739" y="1526"/>
                      <a:pt x="740" y="1526"/>
                      <a:pt x="740" y="1527"/>
                    </a:cubicBezTo>
                    <a:cubicBezTo>
                      <a:pt x="740" y="1575"/>
                      <a:pt x="740" y="1575"/>
                      <a:pt x="740" y="1575"/>
                    </a:cubicBezTo>
                    <a:lnTo>
                      <a:pt x="726" y="1575"/>
                    </a:lnTo>
                    <a:close/>
                    <a:moveTo>
                      <a:pt x="744" y="1575"/>
                    </a:moveTo>
                    <a:cubicBezTo>
                      <a:pt x="744" y="1501"/>
                      <a:pt x="744" y="1501"/>
                      <a:pt x="744" y="1501"/>
                    </a:cubicBezTo>
                    <a:cubicBezTo>
                      <a:pt x="744" y="1500"/>
                      <a:pt x="745" y="1499"/>
                      <a:pt x="745" y="1498"/>
                    </a:cubicBezTo>
                    <a:cubicBezTo>
                      <a:pt x="746" y="1497"/>
                      <a:pt x="749" y="1495"/>
                      <a:pt x="752" y="1493"/>
                    </a:cubicBezTo>
                    <a:cubicBezTo>
                      <a:pt x="754" y="1492"/>
                      <a:pt x="757" y="1492"/>
                      <a:pt x="759" y="1492"/>
                    </a:cubicBezTo>
                    <a:cubicBezTo>
                      <a:pt x="762" y="1493"/>
                      <a:pt x="763" y="1493"/>
                      <a:pt x="763" y="1493"/>
                    </a:cubicBezTo>
                    <a:cubicBezTo>
                      <a:pt x="763" y="1493"/>
                      <a:pt x="762" y="1492"/>
                      <a:pt x="760" y="1492"/>
                    </a:cubicBezTo>
                    <a:cubicBezTo>
                      <a:pt x="758" y="1491"/>
                      <a:pt x="754" y="1491"/>
                      <a:pt x="751" y="1492"/>
                    </a:cubicBezTo>
                    <a:cubicBezTo>
                      <a:pt x="748" y="1493"/>
                      <a:pt x="746" y="1496"/>
                      <a:pt x="745" y="1498"/>
                    </a:cubicBezTo>
                    <a:cubicBezTo>
                      <a:pt x="744" y="1499"/>
                      <a:pt x="744" y="1499"/>
                      <a:pt x="744" y="1500"/>
                    </a:cubicBezTo>
                    <a:cubicBezTo>
                      <a:pt x="744" y="1371"/>
                      <a:pt x="744" y="1371"/>
                      <a:pt x="744" y="1371"/>
                    </a:cubicBezTo>
                    <a:cubicBezTo>
                      <a:pt x="752" y="1368"/>
                      <a:pt x="760" y="1366"/>
                      <a:pt x="768" y="1364"/>
                    </a:cubicBezTo>
                    <a:cubicBezTo>
                      <a:pt x="770" y="1373"/>
                      <a:pt x="772" y="1382"/>
                      <a:pt x="774" y="1391"/>
                    </a:cubicBezTo>
                    <a:cubicBezTo>
                      <a:pt x="774" y="1391"/>
                      <a:pt x="774" y="1391"/>
                      <a:pt x="774" y="1391"/>
                    </a:cubicBezTo>
                    <a:cubicBezTo>
                      <a:pt x="774" y="1391"/>
                      <a:pt x="774" y="1391"/>
                      <a:pt x="774" y="1391"/>
                    </a:cubicBezTo>
                    <a:cubicBezTo>
                      <a:pt x="776" y="1398"/>
                      <a:pt x="778" y="1405"/>
                      <a:pt x="780" y="1411"/>
                    </a:cubicBezTo>
                    <a:cubicBezTo>
                      <a:pt x="789" y="1441"/>
                      <a:pt x="790" y="1464"/>
                      <a:pt x="791" y="1480"/>
                    </a:cubicBezTo>
                    <a:cubicBezTo>
                      <a:pt x="791" y="1484"/>
                      <a:pt x="791" y="1488"/>
                      <a:pt x="791" y="1491"/>
                    </a:cubicBezTo>
                    <a:cubicBezTo>
                      <a:pt x="791" y="1491"/>
                      <a:pt x="789" y="1490"/>
                      <a:pt x="788" y="1489"/>
                    </a:cubicBezTo>
                    <a:cubicBezTo>
                      <a:pt x="784" y="1488"/>
                      <a:pt x="778" y="1488"/>
                      <a:pt x="773" y="1491"/>
                    </a:cubicBezTo>
                    <a:cubicBezTo>
                      <a:pt x="768" y="1494"/>
                      <a:pt x="766" y="1499"/>
                      <a:pt x="766" y="1503"/>
                    </a:cubicBezTo>
                    <a:cubicBezTo>
                      <a:pt x="765" y="1505"/>
                      <a:pt x="765" y="1506"/>
                      <a:pt x="766" y="1507"/>
                    </a:cubicBezTo>
                    <a:cubicBezTo>
                      <a:pt x="766" y="1508"/>
                      <a:pt x="766" y="1509"/>
                      <a:pt x="766" y="1509"/>
                    </a:cubicBezTo>
                    <a:cubicBezTo>
                      <a:pt x="766" y="1509"/>
                      <a:pt x="766" y="1508"/>
                      <a:pt x="766" y="1507"/>
                    </a:cubicBezTo>
                    <a:cubicBezTo>
                      <a:pt x="766" y="1506"/>
                      <a:pt x="766" y="1505"/>
                      <a:pt x="766" y="1503"/>
                    </a:cubicBezTo>
                    <a:cubicBezTo>
                      <a:pt x="767" y="1500"/>
                      <a:pt x="769" y="1495"/>
                      <a:pt x="774" y="1492"/>
                    </a:cubicBezTo>
                    <a:cubicBezTo>
                      <a:pt x="779" y="1489"/>
                      <a:pt x="784" y="1489"/>
                      <a:pt x="787" y="1490"/>
                    </a:cubicBezTo>
                    <a:cubicBezTo>
                      <a:pt x="789" y="1491"/>
                      <a:pt x="791" y="1491"/>
                      <a:pt x="791" y="1492"/>
                    </a:cubicBezTo>
                    <a:cubicBezTo>
                      <a:pt x="792" y="1503"/>
                      <a:pt x="791" y="1511"/>
                      <a:pt x="791" y="1518"/>
                    </a:cubicBezTo>
                    <a:cubicBezTo>
                      <a:pt x="793" y="1507"/>
                      <a:pt x="795" y="1483"/>
                      <a:pt x="792" y="1459"/>
                    </a:cubicBezTo>
                    <a:cubicBezTo>
                      <a:pt x="791" y="1442"/>
                      <a:pt x="787" y="1426"/>
                      <a:pt x="784" y="1415"/>
                    </a:cubicBezTo>
                    <a:cubicBezTo>
                      <a:pt x="785" y="1415"/>
                      <a:pt x="786" y="1416"/>
                      <a:pt x="787" y="1416"/>
                    </a:cubicBezTo>
                    <a:cubicBezTo>
                      <a:pt x="787" y="1416"/>
                      <a:pt x="787" y="1416"/>
                      <a:pt x="787" y="1416"/>
                    </a:cubicBezTo>
                    <a:cubicBezTo>
                      <a:pt x="787" y="1416"/>
                      <a:pt x="787" y="1416"/>
                      <a:pt x="787" y="1416"/>
                    </a:cubicBezTo>
                    <a:cubicBezTo>
                      <a:pt x="788" y="1416"/>
                      <a:pt x="790" y="1416"/>
                      <a:pt x="791" y="1416"/>
                    </a:cubicBezTo>
                    <a:cubicBezTo>
                      <a:pt x="791" y="1417"/>
                      <a:pt x="791" y="1417"/>
                      <a:pt x="791" y="1417"/>
                    </a:cubicBezTo>
                    <a:cubicBezTo>
                      <a:pt x="791" y="1417"/>
                      <a:pt x="791" y="1417"/>
                      <a:pt x="791" y="1416"/>
                    </a:cubicBezTo>
                    <a:cubicBezTo>
                      <a:pt x="793" y="1417"/>
                      <a:pt x="795" y="1417"/>
                      <a:pt x="797" y="1417"/>
                    </a:cubicBezTo>
                    <a:cubicBezTo>
                      <a:pt x="798" y="1417"/>
                      <a:pt x="799" y="1417"/>
                      <a:pt x="801" y="1417"/>
                    </a:cubicBezTo>
                    <a:cubicBezTo>
                      <a:pt x="801" y="1417"/>
                      <a:pt x="802" y="1417"/>
                      <a:pt x="802" y="1417"/>
                    </a:cubicBezTo>
                    <a:cubicBezTo>
                      <a:pt x="803" y="1417"/>
                      <a:pt x="803" y="1417"/>
                      <a:pt x="803" y="1417"/>
                    </a:cubicBezTo>
                    <a:cubicBezTo>
                      <a:pt x="803" y="1417"/>
                      <a:pt x="804" y="1417"/>
                      <a:pt x="804" y="1417"/>
                    </a:cubicBezTo>
                    <a:cubicBezTo>
                      <a:pt x="806" y="1417"/>
                      <a:pt x="807" y="1417"/>
                      <a:pt x="809" y="1417"/>
                    </a:cubicBezTo>
                    <a:cubicBezTo>
                      <a:pt x="809" y="1417"/>
                      <a:pt x="809" y="1417"/>
                      <a:pt x="809" y="1417"/>
                    </a:cubicBezTo>
                    <a:cubicBezTo>
                      <a:pt x="809" y="1417"/>
                      <a:pt x="809" y="1417"/>
                      <a:pt x="809" y="1417"/>
                    </a:cubicBezTo>
                    <a:cubicBezTo>
                      <a:pt x="810" y="1417"/>
                      <a:pt x="812" y="1416"/>
                      <a:pt x="813" y="1416"/>
                    </a:cubicBezTo>
                    <a:cubicBezTo>
                      <a:pt x="813" y="1416"/>
                      <a:pt x="813" y="1416"/>
                      <a:pt x="813" y="1416"/>
                    </a:cubicBezTo>
                    <a:cubicBezTo>
                      <a:pt x="813" y="1416"/>
                      <a:pt x="813" y="1416"/>
                      <a:pt x="813" y="1416"/>
                    </a:cubicBezTo>
                    <a:cubicBezTo>
                      <a:pt x="814" y="1416"/>
                      <a:pt x="814" y="1416"/>
                      <a:pt x="815" y="1416"/>
                    </a:cubicBezTo>
                    <a:cubicBezTo>
                      <a:pt x="813" y="1425"/>
                      <a:pt x="812" y="1434"/>
                      <a:pt x="811" y="1441"/>
                    </a:cubicBezTo>
                    <a:cubicBezTo>
                      <a:pt x="809" y="1457"/>
                      <a:pt x="809" y="1470"/>
                      <a:pt x="810" y="1481"/>
                    </a:cubicBezTo>
                    <a:cubicBezTo>
                      <a:pt x="811" y="1503"/>
                      <a:pt x="815" y="1517"/>
                      <a:pt x="819" y="1527"/>
                    </a:cubicBezTo>
                    <a:cubicBezTo>
                      <a:pt x="818" y="1521"/>
                      <a:pt x="815" y="1510"/>
                      <a:pt x="814" y="1497"/>
                    </a:cubicBezTo>
                    <a:cubicBezTo>
                      <a:pt x="812" y="1484"/>
                      <a:pt x="811" y="1469"/>
                      <a:pt x="812" y="1455"/>
                    </a:cubicBezTo>
                    <a:cubicBezTo>
                      <a:pt x="813" y="1441"/>
                      <a:pt x="815" y="1427"/>
                      <a:pt x="818" y="1415"/>
                    </a:cubicBezTo>
                    <a:cubicBezTo>
                      <a:pt x="818" y="1415"/>
                      <a:pt x="818" y="1415"/>
                      <a:pt x="818" y="1414"/>
                    </a:cubicBezTo>
                    <a:cubicBezTo>
                      <a:pt x="821" y="1406"/>
                      <a:pt x="824" y="1398"/>
                      <a:pt x="826" y="1390"/>
                    </a:cubicBezTo>
                    <a:cubicBezTo>
                      <a:pt x="826" y="1390"/>
                      <a:pt x="826" y="1389"/>
                      <a:pt x="826" y="1389"/>
                    </a:cubicBezTo>
                    <a:cubicBezTo>
                      <a:pt x="826" y="1389"/>
                      <a:pt x="826" y="1389"/>
                      <a:pt x="826" y="1389"/>
                    </a:cubicBezTo>
                    <a:cubicBezTo>
                      <a:pt x="826" y="1388"/>
                      <a:pt x="827" y="1386"/>
                      <a:pt x="827" y="1384"/>
                    </a:cubicBezTo>
                    <a:cubicBezTo>
                      <a:pt x="829" y="1378"/>
                      <a:pt x="831" y="1371"/>
                      <a:pt x="832" y="1364"/>
                    </a:cubicBezTo>
                    <a:cubicBezTo>
                      <a:pt x="840" y="1366"/>
                      <a:pt x="848" y="1368"/>
                      <a:pt x="856" y="1371"/>
                    </a:cubicBezTo>
                    <a:cubicBezTo>
                      <a:pt x="856" y="1575"/>
                      <a:pt x="856" y="1575"/>
                      <a:pt x="856" y="1575"/>
                    </a:cubicBezTo>
                    <a:lnTo>
                      <a:pt x="744" y="1575"/>
                    </a:lnTo>
                    <a:close/>
                    <a:moveTo>
                      <a:pt x="860" y="1379"/>
                    </a:moveTo>
                    <a:cubicBezTo>
                      <a:pt x="914" y="1456"/>
                      <a:pt x="948" y="1555"/>
                      <a:pt x="948" y="1556"/>
                    </a:cubicBezTo>
                    <a:cubicBezTo>
                      <a:pt x="954" y="1575"/>
                      <a:pt x="954" y="1575"/>
                      <a:pt x="954" y="1575"/>
                    </a:cubicBezTo>
                    <a:cubicBezTo>
                      <a:pt x="948" y="1575"/>
                      <a:pt x="948" y="1575"/>
                      <a:pt x="948" y="1575"/>
                    </a:cubicBezTo>
                    <a:cubicBezTo>
                      <a:pt x="947" y="1574"/>
                      <a:pt x="946" y="1574"/>
                      <a:pt x="945" y="1573"/>
                    </a:cubicBezTo>
                    <a:cubicBezTo>
                      <a:pt x="941" y="1571"/>
                      <a:pt x="935" y="1569"/>
                      <a:pt x="928" y="1569"/>
                    </a:cubicBezTo>
                    <a:cubicBezTo>
                      <a:pt x="925" y="1568"/>
                      <a:pt x="923" y="1568"/>
                      <a:pt x="920" y="1569"/>
                    </a:cubicBezTo>
                    <a:cubicBezTo>
                      <a:pt x="920" y="1569"/>
                      <a:pt x="920" y="1568"/>
                      <a:pt x="920" y="1569"/>
                    </a:cubicBezTo>
                    <a:cubicBezTo>
                      <a:pt x="920" y="1569"/>
                      <a:pt x="920" y="1569"/>
                      <a:pt x="919" y="1569"/>
                    </a:cubicBezTo>
                    <a:cubicBezTo>
                      <a:pt x="919" y="1569"/>
                      <a:pt x="919" y="1569"/>
                      <a:pt x="919" y="1569"/>
                    </a:cubicBezTo>
                    <a:cubicBezTo>
                      <a:pt x="916" y="1569"/>
                      <a:pt x="913" y="1570"/>
                      <a:pt x="911" y="1570"/>
                    </a:cubicBezTo>
                    <a:cubicBezTo>
                      <a:pt x="909" y="1571"/>
                      <a:pt x="907" y="1572"/>
                      <a:pt x="906" y="1572"/>
                    </a:cubicBezTo>
                    <a:cubicBezTo>
                      <a:pt x="905" y="1573"/>
                      <a:pt x="905" y="1573"/>
                      <a:pt x="905" y="1573"/>
                    </a:cubicBezTo>
                    <a:cubicBezTo>
                      <a:pt x="905" y="1573"/>
                      <a:pt x="905" y="1573"/>
                      <a:pt x="906" y="1572"/>
                    </a:cubicBezTo>
                    <a:cubicBezTo>
                      <a:pt x="908" y="1572"/>
                      <a:pt x="909" y="1572"/>
                      <a:pt x="911" y="1571"/>
                    </a:cubicBezTo>
                    <a:cubicBezTo>
                      <a:pt x="915" y="1570"/>
                      <a:pt x="920" y="1570"/>
                      <a:pt x="925" y="1570"/>
                    </a:cubicBezTo>
                    <a:cubicBezTo>
                      <a:pt x="924" y="1570"/>
                      <a:pt x="924" y="1570"/>
                      <a:pt x="925" y="1571"/>
                    </a:cubicBezTo>
                    <a:cubicBezTo>
                      <a:pt x="925" y="1571"/>
                      <a:pt x="925" y="1571"/>
                      <a:pt x="925" y="1571"/>
                    </a:cubicBezTo>
                    <a:cubicBezTo>
                      <a:pt x="925" y="1571"/>
                      <a:pt x="925" y="1571"/>
                      <a:pt x="925" y="1571"/>
                    </a:cubicBezTo>
                    <a:cubicBezTo>
                      <a:pt x="925" y="1571"/>
                      <a:pt x="925" y="1571"/>
                      <a:pt x="925" y="1571"/>
                    </a:cubicBezTo>
                    <a:cubicBezTo>
                      <a:pt x="926" y="1570"/>
                      <a:pt x="926" y="1570"/>
                      <a:pt x="925" y="1570"/>
                    </a:cubicBezTo>
                    <a:cubicBezTo>
                      <a:pt x="926" y="1570"/>
                      <a:pt x="926" y="1570"/>
                      <a:pt x="927" y="1570"/>
                    </a:cubicBezTo>
                    <a:cubicBezTo>
                      <a:pt x="927" y="1571"/>
                      <a:pt x="927" y="1571"/>
                      <a:pt x="927" y="1570"/>
                    </a:cubicBezTo>
                    <a:cubicBezTo>
                      <a:pt x="928" y="1570"/>
                      <a:pt x="928" y="1570"/>
                      <a:pt x="928" y="1570"/>
                    </a:cubicBezTo>
                    <a:cubicBezTo>
                      <a:pt x="929" y="1570"/>
                      <a:pt x="929" y="1570"/>
                      <a:pt x="930" y="1570"/>
                    </a:cubicBezTo>
                    <a:cubicBezTo>
                      <a:pt x="930" y="1570"/>
                      <a:pt x="930" y="1570"/>
                      <a:pt x="930" y="1570"/>
                    </a:cubicBezTo>
                    <a:cubicBezTo>
                      <a:pt x="929" y="1571"/>
                      <a:pt x="929" y="1571"/>
                      <a:pt x="929" y="1571"/>
                    </a:cubicBezTo>
                    <a:cubicBezTo>
                      <a:pt x="929" y="1572"/>
                      <a:pt x="931" y="1572"/>
                      <a:pt x="931" y="1571"/>
                    </a:cubicBezTo>
                    <a:cubicBezTo>
                      <a:pt x="931" y="1571"/>
                      <a:pt x="931" y="1571"/>
                      <a:pt x="931" y="1570"/>
                    </a:cubicBezTo>
                    <a:cubicBezTo>
                      <a:pt x="936" y="1571"/>
                      <a:pt x="941" y="1573"/>
                      <a:pt x="944" y="1574"/>
                    </a:cubicBezTo>
                    <a:cubicBezTo>
                      <a:pt x="945" y="1574"/>
                      <a:pt x="946" y="1575"/>
                      <a:pt x="946" y="1575"/>
                    </a:cubicBezTo>
                    <a:cubicBezTo>
                      <a:pt x="860" y="1575"/>
                      <a:pt x="860" y="1575"/>
                      <a:pt x="860" y="1575"/>
                    </a:cubicBezTo>
                    <a:lnTo>
                      <a:pt x="860" y="1379"/>
                    </a:lnTo>
                    <a:close/>
                    <a:moveTo>
                      <a:pt x="956" y="1575"/>
                    </a:moveTo>
                    <a:cubicBezTo>
                      <a:pt x="957" y="1575"/>
                      <a:pt x="957" y="1575"/>
                      <a:pt x="957" y="1575"/>
                    </a:cubicBezTo>
                    <a:cubicBezTo>
                      <a:pt x="957" y="1575"/>
                      <a:pt x="957" y="1575"/>
                      <a:pt x="957" y="1575"/>
                    </a:cubicBezTo>
                    <a:lnTo>
                      <a:pt x="956" y="1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6" name="íšḻîďe">
                <a:extLst>
                  <a:ext uri="{FF2B5EF4-FFF2-40B4-BE49-F238E27FC236}">
                    <a16:creationId xmlns:a16="http://schemas.microsoft.com/office/drawing/2014/main" id="{3E5A19DB-F27F-49A9-8544-883292389DFE}"/>
                  </a:ext>
                </a:extLst>
              </p:cNvPr>
              <p:cNvSpPr/>
              <p:nvPr/>
            </p:nvSpPr>
            <p:spPr bwMode="auto">
              <a:xfrm>
                <a:off x="1894" y="3212"/>
                <a:ext cx="134" cy="56"/>
              </a:xfrm>
              <a:custGeom>
                <a:avLst/>
                <a:gdLst>
                  <a:gd name="T0" fmla="*/ 123 w 126"/>
                  <a:gd name="T1" fmla="*/ 52 h 53"/>
                  <a:gd name="T2" fmla="*/ 124 w 126"/>
                  <a:gd name="T3" fmla="*/ 53 h 53"/>
                  <a:gd name="T4" fmla="*/ 126 w 126"/>
                  <a:gd name="T5" fmla="*/ 52 h 53"/>
                  <a:gd name="T6" fmla="*/ 126 w 126"/>
                  <a:gd name="T7" fmla="*/ 44 h 53"/>
                  <a:gd name="T8" fmla="*/ 63 w 126"/>
                  <a:gd name="T9" fmla="*/ 0 h 53"/>
                  <a:gd name="T10" fmla="*/ 0 w 126"/>
                  <a:gd name="T11" fmla="*/ 44 h 53"/>
                  <a:gd name="T12" fmla="*/ 1 w 126"/>
                  <a:gd name="T13" fmla="*/ 52 h 53"/>
                  <a:gd name="T14" fmla="*/ 2 w 126"/>
                  <a:gd name="T15" fmla="*/ 53 h 53"/>
                  <a:gd name="T16" fmla="*/ 4 w 126"/>
                  <a:gd name="T17" fmla="*/ 52 h 53"/>
                  <a:gd name="T18" fmla="*/ 63 w 126"/>
                  <a:gd name="T19" fmla="*/ 17 h 53"/>
                  <a:gd name="T20" fmla="*/ 123 w 126"/>
                  <a:gd name="T21" fmla="*/ 5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6" h="53">
                    <a:moveTo>
                      <a:pt x="123" y="52"/>
                    </a:moveTo>
                    <a:cubicBezTo>
                      <a:pt x="123" y="52"/>
                      <a:pt x="123" y="53"/>
                      <a:pt x="124" y="53"/>
                    </a:cubicBezTo>
                    <a:cubicBezTo>
                      <a:pt x="125" y="53"/>
                      <a:pt x="125" y="52"/>
                      <a:pt x="126" y="52"/>
                    </a:cubicBezTo>
                    <a:cubicBezTo>
                      <a:pt x="126" y="49"/>
                      <a:pt x="126" y="47"/>
                      <a:pt x="126" y="44"/>
                    </a:cubicBezTo>
                    <a:cubicBezTo>
                      <a:pt x="126" y="20"/>
                      <a:pt x="98" y="0"/>
                      <a:pt x="63" y="0"/>
                    </a:cubicBezTo>
                    <a:cubicBezTo>
                      <a:pt x="28" y="0"/>
                      <a:pt x="0" y="20"/>
                      <a:pt x="0" y="44"/>
                    </a:cubicBezTo>
                    <a:cubicBezTo>
                      <a:pt x="0" y="47"/>
                      <a:pt x="0" y="49"/>
                      <a:pt x="1" y="52"/>
                    </a:cubicBezTo>
                    <a:cubicBezTo>
                      <a:pt x="1" y="52"/>
                      <a:pt x="2" y="53"/>
                      <a:pt x="2" y="53"/>
                    </a:cubicBezTo>
                    <a:cubicBezTo>
                      <a:pt x="3" y="53"/>
                      <a:pt x="4" y="52"/>
                      <a:pt x="4" y="52"/>
                    </a:cubicBezTo>
                    <a:cubicBezTo>
                      <a:pt x="9" y="32"/>
                      <a:pt x="34" y="17"/>
                      <a:pt x="63" y="17"/>
                    </a:cubicBezTo>
                    <a:cubicBezTo>
                      <a:pt x="93" y="17"/>
                      <a:pt x="118" y="32"/>
                      <a:pt x="123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7" name="ísľiďê">
                <a:extLst>
                  <a:ext uri="{FF2B5EF4-FFF2-40B4-BE49-F238E27FC236}">
                    <a16:creationId xmlns:a16="http://schemas.microsoft.com/office/drawing/2014/main" id="{602E01FD-1A4F-475E-B0BC-53717E3EBBF0}"/>
                  </a:ext>
                </a:extLst>
              </p:cNvPr>
              <p:cNvSpPr/>
              <p:nvPr/>
            </p:nvSpPr>
            <p:spPr bwMode="auto">
              <a:xfrm>
                <a:off x="1925" y="4131"/>
                <a:ext cx="34" cy="157"/>
              </a:xfrm>
              <a:custGeom>
                <a:avLst/>
                <a:gdLst>
                  <a:gd name="T0" fmla="*/ 25 w 32"/>
                  <a:gd name="T1" fmla="*/ 6 h 148"/>
                  <a:gd name="T2" fmla="*/ 24 w 32"/>
                  <a:gd name="T3" fmla="*/ 0 h 148"/>
                  <a:gd name="T4" fmla="*/ 25 w 32"/>
                  <a:gd name="T5" fmla="*/ 6 h 148"/>
                  <a:gd name="T6" fmla="*/ 27 w 32"/>
                  <a:gd name="T7" fmla="*/ 23 h 148"/>
                  <a:gd name="T8" fmla="*/ 28 w 32"/>
                  <a:gd name="T9" fmla="*/ 78 h 148"/>
                  <a:gd name="T10" fmla="*/ 24 w 32"/>
                  <a:gd name="T11" fmla="*/ 108 h 148"/>
                  <a:gd name="T12" fmla="*/ 15 w 32"/>
                  <a:gd name="T13" fmla="*/ 131 h 148"/>
                  <a:gd name="T14" fmla="*/ 5 w 32"/>
                  <a:gd name="T15" fmla="*/ 144 h 148"/>
                  <a:gd name="T16" fmla="*/ 0 w 32"/>
                  <a:gd name="T17" fmla="*/ 148 h 148"/>
                  <a:gd name="T18" fmla="*/ 5 w 32"/>
                  <a:gd name="T19" fmla="*/ 144 h 148"/>
                  <a:gd name="T20" fmla="*/ 16 w 32"/>
                  <a:gd name="T21" fmla="*/ 132 h 148"/>
                  <a:gd name="T22" fmla="*/ 26 w 32"/>
                  <a:gd name="T23" fmla="*/ 109 h 148"/>
                  <a:gd name="T24" fmla="*/ 30 w 32"/>
                  <a:gd name="T25" fmla="*/ 78 h 148"/>
                  <a:gd name="T26" fmla="*/ 28 w 32"/>
                  <a:gd name="T27" fmla="*/ 23 h 148"/>
                  <a:gd name="T28" fmla="*/ 25 w 32"/>
                  <a:gd name="T29" fmla="*/ 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" h="148">
                    <a:moveTo>
                      <a:pt x="25" y="6"/>
                    </a:moveTo>
                    <a:cubicBezTo>
                      <a:pt x="24" y="2"/>
                      <a:pt x="24" y="0"/>
                      <a:pt x="24" y="0"/>
                    </a:cubicBezTo>
                    <a:cubicBezTo>
                      <a:pt x="24" y="0"/>
                      <a:pt x="24" y="2"/>
                      <a:pt x="25" y="6"/>
                    </a:cubicBezTo>
                    <a:cubicBezTo>
                      <a:pt x="25" y="10"/>
                      <a:pt x="26" y="16"/>
                      <a:pt x="27" y="23"/>
                    </a:cubicBezTo>
                    <a:cubicBezTo>
                      <a:pt x="29" y="37"/>
                      <a:pt x="30" y="56"/>
                      <a:pt x="28" y="78"/>
                    </a:cubicBezTo>
                    <a:cubicBezTo>
                      <a:pt x="27" y="89"/>
                      <a:pt x="26" y="99"/>
                      <a:pt x="24" y="108"/>
                    </a:cubicBezTo>
                    <a:cubicBezTo>
                      <a:pt x="22" y="117"/>
                      <a:pt x="19" y="125"/>
                      <a:pt x="15" y="131"/>
                    </a:cubicBezTo>
                    <a:cubicBezTo>
                      <a:pt x="12" y="137"/>
                      <a:pt x="8" y="142"/>
                      <a:pt x="5" y="144"/>
                    </a:cubicBezTo>
                    <a:cubicBezTo>
                      <a:pt x="2" y="147"/>
                      <a:pt x="0" y="148"/>
                      <a:pt x="0" y="148"/>
                    </a:cubicBezTo>
                    <a:cubicBezTo>
                      <a:pt x="0" y="148"/>
                      <a:pt x="2" y="147"/>
                      <a:pt x="5" y="144"/>
                    </a:cubicBezTo>
                    <a:cubicBezTo>
                      <a:pt x="8" y="142"/>
                      <a:pt x="12" y="138"/>
                      <a:pt x="16" y="132"/>
                    </a:cubicBezTo>
                    <a:cubicBezTo>
                      <a:pt x="20" y="126"/>
                      <a:pt x="24" y="118"/>
                      <a:pt x="26" y="109"/>
                    </a:cubicBezTo>
                    <a:cubicBezTo>
                      <a:pt x="28" y="99"/>
                      <a:pt x="29" y="89"/>
                      <a:pt x="30" y="78"/>
                    </a:cubicBezTo>
                    <a:cubicBezTo>
                      <a:pt x="32" y="56"/>
                      <a:pt x="30" y="37"/>
                      <a:pt x="28" y="23"/>
                    </a:cubicBezTo>
                    <a:cubicBezTo>
                      <a:pt x="27" y="15"/>
                      <a:pt x="26" y="10"/>
                      <a:pt x="2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8" name="íš1îḑè">
                <a:extLst>
                  <a:ext uri="{FF2B5EF4-FFF2-40B4-BE49-F238E27FC236}">
                    <a16:creationId xmlns:a16="http://schemas.microsoft.com/office/drawing/2014/main" id="{116F8288-209E-4B21-8726-E34D2975D78C}"/>
                  </a:ext>
                </a:extLst>
              </p:cNvPr>
              <p:cNvSpPr/>
              <p:nvPr/>
            </p:nvSpPr>
            <p:spPr bwMode="auto">
              <a:xfrm>
                <a:off x="1904" y="4237"/>
                <a:ext cx="46" cy="42"/>
              </a:xfrm>
              <a:custGeom>
                <a:avLst/>
                <a:gdLst>
                  <a:gd name="T0" fmla="*/ 30 w 44"/>
                  <a:gd name="T1" fmla="*/ 32 h 40"/>
                  <a:gd name="T2" fmla="*/ 43 w 44"/>
                  <a:gd name="T3" fmla="*/ 10 h 40"/>
                  <a:gd name="T4" fmla="*/ 44 w 44"/>
                  <a:gd name="T5" fmla="*/ 3 h 40"/>
                  <a:gd name="T6" fmla="*/ 44 w 44"/>
                  <a:gd name="T7" fmla="*/ 0 h 40"/>
                  <a:gd name="T8" fmla="*/ 43 w 44"/>
                  <a:gd name="T9" fmla="*/ 3 h 40"/>
                  <a:gd name="T10" fmla="*/ 42 w 44"/>
                  <a:gd name="T11" fmla="*/ 10 h 40"/>
                  <a:gd name="T12" fmla="*/ 29 w 44"/>
                  <a:gd name="T13" fmla="*/ 30 h 40"/>
                  <a:gd name="T14" fmla="*/ 7 w 44"/>
                  <a:gd name="T15" fmla="*/ 37 h 40"/>
                  <a:gd name="T16" fmla="*/ 1 w 44"/>
                  <a:gd name="T17" fmla="*/ 34 h 40"/>
                  <a:gd name="T18" fmla="*/ 0 w 44"/>
                  <a:gd name="T19" fmla="*/ 31 h 40"/>
                  <a:gd name="T20" fmla="*/ 0 w 44"/>
                  <a:gd name="T21" fmla="*/ 32 h 40"/>
                  <a:gd name="T22" fmla="*/ 1 w 44"/>
                  <a:gd name="T23" fmla="*/ 34 h 40"/>
                  <a:gd name="T24" fmla="*/ 7 w 44"/>
                  <a:gd name="T25" fmla="*/ 38 h 40"/>
                  <a:gd name="T26" fmla="*/ 30 w 44"/>
                  <a:gd name="T27" fmla="*/ 3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40">
                    <a:moveTo>
                      <a:pt x="30" y="32"/>
                    </a:moveTo>
                    <a:cubicBezTo>
                      <a:pt x="38" y="25"/>
                      <a:pt x="41" y="16"/>
                      <a:pt x="43" y="10"/>
                    </a:cubicBezTo>
                    <a:cubicBezTo>
                      <a:pt x="43" y="7"/>
                      <a:pt x="44" y="5"/>
                      <a:pt x="44" y="3"/>
                    </a:cubicBezTo>
                    <a:cubicBezTo>
                      <a:pt x="44" y="1"/>
                      <a:pt x="44" y="0"/>
                      <a:pt x="44" y="0"/>
                    </a:cubicBezTo>
                    <a:cubicBezTo>
                      <a:pt x="44" y="0"/>
                      <a:pt x="44" y="1"/>
                      <a:pt x="43" y="3"/>
                    </a:cubicBezTo>
                    <a:cubicBezTo>
                      <a:pt x="43" y="4"/>
                      <a:pt x="43" y="7"/>
                      <a:pt x="42" y="10"/>
                    </a:cubicBezTo>
                    <a:cubicBezTo>
                      <a:pt x="40" y="16"/>
                      <a:pt x="36" y="24"/>
                      <a:pt x="29" y="30"/>
                    </a:cubicBezTo>
                    <a:cubicBezTo>
                      <a:pt x="22" y="37"/>
                      <a:pt x="13" y="39"/>
                      <a:pt x="7" y="37"/>
                    </a:cubicBezTo>
                    <a:cubicBezTo>
                      <a:pt x="4" y="37"/>
                      <a:pt x="2" y="35"/>
                      <a:pt x="1" y="34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0" y="32"/>
                      <a:pt x="0" y="33"/>
                      <a:pt x="1" y="34"/>
                    </a:cubicBezTo>
                    <a:cubicBezTo>
                      <a:pt x="1" y="35"/>
                      <a:pt x="4" y="37"/>
                      <a:pt x="7" y="38"/>
                    </a:cubicBezTo>
                    <a:cubicBezTo>
                      <a:pt x="13" y="40"/>
                      <a:pt x="23" y="39"/>
                      <a:pt x="30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9" name="îṧḻiḋê">
                <a:extLst>
                  <a:ext uri="{FF2B5EF4-FFF2-40B4-BE49-F238E27FC236}">
                    <a16:creationId xmlns:a16="http://schemas.microsoft.com/office/drawing/2014/main" id="{9A35BF78-82CB-47CF-9862-8821C2EE77D0}"/>
                  </a:ext>
                </a:extLst>
              </p:cNvPr>
              <p:cNvSpPr/>
              <p:nvPr/>
            </p:nvSpPr>
            <p:spPr bwMode="auto">
              <a:xfrm>
                <a:off x="1905" y="4224"/>
                <a:ext cx="39" cy="47"/>
              </a:xfrm>
              <a:custGeom>
                <a:avLst/>
                <a:gdLst>
                  <a:gd name="T0" fmla="*/ 20 w 37"/>
                  <a:gd name="T1" fmla="*/ 1 h 44"/>
                  <a:gd name="T2" fmla="*/ 7 w 37"/>
                  <a:gd name="T3" fmla="*/ 2 h 44"/>
                  <a:gd name="T4" fmla="*/ 1 w 37"/>
                  <a:gd name="T5" fmla="*/ 8 h 44"/>
                  <a:gd name="T6" fmla="*/ 0 w 37"/>
                  <a:gd name="T7" fmla="*/ 10 h 44"/>
                  <a:gd name="T8" fmla="*/ 0 w 37"/>
                  <a:gd name="T9" fmla="*/ 11 h 44"/>
                  <a:gd name="T10" fmla="*/ 0 w 37"/>
                  <a:gd name="T11" fmla="*/ 10 h 44"/>
                  <a:gd name="T12" fmla="*/ 1 w 37"/>
                  <a:gd name="T13" fmla="*/ 8 h 44"/>
                  <a:gd name="T14" fmla="*/ 8 w 37"/>
                  <a:gd name="T15" fmla="*/ 3 h 44"/>
                  <a:gd name="T16" fmla="*/ 20 w 37"/>
                  <a:gd name="T17" fmla="*/ 2 h 44"/>
                  <a:gd name="T18" fmla="*/ 31 w 37"/>
                  <a:gd name="T19" fmla="*/ 11 h 44"/>
                  <a:gd name="T20" fmla="*/ 34 w 37"/>
                  <a:gd name="T21" fmla="*/ 25 h 44"/>
                  <a:gd name="T22" fmla="*/ 30 w 37"/>
                  <a:gd name="T23" fmla="*/ 36 h 44"/>
                  <a:gd name="T24" fmla="*/ 24 w 37"/>
                  <a:gd name="T25" fmla="*/ 42 h 44"/>
                  <a:gd name="T26" fmla="*/ 22 w 37"/>
                  <a:gd name="T27" fmla="*/ 44 h 44"/>
                  <a:gd name="T28" fmla="*/ 24 w 37"/>
                  <a:gd name="T29" fmla="*/ 42 h 44"/>
                  <a:gd name="T30" fmla="*/ 31 w 37"/>
                  <a:gd name="T31" fmla="*/ 37 h 44"/>
                  <a:gd name="T32" fmla="*/ 36 w 37"/>
                  <a:gd name="T33" fmla="*/ 25 h 44"/>
                  <a:gd name="T34" fmla="*/ 33 w 37"/>
                  <a:gd name="T35" fmla="*/ 10 h 44"/>
                  <a:gd name="T36" fmla="*/ 20 w 37"/>
                  <a:gd name="T37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44">
                    <a:moveTo>
                      <a:pt x="20" y="1"/>
                    </a:moveTo>
                    <a:cubicBezTo>
                      <a:pt x="15" y="0"/>
                      <a:pt x="11" y="1"/>
                      <a:pt x="7" y="2"/>
                    </a:cubicBezTo>
                    <a:cubicBezTo>
                      <a:pt x="4" y="4"/>
                      <a:pt x="2" y="6"/>
                      <a:pt x="1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0"/>
                    </a:cubicBezTo>
                    <a:cubicBezTo>
                      <a:pt x="0" y="10"/>
                      <a:pt x="1" y="9"/>
                      <a:pt x="1" y="8"/>
                    </a:cubicBezTo>
                    <a:cubicBezTo>
                      <a:pt x="2" y="7"/>
                      <a:pt x="5" y="5"/>
                      <a:pt x="8" y="3"/>
                    </a:cubicBezTo>
                    <a:cubicBezTo>
                      <a:pt x="11" y="2"/>
                      <a:pt x="15" y="1"/>
                      <a:pt x="20" y="2"/>
                    </a:cubicBezTo>
                    <a:cubicBezTo>
                      <a:pt x="24" y="3"/>
                      <a:pt x="28" y="6"/>
                      <a:pt x="31" y="11"/>
                    </a:cubicBezTo>
                    <a:cubicBezTo>
                      <a:pt x="34" y="15"/>
                      <a:pt x="35" y="20"/>
                      <a:pt x="34" y="25"/>
                    </a:cubicBezTo>
                    <a:cubicBezTo>
                      <a:pt x="34" y="29"/>
                      <a:pt x="32" y="33"/>
                      <a:pt x="30" y="36"/>
                    </a:cubicBezTo>
                    <a:cubicBezTo>
                      <a:pt x="28" y="39"/>
                      <a:pt x="26" y="41"/>
                      <a:pt x="24" y="42"/>
                    </a:cubicBezTo>
                    <a:cubicBezTo>
                      <a:pt x="23" y="43"/>
                      <a:pt x="22" y="44"/>
                      <a:pt x="22" y="44"/>
                    </a:cubicBezTo>
                    <a:cubicBezTo>
                      <a:pt x="22" y="44"/>
                      <a:pt x="23" y="43"/>
                      <a:pt x="24" y="42"/>
                    </a:cubicBezTo>
                    <a:cubicBezTo>
                      <a:pt x="26" y="41"/>
                      <a:pt x="28" y="39"/>
                      <a:pt x="31" y="37"/>
                    </a:cubicBezTo>
                    <a:cubicBezTo>
                      <a:pt x="33" y="34"/>
                      <a:pt x="35" y="30"/>
                      <a:pt x="36" y="25"/>
                    </a:cubicBezTo>
                    <a:cubicBezTo>
                      <a:pt x="37" y="20"/>
                      <a:pt x="36" y="15"/>
                      <a:pt x="33" y="10"/>
                    </a:cubicBezTo>
                    <a:cubicBezTo>
                      <a:pt x="30" y="5"/>
                      <a:pt x="25" y="2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0" name="ïṣ1iďé">
                <a:extLst>
                  <a:ext uri="{FF2B5EF4-FFF2-40B4-BE49-F238E27FC236}">
                    <a16:creationId xmlns:a16="http://schemas.microsoft.com/office/drawing/2014/main" id="{1416E9EF-73F0-4FBA-848B-F16F5CFA2697}"/>
                  </a:ext>
                </a:extLst>
              </p:cNvPr>
              <p:cNvSpPr/>
              <p:nvPr/>
            </p:nvSpPr>
            <p:spPr bwMode="auto">
              <a:xfrm>
                <a:off x="1909" y="4272"/>
                <a:ext cx="29" cy="11"/>
              </a:xfrm>
              <a:custGeom>
                <a:avLst/>
                <a:gdLst>
                  <a:gd name="T0" fmla="*/ 15 w 27"/>
                  <a:gd name="T1" fmla="*/ 9 h 10"/>
                  <a:gd name="T2" fmla="*/ 24 w 27"/>
                  <a:gd name="T3" fmla="*/ 3 h 10"/>
                  <a:gd name="T4" fmla="*/ 27 w 27"/>
                  <a:gd name="T5" fmla="*/ 0 h 10"/>
                  <a:gd name="T6" fmla="*/ 23 w 27"/>
                  <a:gd name="T7" fmla="*/ 3 h 10"/>
                  <a:gd name="T8" fmla="*/ 14 w 27"/>
                  <a:gd name="T9" fmla="*/ 7 h 10"/>
                  <a:gd name="T10" fmla="*/ 4 w 27"/>
                  <a:gd name="T11" fmla="*/ 8 h 10"/>
                  <a:gd name="T12" fmla="*/ 0 w 27"/>
                  <a:gd name="T13" fmla="*/ 8 h 10"/>
                  <a:gd name="T14" fmla="*/ 4 w 27"/>
                  <a:gd name="T15" fmla="*/ 9 h 10"/>
                  <a:gd name="T16" fmla="*/ 15 w 27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" h="10">
                    <a:moveTo>
                      <a:pt x="15" y="9"/>
                    </a:moveTo>
                    <a:cubicBezTo>
                      <a:pt x="19" y="7"/>
                      <a:pt x="22" y="5"/>
                      <a:pt x="24" y="3"/>
                    </a:cubicBezTo>
                    <a:cubicBezTo>
                      <a:pt x="26" y="2"/>
                      <a:pt x="27" y="0"/>
                      <a:pt x="27" y="0"/>
                    </a:cubicBezTo>
                    <a:cubicBezTo>
                      <a:pt x="27" y="0"/>
                      <a:pt x="26" y="1"/>
                      <a:pt x="23" y="3"/>
                    </a:cubicBezTo>
                    <a:cubicBezTo>
                      <a:pt x="21" y="4"/>
                      <a:pt x="18" y="6"/>
                      <a:pt x="14" y="7"/>
                    </a:cubicBezTo>
                    <a:cubicBezTo>
                      <a:pt x="10" y="8"/>
                      <a:pt x="7" y="8"/>
                      <a:pt x="4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8"/>
                      <a:pt x="1" y="9"/>
                      <a:pt x="4" y="9"/>
                    </a:cubicBezTo>
                    <a:cubicBezTo>
                      <a:pt x="7" y="10"/>
                      <a:pt x="10" y="10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1" name="íśḻiďé">
                <a:extLst>
                  <a:ext uri="{FF2B5EF4-FFF2-40B4-BE49-F238E27FC236}">
                    <a16:creationId xmlns:a16="http://schemas.microsoft.com/office/drawing/2014/main" id="{54F12D45-2644-4989-90A3-3ACDF5AA3378}"/>
                  </a:ext>
                </a:extLst>
              </p:cNvPr>
              <p:cNvSpPr/>
              <p:nvPr/>
            </p:nvSpPr>
            <p:spPr bwMode="auto">
              <a:xfrm>
                <a:off x="1913" y="4282"/>
                <a:ext cx="16" cy="4"/>
              </a:xfrm>
              <a:custGeom>
                <a:avLst/>
                <a:gdLst>
                  <a:gd name="T0" fmla="*/ 15 w 15"/>
                  <a:gd name="T1" fmla="*/ 0 h 4"/>
                  <a:gd name="T2" fmla="*/ 7 w 15"/>
                  <a:gd name="T3" fmla="*/ 2 h 4"/>
                  <a:gd name="T4" fmla="*/ 0 w 15"/>
                  <a:gd name="T5" fmla="*/ 3 h 4"/>
                  <a:gd name="T6" fmla="*/ 2 w 15"/>
                  <a:gd name="T7" fmla="*/ 4 h 4"/>
                  <a:gd name="T8" fmla="*/ 8 w 15"/>
                  <a:gd name="T9" fmla="*/ 3 h 4"/>
                  <a:gd name="T10" fmla="*/ 13 w 15"/>
                  <a:gd name="T11" fmla="*/ 1 h 4"/>
                  <a:gd name="T12" fmla="*/ 15 w 1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15" y="0"/>
                    </a:moveTo>
                    <a:cubicBezTo>
                      <a:pt x="15" y="0"/>
                      <a:pt x="11" y="1"/>
                      <a:pt x="7" y="2"/>
                    </a:cubicBezTo>
                    <a:cubicBezTo>
                      <a:pt x="3" y="3"/>
                      <a:pt x="0" y="3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6" y="4"/>
                      <a:pt x="8" y="3"/>
                    </a:cubicBezTo>
                    <a:cubicBezTo>
                      <a:pt x="10" y="3"/>
                      <a:pt x="12" y="2"/>
                      <a:pt x="13" y="1"/>
                    </a:cubicBezTo>
                    <a:cubicBezTo>
                      <a:pt x="14" y="0"/>
                      <a:pt x="15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2" name="îṣ1îḍè">
                <a:extLst>
                  <a:ext uri="{FF2B5EF4-FFF2-40B4-BE49-F238E27FC236}">
                    <a16:creationId xmlns:a16="http://schemas.microsoft.com/office/drawing/2014/main" id="{74C2AF21-25C1-495E-85CA-ACFE96E599BF}"/>
                  </a:ext>
                </a:extLst>
              </p:cNvPr>
              <p:cNvSpPr/>
              <p:nvPr/>
            </p:nvSpPr>
            <p:spPr bwMode="auto">
              <a:xfrm>
                <a:off x="1904" y="4221"/>
                <a:ext cx="35" cy="12"/>
              </a:xfrm>
              <a:custGeom>
                <a:avLst/>
                <a:gdLst>
                  <a:gd name="T0" fmla="*/ 4 w 33"/>
                  <a:gd name="T1" fmla="*/ 7 h 11"/>
                  <a:gd name="T2" fmla="*/ 15 w 33"/>
                  <a:gd name="T3" fmla="*/ 2 h 11"/>
                  <a:gd name="T4" fmla="*/ 28 w 33"/>
                  <a:gd name="T5" fmla="*/ 4 h 11"/>
                  <a:gd name="T6" fmla="*/ 33 w 33"/>
                  <a:gd name="T7" fmla="*/ 7 h 11"/>
                  <a:gd name="T8" fmla="*/ 32 w 33"/>
                  <a:gd name="T9" fmla="*/ 6 h 11"/>
                  <a:gd name="T10" fmla="*/ 28 w 33"/>
                  <a:gd name="T11" fmla="*/ 4 h 11"/>
                  <a:gd name="T12" fmla="*/ 15 w 33"/>
                  <a:gd name="T13" fmla="*/ 1 h 11"/>
                  <a:gd name="T14" fmla="*/ 3 w 33"/>
                  <a:gd name="T15" fmla="*/ 6 h 11"/>
                  <a:gd name="T16" fmla="*/ 0 w 33"/>
                  <a:gd name="T17" fmla="*/ 9 h 11"/>
                  <a:gd name="T18" fmla="*/ 0 w 33"/>
                  <a:gd name="T19" fmla="*/ 11 h 11"/>
                  <a:gd name="T20" fmla="*/ 4 w 33"/>
                  <a:gd name="T2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1">
                    <a:moveTo>
                      <a:pt x="4" y="7"/>
                    </a:moveTo>
                    <a:cubicBezTo>
                      <a:pt x="6" y="5"/>
                      <a:pt x="10" y="3"/>
                      <a:pt x="15" y="2"/>
                    </a:cubicBezTo>
                    <a:cubicBezTo>
                      <a:pt x="20" y="2"/>
                      <a:pt x="25" y="3"/>
                      <a:pt x="28" y="4"/>
                    </a:cubicBezTo>
                    <a:cubicBezTo>
                      <a:pt x="31" y="6"/>
                      <a:pt x="33" y="7"/>
                      <a:pt x="33" y="7"/>
                    </a:cubicBezTo>
                    <a:cubicBezTo>
                      <a:pt x="33" y="7"/>
                      <a:pt x="32" y="7"/>
                      <a:pt x="32" y="6"/>
                    </a:cubicBezTo>
                    <a:cubicBezTo>
                      <a:pt x="31" y="5"/>
                      <a:pt x="30" y="4"/>
                      <a:pt x="28" y="4"/>
                    </a:cubicBezTo>
                    <a:cubicBezTo>
                      <a:pt x="25" y="2"/>
                      <a:pt x="21" y="0"/>
                      <a:pt x="15" y="1"/>
                    </a:cubicBezTo>
                    <a:cubicBezTo>
                      <a:pt x="10" y="1"/>
                      <a:pt x="6" y="4"/>
                      <a:pt x="3" y="6"/>
                    </a:cubicBezTo>
                    <a:cubicBezTo>
                      <a:pt x="2" y="8"/>
                      <a:pt x="1" y="9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1"/>
                      <a:pt x="1" y="9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3" name="ïšļîḍé">
                <a:extLst>
                  <a:ext uri="{FF2B5EF4-FFF2-40B4-BE49-F238E27FC236}">
                    <a16:creationId xmlns:a16="http://schemas.microsoft.com/office/drawing/2014/main" id="{75DD9A5D-240B-43AA-8EF1-F2AF5AD2C992}"/>
                  </a:ext>
                </a:extLst>
              </p:cNvPr>
              <p:cNvSpPr/>
              <p:nvPr/>
            </p:nvSpPr>
            <p:spPr bwMode="auto">
              <a:xfrm>
                <a:off x="1920" y="4196"/>
                <a:ext cx="17" cy="25"/>
              </a:xfrm>
              <a:custGeom>
                <a:avLst/>
                <a:gdLst>
                  <a:gd name="T0" fmla="*/ 2 w 16"/>
                  <a:gd name="T1" fmla="*/ 24 h 24"/>
                  <a:gd name="T2" fmla="*/ 2 w 16"/>
                  <a:gd name="T3" fmla="*/ 19 h 24"/>
                  <a:gd name="T4" fmla="*/ 5 w 16"/>
                  <a:gd name="T5" fmla="*/ 9 h 24"/>
                  <a:gd name="T6" fmla="*/ 12 w 16"/>
                  <a:gd name="T7" fmla="*/ 2 h 24"/>
                  <a:gd name="T8" fmla="*/ 16 w 16"/>
                  <a:gd name="T9" fmla="*/ 0 h 24"/>
                  <a:gd name="T10" fmla="*/ 12 w 16"/>
                  <a:gd name="T11" fmla="*/ 1 h 24"/>
                  <a:gd name="T12" fmla="*/ 3 w 16"/>
                  <a:gd name="T13" fmla="*/ 8 h 24"/>
                  <a:gd name="T14" fmla="*/ 1 w 16"/>
                  <a:gd name="T15" fmla="*/ 19 h 24"/>
                  <a:gd name="T16" fmla="*/ 2 w 16"/>
                  <a:gd name="T1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4">
                    <a:moveTo>
                      <a:pt x="2" y="24"/>
                    </a:moveTo>
                    <a:cubicBezTo>
                      <a:pt x="2" y="24"/>
                      <a:pt x="1" y="22"/>
                      <a:pt x="2" y="19"/>
                    </a:cubicBezTo>
                    <a:cubicBezTo>
                      <a:pt x="2" y="16"/>
                      <a:pt x="2" y="12"/>
                      <a:pt x="5" y="9"/>
                    </a:cubicBezTo>
                    <a:cubicBezTo>
                      <a:pt x="7" y="5"/>
                      <a:pt x="10" y="3"/>
                      <a:pt x="12" y="2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5" y="0"/>
                      <a:pt x="12" y="1"/>
                    </a:cubicBezTo>
                    <a:cubicBezTo>
                      <a:pt x="9" y="2"/>
                      <a:pt x="6" y="4"/>
                      <a:pt x="3" y="8"/>
                    </a:cubicBezTo>
                    <a:cubicBezTo>
                      <a:pt x="1" y="12"/>
                      <a:pt x="0" y="16"/>
                      <a:pt x="1" y="19"/>
                    </a:cubicBezTo>
                    <a:cubicBezTo>
                      <a:pt x="1" y="22"/>
                      <a:pt x="2" y="24"/>
                      <a:pt x="2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4" name="îśḷíḓè">
                <a:extLst>
                  <a:ext uri="{FF2B5EF4-FFF2-40B4-BE49-F238E27FC236}">
                    <a16:creationId xmlns:a16="http://schemas.microsoft.com/office/drawing/2014/main" id="{893A6DA7-99D5-4B4E-AEB7-810BF14BDB48}"/>
                  </a:ext>
                </a:extLst>
              </p:cNvPr>
              <p:cNvSpPr/>
              <p:nvPr/>
            </p:nvSpPr>
            <p:spPr bwMode="auto">
              <a:xfrm>
                <a:off x="1907" y="4197"/>
                <a:ext cx="17" cy="3"/>
              </a:xfrm>
              <a:custGeom>
                <a:avLst/>
                <a:gdLst>
                  <a:gd name="T0" fmla="*/ 14 w 16"/>
                  <a:gd name="T1" fmla="*/ 2 h 3"/>
                  <a:gd name="T2" fmla="*/ 8 w 16"/>
                  <a:gd name="T3" fmla="*/ 0 h 3"/>
                  <a:gd name="T4" fmla="*/ 2 w 16"/>
                  <a:gd name="T5" fmla="*/ 1 h 3"/>
                  <a:gd name="T6" fmla="*/ 0 w 16"/>
                  <a:gd name="T7" fmla="*/ 3 h 3"/>
                  <a:gd name="T8" fmla="*/ 8 w 16"/>
                  <a:gd name="T9" fmla="*/ 1 h 3"/>
                  <a:gd name="T10" fmla="*/ 16 w 16"/>
                  <a:gd name="T11" fmla="*/ 3 h 3"/>
                  <a:gd name="T12" fmla="*/ 14 w 16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3">
                    <a:moveTo>
                      <a:pt x="14" y="2"/>
                    </a:moveTo>
                    <a:cubicBezTo>
                      <a:pt x="13" y="1"/>
                      <a:pt x="10" y="0"/>
                      <a:pt x="8" y="0"/>
                    </a:cubicBezTo>
                    <a:cubicBezTo>
                      <a:pt x="5" y="0"/>
                      <a:pt x="3" y="1"/>
                      <a:pt x="2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3" y="1"/>
                      <a:pt x="8" y="1"/>
                    </a:cubicBezTo>
                    <a:cubicBezTo>
                      <a:pt x="12" y="1"/>
                      <a:pt x="16" y="3"/>
                      <a:pt x="16" y="3"/>
                    </a:cubicBezTo>
                    <a:cubicBezTo>
                      <a:pt x="16" y="3"/>
                      <a:pt x="15" y="3"/>
                      <a:pt x="1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5" name="iśḷïḓè">
                <a:extLst>
                  <a:ext uri="{FF2B5EF4-FFF2-40B4-BE49-F238E27FC236}">
                    <a16:creationId xmlns:a16="http://schemas.microsoft.com/office/drawing/2014/main" id="{3601D471-EF37-4903-9B44-2521BFAAD3E6}"/>
                  </a:ext>
                </a:extLst>
              </p:cNvPr>
              <p:cNvSpPr/>
              <p:nvPr/>
            </p:nvSpPr>
            <p:spPr bwMode="auto">
              <a:xfrm>
                <a:off x="1973" y="4233"/>
                <a:ext cx="44" cy="54"/>
              </a:xfrm>
              <a:custGeom>
                <a:avLst/>
                <a:gdLst>
                  <a:gd name="T0" fmla="*/ 42 w 42"/>
                  <a:gd name="T1" fmla="*/ 26 h 51"/>
                  <a:gd name="T2" fmla="*/ 33 w 42"/>
                  <a:gd name="T3" fmla="*/ 6 h 51"/>
                  <a:gd name="T4" fmla="*/ 16 w 42"/>
                  <a:gd name="T5" fmla="*/ 2 h 51"/>
                  <a:gd name="T6" fmla="*/ 6 w 42"/>
                  <a:gd name="T7" fmla="*/ 9 h 51"/>
                  <a:gd name="T8" fmla="*/ 5 w 42"/>
                  <a:gd name="T9" fmla="*/ 12 h 51"/>
                  <a:gd name="T10" fmla="*/ 5 w 42"/>
                  <a:gd name="T11" fmla="*/ 13 h 51"/>
                  <a:gd name="T12" fmla="*/ 5 w 42"/>
                  <a:gd name="T13" fmla="*/ 12 h 51"/>
                  <a:gd name="T14" fmla="*/ 6 w 42"/>
                  <a:gd name="T15" fmla="*/ 9 h 51"/>
                  <a:gd name="T16" fmla="*/ 16 w 42"/>
                  <a:gd name="T17" fmla="*/ 2 h 51"/>
                  <a:gd name="T18" fmla="*/ 32 w 42"/>
                  <a:gd name="T19" fmla="*/ 7 h 51"/>
                  <a:gd name="T20" fmla="*/ 40 w 42"/>
                  <a:gd name="T21" fmla="*/ 26 h 51"/>
                  <a:gd name="T22" fmla="*/ 32 w 42"/>
                  <a:gd name="T23" fmla="*/ 45 h 51"/>
                  <a:gd name="T24" fmla="*/ 15 w 42"/>
                  <a:gd name="T25" fmla="*/ 50 h 51"/>
                  <a:gd name="T26" fmla="*/ 3 w 42"/>
                  <a:gd name="T27" fmla="*/ 48 h 51"/>
                  <a:gd name="T28" fmla="*/ 1 w 42"/>
                  <a:gd name="T29" fmla="*/ 46 h 51"/>
                  <a:gd name="T30" fmla="*/ 0 w 42"/>
                  <a:gd name="T31" fmla="*/ 45 h 51"/>
                  <a:gd name="T32" fmla="*/ 1 w 42"/>
                  <a:gd name="T33" fmla="*/ 46 h 51"/>
                  <a:gd name="T34" fmla="*/ 3 w 42"/>
                  <a:gd name="T35" fmla="*/ 48 h 51"/>
                  <a:gd name="T36" fmla="*/ 15 w 42"/>
                  <a:gd name="T37" fmla="*/ 51 h 51"/>
                  <a:gd name="T38" fmla="*/ 32 w 42"/>
                  <a:gd name="T39" fmla="*/ 46 h 51"/>
                  <a:gd name="T40" fmla="*/ 42 w 42"/>
                  <a:gd name="T41" fmla="*/ 26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51">
                    <a:moveTo>
                      <a:pt x="42" y="26"/>
                    </a:moveTo>
                    <a:cubicBezTo>
                      <a:pt x="42" y="18"/>
                      <a:pt x="38" y="10"/>
                      <a:pt x="33" y="6"/>
                    </a:cubicBezTo>
                    <a:cubicBezTo>
                      <a:pt x="27" y="1"/>
                      <a:pt x="21" y="0"/>
                      <a:pt x="16" y="2"/>
                    </a:cubicBezTo>
                    <a:cubicBezTo>
                      <a:pt x="10" y="3"/>
                      <a:pt x="7" y="7"/>
                      <a:pt x="6" y="9"/>
                    </a:cubicBezTo>
                    <a:cubicBezTo>
                      <a:pt x="5" y="10"/>
                      <a:pt x="5" y="12"/>
                      <a:pt x="5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1"/>
                      <a:pt x="6" y="9"/>
                    </a:cubicBezTo>
                    <a:cubicBezTo>
                      <a:pt x="8" y="7"/>
                      <a:pt x="11" y="4"/>
                      <a:pt x="16" y="2"/>
                    </a:cubicBezTo>
                    <a:cubicBezTo>
                      <a:pt x="21" y="1"/>
                      <a:pt x="27" y="2"/>
                      <a:pt x="32" y="7"/>
                    </a:cubicBezTo>
                    <a:cubicBezTo>
                      <a:pt x="37" y="11"/>
                      <a:pt x="41" y="18"/>
                      <a:pt x="40" y="26"/>
                    </a:cubicBezTo>
                    <a:cubicBezTo>
                      <a:pt x="40" y="33"/>
                      <a:pt x="37" y="41"/>
                      <a:pt x="32" y="45"/>
                    </a:cubicBezTo>
                    <a:cubicBezTo>
                      <a:pt x="26" y="49"/>
                      <a:pt x="20" y="50"/>
                      <a:pt x="15" y="50"/>
                    </a:cubicBezTo>
                    <a:cubicBezTo>
                      <a:pt x="10" y="50"/>
                      <a:pt x="6" y="49"/>
                      <a:pt x="3" y="48"/>
                    </a:cubicBezTo>
                    <a:cubicBezTo>
                      <a:pt x="2" y="47"/>
                      <a:pt x="1" y="47"/>
                      <a:pt x="1" y="46"/>
                    </a:cubicBezTo>
                    <a:cubicBezTo>
                      <a:pt x="0" y="46"/>
                      <a:pt x="0" y="45"/>
                      <a:pt x="0" y="45"/>
                    </a:cubicBezTo>
                    <a:cubicBezTo>
                      <a:pt x="0" y="45"/>
                      <a:pt x="0" y="46"/>
                      <a:pt x="1" y="46"/>
                    </a:cubicBezTo>
                    <a:cubicBezTo>
                      <a:pt x="1" y="47"/>
                      <a:pt x="2" y="47"/>
                      <a:pt x="3" y="48"/>
                    </a:cubicBezTo>
                    <a:cubicBezTo>
                      <a:pt x="6" y="49"/>
                      <a:pt x="10" y="51"/>
                      <a:pt x="15" y="51"/>
                    </a:cubicBezTo>
                    <a:cubicBezTo>
                      <a:pt x="20" y="51"/>
                      <a:pt x="27" y="50"/>
                      <a:pt x="32" y="46"/>
                    </a:cubicBezTo>
                    <a:cubicBezTo>
                      <a:pt x="38" y="41"/>
                      <a:pt x="42" y="34"/>
                      <a:pt x="4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6" name="ïślïḓé">
                <a:extLst>
                  <a:ext uri="{FF2B5EF4-FFF2-40B4-BE49-F238E27FC236}">
                    <a16:creationId xmlns:a16="http://schemas.microsoft.com/office/drawing/2014/main" id="{4AE5B4D1-9805-43D2-84E5-953CBEFA8E60}"/>
                  </a:ext>
                </a:extLst>
              </p:cNvPr>
              <p:cNvSpPr/>
              <p:nvPr/>
            </p:nvSpPr>
            <p:spPr bwMode="auto">
              <a:xfrm>
                <a:off x="2001" y="4270"/>
                <a:ext cx="15" cy="17"/>
              </a:xfrm>
              <a:custGeom>
                <a:avLst/>
                <a:gdLst>
                  <a:gd name="T0" fmla="*/ 8 w 14"/>
                  <a:gd name="T1" fmla="*/ 10 h 16"/>
                  <a:gd name="T2" fmla="*/ 2 w 14"/>
                  <a:gd name="T3" fmla="*/ 15 h 16"/>
                  <a:gd name="T4" fmla="*/ 0 w 14"/>
                  <a:gd name="T5" fmla="*/ 16 h 16"/>
                  <a:gd name="T6" fmla="*/ 3 w 14"/>
                  <a:gd name="T7" fmla="*/ 15 h 16"/>
                  <a:gd name="T8" fmla="*/ 9 w 14"/>
                  <a:gd name="T9" fmla="*/ 11 h 16"/>
                  <a:gd name="T10" fmla="*/ 13 w 14"/>
                  <a:gd name="T11" fmla="*/ 4 h 16"/>
                  <a:gd name="T12" fmla="*/ 14 w 14"/>
                  <a:gd name="T13" fmla="*/ 0 h 16"/>
                  <a:gd name="T14" fmla="*/ 13 w 14"/>
                  <a:gd name="T15" fmla="*/ 3 h 16"/>
                  <a:gd name="T16" fmla="*/ 8 w 14"/>
                  <a:gd name="T1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">
                    <a:moveTo>
                      <a:pt x="8" y="10"/>
                    </a:moveTo>
                    <a:cubicBezTo>
                      <a:pt x="6" y="12"/>
                      <a:pt x="4" y="14"/>
                      <a:pt x="2" y="15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6"/>
                      <a:pt x="1" y="16"/>
                      <a:pt x="3" y="15"/>
                    </a:cubicBezTo>
                    <a:cubicBezTo>
                      <a:pt x="5" y="15"/>
                      <a:pt x="7" y="13"/>
                      <a:pt x="9" y="11"/>
                    </a:cubicBezTo>
                    <a:cubicBezTo>
                      <a:pt x="12" y="8"/>
                      <a:pt x="13" y="6"/>
                      <a:pt x="13" y="4"/>
                    </a:cubicBezTo>
                    <a:cubicBezTo>
                      <a:pt x="14" y="2"/>
                      <a:pt x="14" y="0"/>
                      <a:pt x="14" y="0"/>
                    </a:cubicBezTo>
                    <a:cubicBezTo>
                      <a:pt x="14" y="0"/>
                      <a:pt x="13" y="2"/>
                      <a:pt x="13" y="3"/>
                    </a:cubicBezTo>
                    <a:cubicBezTo>
                      <a:pt x="12" y="5"/>
                      <a:pt x="10" y="8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7" name="ï$ḻîdê">
                <a:extLst>
                  <a:ext uri="{FF2B5EF4-FFF2-40B4-BE49-F238E27FC236}">
                    <a16:creationId xmlns:a16="http://schemas.microsoft.com/office/drawing/2014/main" id="{194D64EA-1455-4866-BB46-6A241AAFFA3B}"/>
                  </a:ext>
                </a:extLst>
              </p:cNvPr>
              <p:cNvSpPr/>
              <p:nvPr/>
            </p:nvSpPr>
            <p:spPr bwMode="auto">
              <a:xfrm>
                <a:off x="2007" y="4282"/>
                <a:ext cx="8" cy="6"/>
              </a:xfrm>
              <a:custGeom>
                <a:avLst/>
                <a:gdLst>
                  <a:gd name="T0" fmla="*/ 0 w 8"/>
                  <a:gd name="T1" fmla="*/ 6 h 6"/>
                  <a:gd name="T2" fmla="*/ 2 w 8"/>
                  <a:gd name="T3" fmla="*/ 6 h 6"/>
                  <a:gd name="T4" fmla="*/ 5 w 8"/>
                  <a:gd name="T5" fmla="*/ 4 h 6"/>
                  <a:gd name="T6" fmla="*/ 7 w 8"/>
                  <a:gd name="T7" fmla="*/ 1 h 6"/>
                  <a:gd name="T8" fmla="*/ 8 w 8"/>
                  <a:gd name="T9" fmla="*/ 0 h 6"/>
                  <a:gd name="T10" fmla="*/ 4 w 8"/>
                  <a:gd name="T11" fmla="*/ 3 h 6"/>
                  <a:gd name="T12" fmla="*/ 0 w 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6">
                    <a:moveTo>
                      <a:pt x="0" y="6"/>
                    </a:moveTo>
                    <a:cubicBezTo>
                      <a:pt x="0" y="6"/>
                      <a:pt x="1" y="6"/>
                      <a:pt x="2" y="6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6" y="3"/>
                      <a:pt x="7" y="2"/>
                      <a:pt x="7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6" y="1"/>
                      <a:pt x="4" y="3"/>
                    </a:cubicBezTo>
                    <a:cubicBezTo>
                      <a:pt x="2" y="5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8" name="iSlîḍè">
                <a:extLst>
                  <a:ext uri="{FF2B5EF4-FFF2-40B4-BE49-F238E27FC236}">
                    <a16:creationId xmlns:a16="http://schemas.microsoft.com/office/drawing/2014/main" id="{094BA621-5563-4C13-8676-9223DFA2E054}"/>
                  </a:ext>
                </a:extLst>
              </p:cNvPr>
              <p:cNvSpPr/>
              <p:nvPr/>
            </p:nvSpPr>
            <p:spPr bwMode="auto">
              <a:xfrm>
                <a:off x="1958" y="4251"/>
                <a:ext cx="27" cy="36"/>
              </a:xfrm>
              <a:custGeom>
                <a:avLst/>
                <a:gdLst>
                  <a:gd name="T0" fmla="*/ 15 w 26"/>
                  <a:gd name="T1" fmla="*/ 33 h 34"/>
                  <a:gd name="T2" fmla="*/ 9 w 26"/>
                  <a:gd name="T3" fmla="*/ 31 h 34"/>
                  <a:gd name="T4" fmla="*/ 3 w 26"/>
                  <a:gd name="T5" fmla="*/ 24 h 34"/>
                  <a:gd name="T6" fmla="*/ 3 w 26"/>
                  <a:gd name="T7" fmla="*/ 12 h 34"/>
                  <a:gd name="T8" fmla="*/ 11 w 26"/>
                  <a:gd name="T9" fmla="*/ 3 h 34"/>
                  <a:gd name="T10" fmla="*/ 20 w 26"/>
                  <a:gd name="T11" fmla="*/ 3 h 34"/>
                  <a:gd name="T12" fmla="*/ 25 w 26"/>
                  <a:gd name="T13" fmla="*/ 7 h 34"/>
                  <a:gd name="T14" fmla="*/ 26 w 26"/>
                  <a:gd name="T15" fmla="*/ 10 h 34"/>
                  <a:gd name="T16" fmla="*/ 26 w 26"/>
                  <a:gd name="T17" fmla="*/ 9 h 34"/>
                  <a:gd name="T18" fmla="*/ 25 w 26"/>
                  <a:gd name="T19" fmla="*/ 7 h 34"/>
                  <a:gd name="T20" fmla="*/ 20 w 26"/>
                  <a:gd name="T21" fmla="*/ 2 h 34"/>
                  <a:gd name="T22" fmla="*/ 10 w 26"/>
                  <a:gd name="T23" fmla="*/ 2 h 34"/>
                  <a:gd name="T24" fmla="*/ 2 w 26"/>
                  <a:gd name="T25" fmla="*/ 11 h 34"/>
                  <a:gd name="T26" fmla="*/ 2 w 26"/>
                  <a:gd name="T27" fmla="*/ 24 h 34"/>
                  <a:gd name="T28" fmla="*/ 9 w 26"/>
                  <a:gd name="T29" fmla="*/ 32 h 34"/>
                  <a:gd name="T30" fmla="*/ 18 w 26"/>
                  <a:gd name="T31" fmla="*/ 33 h 34"/>
                  <a:gd name="T32" fmla="*/ 15 w 26"/>
                  <a:gd name="T33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34">
                    <a:moveTo>
                      <a:pt x="15" y="33"/>
                    </a:moveTo>
                    <a:cubicBezTo>
                      <a:pt x="14" y="33"/>
                      <a:pt x="12" y="33"/>
                      <a:pt x="9" y="31"/>
                    </a:cubicBezTo>
                    <a:cubicBezTo>
                      <a:pt x="7" y="30"/>
                      <a:pt x="5" y="27"/>
                      <a:pt x="3" y="24"/>
                    </a:cubicBezTo>
                    <a:cubicBezTo>
                      <a:pt x="2" y="20"/>
                      <a:pt x="2" y="16"/>
                      <a:pt x="3" y="12"/>
                    </a:cubicBezTo>
                    <a:cubicBezTo>
                      <a:pt x="5" y="8"/>
                      <a:pt x="8" y="5"/>
                      <a:pt x="11" y="3"/>
                    </a:cubicBezTo>
                    <a:cubicBezTo>
                      <a:pt x="14" y="1"/>
                      <a:pt x="18" y="2"/>
                      <a:pt x="20" y="3"/>
                    </a:cubicBezTo>
                    <a:cubicBezTo>
                      <a:pt x="23" y="4"/>
                      <a:pt x="24" y="6"/>
                      <a:pt x="25" y="7"/>
                    </a:cubicBezTo>
                    <a:cubicBezTo>
                      <a:pt x="26" y="9"/>
                      <a:pt x="26" y="10"/>
                      <a:pt x="26" y="10"/>
                    </a:cubicBezTo>
                    <a:cubicBezTo>
                      <a:pt x="26" y="10"/>
                      <a:pt x="26" y="9"/>
                      <a:pt x="26" y="9"/>
                    </a:cubicBezTo>
                    <a:cubicBezTo>
                      <a:pt x="26" y="9"/>
                      <a:pt x="26" y="8"/>
                      <a:pt x="25" y="7"/>
                    </a:cubicBezTo>
                    <a:cubicBezTo>
                      <a:pt x="25" y="6"/>
                      <a:pt x="23" y="4"/>
                      <a:pt x="20" y="2"/>
                    </a:cubicBezTo>
                    <a:cubicBezTo>
                      <a:pt x="18" y="1"/>
                      <a:pt x="14" y="0"/>
                      <a:pt x="10" y="2"/>
                    </a:cubicBezTo>
                    <a:cubicBezTo>
                      <a:pt x="7" y="4"/>
                      <a:pt x="3" y="7"/>
                      <a:pt x="2" y="11"/>
                    </a:cubicBezTo>
                    <a:cubicBezTo>
                      <a:pt x="0" y="16"/>
                      <a:pt x="1" y="20"/>
                      <a:pt x="2" y="24"/>
                    </a:cubicBezTo>
                    <a:cubicBezTo>
                      <a:pt x="4" y="28"/>
                      <a:pt x="6" y="30"/>
                      <a:pt x="9" y="32"/>
                    </a:cubicBezTo>
                    <a:cubicBezTo>
                      <a:pt x="13" y="34"/>
                      <a:pt x="17" y="33"/>
                      <a:pt x="18" y="33"/>
                    </a:cubicBezTo>
                    <a:cubicBezTo>
                      <a:pt x="17" y="33"/>
                      <a:pt x="17" y="33"/>
                      <a:pt x="1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9" name="í$lîḍé">
                <a:extLst>
                  <a:ext uri="{FF2B5EF4-FFF2-40B4-BE49-F238E27FC236}">
                    <a16:creationId xmlns:a16="http://schemas.microsoft.com/office/drawing/2014/main" id="{ED5601A6-BC1A-495E-BE40-60A3B149413C}"/>
                  </a:ext>
                </a:extLst>
              </p:cNvPr>
              <p:cNvSpPr/>
              <p:nvPr/>
            </p:nvSpPr>
            <p:spPr bwMode="auto">
              <a:xfrm>
                <a:off x="1977" y="42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0" name="ïSļídé">
                <a:extLst>
                  <a:ext uri="{FF2B5EF4-FFF2-40B4-BE49-F238E27FC236}">
                    <a16:creationId xmlns:a16="http://schemas.microsoft.com/office/drawing/2014/main" id="{E7049E0D-F08F-443C-8CB4-940C30ACB252}"/>
                  </a:ext>
                </a:extLst>
              </p:cNvPr>
              <p:cNvSpPr/>
              <p:nvPr/>
            </p:nvSpPr>
            <p:spPr bwMode="auto">
              <a:xfrm>
                <a:off x="1962" y="4247"/>
                <a:ext cx="26" cy="19"/>
              </a:xfrm>
              <a:custGeom>
                <a:avLst/>
                <a:gdLst>
                  <a:gd name="T0" fmla="*/ 24 w 24"/>
                  <a:gd name="T1" fmla="*/ 17 h 18"/>
                  <a:gd name="T2" fmla="*/ 24 w 24"/>
                  <a:gd name="T3" fmla="*/ 13 h 18"/>
                  <a:gd name="T4" fmla="*/ 16 w 24"/>
                  <a:gd name="T5" fmla="*/ 2 h 18"/>
                  <a:gd name="T6" fmla="*/ 4 w 24"/>
                  <a:gd name="T7" fmla="*/ 4 h 18"/>
                  <a:gd name="T8" fmla="*/ 1 w 24"/>
                  <a:gd name="T9" fmla="*/ 7 h 18"/>
                  <a:gd name="T10" fmla="*/ 0 w 24"/>
                  <a:gd name="T11" fmla="*/ 8 h 18"/>
                  <a:gd name="T12" fmla="*/ 1 w 24"/>
                  <a:gd name="T13" fmla="*/ 7 h 18"/>
                  <a:gd name="T14" fmla="*/ 4 w 24"/>
                  <a:gd name="T15" fmla="*/ 5 h 18"/>
                  <a:gd name="T16" fmla="*/ 16 w 24"/>
                  <a:gd name="T17" fmla="*/ 4 h 18"/>
                  <a:gd name="T18" fmla="*/ 23 w 24"/>
                  <a:gd name="T19" fmla="*/ 13 h 18"/>
                  <a:gd name="T20" fmla="*/ 24 w 24"/>
                  <a:gd name="T21" fmla="*/ 17 h 18"/>
                  <a:gd name="T22" fmla="*/ 24 w 24"/>
                  <a:gd name="T23" fmla="*/ 18 h 18"/>
                  <a:gd name="T24" fmla="*/ 24 w 24"/>
                  <a:gd name="T25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18">
                    <a:moveTo>
                      <a:pt x="24" y="17"/>
                    </a:moveTo>
                    <a:cubicBezTo>
                      <a:pt x="24" y="16"/>
                      <a:pt x="24" y="15"/>
                      <a:pt x="24" y="13"/>
                    </a:cubicBezTo>
                    <a:cubicBezTo>
                      <a:pt x="24" y="10"/>
                      <a:pt x="21" y="5"/>
                      <a:pt x="16" y="2"/>
                    </a:cubicBezTo>
                    <a:cubicBezTo>
                      <a:pt x="11" y="0"/>
                      <a:pt x="6" y="2"/>
                      <a:pt x="4" y="4"/>
                    </a:cubicBezTo>
                    <a:cubicBezTo>
                      <a:pt x="2" y="5"/>
                      <a:pt x="1" y="6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1" y="7"/>
                    </a:cubicBezTo>
                    <a:cubicBezTo>
                      <a:pt x="1" y="6"/>
                      <a:pt x="3" y="5"/>
                      <a:pt x="4" y="5"/>
                    </a:cubicBezTo>
                    <a:cubicBezTo>
                      <a:pt x="7" y="3"/>
                      <a:pt x="11" y="2"/>
                      <a:pt x="16" y="4"/>
                    </a:cubicBezTo>
                    <a:cubicBezTo>
                      <a:pt x="20" y="6"/>
                      <a:pt x="23" y="10"/>
                      <a:pt x="23" y="13"/>
                    </a:cubicBezTo>
                    <a:cubicBezTo>
                      <a:pt x="24" y="15"/>
                      <a:pt x="24" y="16"/>
                      <a:pt x="24" y="17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1" name="ïṥḷîḑe">
                <a:extLst>
                  <a:ext uri="{FF2B5EF4-FFF2-40B4-BE49-F238E27FC236}">
                    <a16:creationId xmlns:a16="http://schemas.microsoft.com/office/drawing/2014/main" id="{994D6DEA-6EBD-43CF-A85D-02762CE39DA4}"/>
                  </a:ext>
                </a:extLst>
              </p:cNvPr>
              <p:cNvSpPr/>
              <p:nvPr/>
            </p:nvSpPr>
            <p:spPr bwMode="auto">
              <a:xfrm>
                <a:off x="1971" y="4245"/>
                <a:ext cx="6" cy="2"/>
              </a:xfrm>
              <a:custGeom>
                <a:avLst/>
                <a:gdLst>
                  <a:gd name="T0" fmla="*/ 3 w 6"/>
                  <a:gd name="T1" fmla="*/ 0 h 2"/>
                  <a:gd name="T2" fmla="*/ 1 w 6"/>
                  <a:gd name="T3" fmla="*/ 1 h 2"/>
                  <a:gd name="T4" fmla="*/ 0 w 6"/>
                  <a:gd name="T5" fmla="*/ 2 h 2"/>
                  <a:gd name="T6" fmla="*/ 3 w 6"/>
                  <a:gd name="T7" fmla="*/ 1 h 2"/>
                  <a:gd name="T8" fmla="*/ 6 w 6"/>
                  <a:gd name="T9" fmla="*/ 2 h 2"/>
                  <a:gd name="T10" fmla="*/ 5 w 6"/>
                  <a:gd name="T11" fmla="*/ 1 h 2"/>
                  <a:gd name="T12" fmla="*/ 3 w 6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2" y="1"/>
                      <a:pt x="3" y="1"/>
                    </a:cubicBezTo>
                    <a:cubicBezTo>
                      <a:pt x="4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2" name="iṧ1iḑe">
                <a:extLst>
                  <a:ext uri="{FF2B5EF4-FFF2-40B4-BE49-F238E27FC236}">
                    <a16:creationId xmlns:a16="http://schemas.microsoft.com/office/drawing/2014/main" id="{EB4A7DB6-5614-49B2-9718-67FCA6C82237}"/>
                  </a:ext>
                </a:extLst>
              </p:cNvPr>
              <p:cNvSpPr/>
              <p:nvPr/>
            </p:nvSpPr>
            <p:spPr bwMode="auto">
              <a:xfrm>
                <a:off x="1984" y="4229"/>
                <a:ext cx="32" cy="17"/>
              </a:xfrm>
              <a:custGeom>
                <a:avLst/>
                <a:gdLst>
                  <a:gd name="T0" fmla="*/ 5 w 30"/>
                  <a:gd name="T1" fmla="*/ 3 h 16"/>
                  <a:gd name="T2" fmla="*/ 18 w 30"/>
                  <a:gd name="T3" fmla="*/ 4 h 16"/>
                  <a:gd name="T4" fmla="*/ 28 w 30"/>
                  <a:gd name="T5" fmla="*/ 12 h 16"/>
                  <a:gd name="T6" fmla="*/ 30 w 30"/>
                  <a:gd name="T7" fmla="*/ 15 h 16"/>
                  <a:gd name="T8" fmla="*/ 30 w 30"/>
                  <a:gd name="T9" fmla="*/ 16 h 16"/>
                  <a:gd name="T10" fmla="*/ 30 w 30"/>
                  <a:gd name="T11" fmla="*/ 15 h 16"/>
                  <a:gd name="T12" fmla="*/ 28 w 30"/>
                  <a:gd name="T13" fmla="*/ 11 h 16"/>
                  <a:gd name="T14" fmla="*/ 18 w 30"/>
                  <a:gd name="T15" fmla="*/ 2 h 16"/>
                  <a:gd name="T16" fmla="*/ 5 w 30"/>
                  <a:gd name="T17" fmla="*/ 2 h 16"/>
                  <a:gd name="T18" fmla="*/ 1 w 30"/>
                  <a:gd name="T19" fmla="*/ 4 h 16"/>
                  <a:gd name="T20" fmla="*/ 0 w 30"/>
                  <a:gd name="T21" fmla="*/ 5 h 16"/>
                  <a:gd name="T22" fmla="*/ 1 w 30"/>
                  <a:gd name="T23" fmla="*/ 4 h 16"/>
                  <a:gd name="T24" fmla="*/ 5 w 30"/>
                  <a:gd name="T2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" h="16">
                    <a:moveTo>
                      <a:pt x="5" y="3"/>
                    </a:moveTo>
                    <a:cubicBezTo>
                      <a:pt x="8" y="2"/>
                      <a:pt x="13" y="2"/>
                      <a:pt x="18" y="4"/>
                    </a:cubicBezTo>
                    <a:cubicBezTo>
                      <a:pt x="22" y="5"/>
                      <a:pt x="26" y="9"/>
                      <a:pt x="28" y="12"/>
                    </a:cubicBezTo>
                    <a:cubicBezTo>
                      <a:pt x="29" y="13"/>
                      <a:pt x="29" y="14"/>
                      <a:pt x="30" y="15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6"/>
                      <a:pt x="30" y="16"/>
                      <a:pt x="30" y="15"/>
                    </a:cubicBezTo>
                    <a:cubicBezTo>
                      <a:pt x="30" y="14"/>
                      <a:pt x="29" y="13"/>
                      <a:pt x="28" y="11"/>
                    </a:cubicBezTo>
                    <a:cubicBezTo>
                      <a:pt x="27" y="8"/>
                      <a:pt x="23" y="4"/>
                      <a:pt x="18" y="2"/>
                    </a:cubicBezTo>
                    <a:cubicBezTo>
                      <a:pt x="13" y="0"/>
                      <a:pt x="8" y="1"/>
                      <a:pt x="5" y="2"/>
                    </a:cubicBezTo>
                    <a:cubicBezTo>
                      <a:pt x="3" y="3"/>
                      <a:pt x="2" y="3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2" y="4"/>
                      <a:pt x="3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3" name="îslïdé">
                <a:extLst>
                  <a:ext uri="{FF2B5EF4-FFF2-40B4-BE49-F238E27FC236}">
                    <a16:creationId xmlns:a16="http://schemas.microsoft.com/office/drawing/2014/main" id="{4DD9014D-4648-4943-9964-C1CE152D544C}"/>
                  </a:ext>
                </a:extLst>
              </p:cNvPr>
              <p:cNvSpPr/>
              <p:nvPr/>
            </p:nvSpPr>
            <p:spPr bwMode="auto">
              <a:xfrm>
                <a:off x="1982" y="4225"/>
                <a:ext cx="21" cy="6"/>
              </a:xfrm>
              <a:custGeom>
                <a:avLst/>
                <a:gdLst>
                  <a:gd name="T0" fmla="*/ 20 w 20"/>
                  <a:gd name="T1" fmla="*/ 3 h 5"/>
                  <a:gd name="T2" fmla="*/ 17 w 20"/>
                  <a:gd name="T3" fmla="*/ 1 h 5"/>
                  <a:gd name="T4" fmla="*/ 10 w 20"/>
                  <a:gd name="T5" fmla="*/ 1 h 5"/>
                  <a:gd name="T6" fmla="*/ 3 w 20"/>
                  <a:gd name="T7" fmla="*/ 3 h 5"/>
                  <a:gd name="T8" fmla="*/ 0 w 20"/>
                  <a:gd name="T9" fmla="*/ 5 h 5"/>
                  <a:gd name="T10" fmla="*/ 10 w 20"/>
                  <a:gd name="T11" fmla="*/ 2 h 5"/>
                  <a:gd name="T12" fmla="*/ 20 w 20"/>
                  <a:gd name="T1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5">
                    <a:moveTo>
                      <a:pt x="20" y="3"/>
                    </a:moveTo>
                    <a:cubicBezTo>
                      <a:pt x="20" y="3"/>
                      <a:pt x="19" y="2"/>
                      <a:pt x="17" y="1"/>
                    </a:cubicBezTo>
                    <a:cubicBezTo>
                      <a:pt x="15" y="1"/>
                      <a:pt x="13" y="0"/>
                      <a:pt x="10" y="1"/>
                    </a:cubicBezTo>
                    <a:cubicBezTo>
                      <a:pt x="7" y="1"/>
                      <a:pt x="4" y="2"/>
                      <a:pt x="3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4" y="3"/>
                      <a:pt x="10" y="2"/>
                    </a:cubicBezTo>
                    <a:cubicBezTo>
                      <a:pt x="15" y="1"/>
                      <a:pt x="20" y="3"/>
                      <a:pt x="2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4" name="iṩḻíḑé">
                <a:extLst>
                  <a:ext uri="{FF2B5EF4-FFF2-40B4-BE49-F238E27FC236}">
                    <a16:creationId xmlns:a16="http://schemas.microsoft.com/office/drawing/2014/main" id="{D03A511E-F6A6-49A9-AC0C-81101F7BA3C8}"/>
                  </a:ext>
                </a:extLst>
              </p:cNvPr>
              <p:cNvSpPr/>
              <p:nvPr/>
            </p:nvSpPr>
            <p:spPr bwMode="auto">
              <a:xfrm>
                <a:off x="1988" y="4209"/>
                <a:ext cx="32" cy="16"/>
              </a:xfrm>
              <a:custGeom>
                <a:avLst/>
                <a:gdLst>
                  <a:gd name="T0" fmla="*/ 13 w 31"/>
                  <a:gd name="T1" fmla="*/ 1 h 16"/>
                  <a:gd name="T2" fmla="*/ 2 w 31"/>
                  <a:gd name="T3" fmla="*/ 10 h 16"/>
                  <a:gd name="T4" fmla="*/ 1 w 31"/>
                  <a:gd name="T5" fmla="*/ 14 h 16"/>
                  <a:gd name="T6" fmla="*/ 0 w 31"/>
                  <a:gd name="T7" fmla="*/ 16 h 16"/>
                  <a:gd name="T8" fmla="*/ 1 w 31"/>
                  <a:gd name="T9" fmla="*/ 14 h 16"/>
                  <a:gd name="T10" fmla="*/ 3 w 31"/>
                  <a:gd name="T11" fmla="*/ 11 h 16"/>
                  <a:gd name="T12" fmla="*/ 14 w 31"/>
                  <a:gd name="T13" fmla="*/ 3 h 16"/>
                  <a:gd name="T14" fmla="*/ 27 w 31"/>
                  <a:gd name="T15" fmla="*/ 6 h 16"/>
                  <a:gd name="T16" fmla="*/ 30 w 31"/>
                  <a:gd name="T17" fmla="*/ 9 h 16"/>
                  <a:gd name="T18" fmla="*/ 31 w 31"/>
                  <a:gd name="T19" fmla="*/ 10 h 16"/>
                  <a:gd name="T20" fmla="*/ 30 w 31"/>
                  <a:gd name="T21" fmla="*/ 9 h 16"/>
                  <a:gd name="T22" fmla="*/ 27 w 31"/>
                  <a:gd name="T23" fmla="*/ 5 h 16"/>
                  <a:gd name="T24" fmla="*/ 13 w 31"/>
                  <a:gd name="T25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16">
                    <a:moveTo>
                      <a:pt x="13" y="1"/>
                    </a:moveTo>
                    <a:cubicBezTo>
                      <a:pt x="8" y="2"/>
                      <a:pt x="4" y="7"/>
                      <a:pt x="2" y="10"/>
                    </a:cubicBezTo>
                    <a:cubicBezTo>
                      <a:pt x="1" y="12"/>
                      <a:pt x="1" y="13"/>
                      <a:pt x="1" y="14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4"/>
                    </a:cubicBezTo>
                    <a:cubicBezTo>
                      <a:pt x="1" y="13"/>
                      <a:pt x="2" y="12"/>
                      <a:pt x="3" y="11"/>
                    </a:cubicBezTo>
                    <a:cubicBezTo>
                      <a:pt x="5" y="8"/>
                      <a:pt x="8" y="4"/>
                      <a:pt x="14" y="3"/>
                    </a:cubicBezTo>
                    <a:cubicBezTo>
                      <a:pt x="19" y="2"/>
                      <a:pt x="24" y="4"/>
                      <a:pt x="27" y="6"/>
                    </a:cubicBezTo>
                    <a:cubicBezTo>
                      <a:pt x="28" y="7"/>
                      <a:pt x="29" y="8"/>
                      <a:pt x="30" y="9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9"/>
                    </a:cubicBezTo>
                    <a:cubicBezTo>
                      <a:pt x="30" y="8"/>
                      <a:pt x="29" y="7"/>
                      <a:pt x="27" y="5"/>
                    </a:cubicBezTo>
                    <a:cubicBezTo>
                      <a:pt x="25" y="3"/>
                      <a:pt x="19" y="0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5" name="iṡḻîdé">
                <a:extLst>
                  <a:ext uri="{FF2B5EF4-FFF2-40B4-BE49-F238E27FC236}">
                    <a16:creationId xmlns:a16="http://schemas.microsoft.com/office/drawing/2014/main" id="{CE9FFDDA-913F-4491-839D-F164E9434176}"/>
                  </a:ext>
                </a:extLst>
              </p:cNvPr>
              <p:cNvSpPr/>
              <p:nvPr/>
            </p:nvSpPr>
            <p:spPr bwMode="auto">
              <a:xfrm>
                <a:off x="2006" y="4206"/>
                <a:ext cx="13" cy="10"/>
              </a:xfrm>
              <a:custGeom>
                <a:avLst/>
                <a:gdLst>
                  <a:gd name="T0" fmla="*/ 8 w 13"/>
                  <a:gd name="T1" fmla="*/ 2 h 9"/>
                  <a:gd name="T2" fmla="*/ 2 w 13"/>
                  <a:gd name="T3" fmla="*/ 0 h 9"/>
                  <a:gd name="T4" fmla="*/ 0 w 13"/>
                  <a:gd name="T5" fmla="*/ 1 h 9"/>
                  <a:gd name="T6" fmla="*/ 8 w 13"/>
                  <a:gd name="T7" fmla="*/ 3 h 9"/>
                  <a:gd name="T8" fmla="*/ 13 w 13"/>
                  <a:gd name="T9" fmla="*/ 9 h 9"/>
                  <a:gd name="T10" fmla="*/ 12 w 13"/>
                  <a:gd name="T11" fmla="*/ 7 h 9"/>
                  <a:gd name="T12" fmla="*/ 8 w 13"/>
                  <a:gd name="T13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9">
                    <a:moveTo>
                      <a:pt x="8" y="2"/>
                    </a:moveTo>
                    <a:cubicBezTo>
                      <a:pt x="6" y="1"/>
                      <a:pt x="4" y="0"/>
                      <a:pt x="2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4" y="1"/>
                      <a:pt x="8" y="3"/>
                    </a:cubicBezTo>
                    <a:cubicBezTo>
                      <a:pt x="11" y="5"/>
                      <a:pt x="13" y="9"/>
                      <a:pt x="13" y="9"/>
                    </a:cubicBezTo>
                    <a:cubicBezTo>
                      <a:pt x="13" y="9"/>
                      <a:pt x="13" y="8"/>
                      <a:pt x="12" y="7"/>
                    </a:cubicBezTo>
                    <a:cubicBezTo>
                      <a:pt x="12" y="5"/>
                      <a:pt x="10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6" name="iṥliḓé">
                <a:extLst>
                  <a:ext uri="{FF2B5EF4-FFF2-40B4-BE49-F238E27FC236}">
                    <a16:creationId xmlns:a16="http://schemas.microsoft.com/office/drawing/2014/main" id="{A87C91F2-977F-437A-A6E7-57DCFE04B809}"/>
                  </a:ext>
                </a:extLst>
              </p:cNvPr>
              <p:cNvSpPr/>
              <p:nvPr/>
            </p:nvSpPr>
            <p:spPr bwMode="auto">
              <a:xfrm>
                <a:off x="2013" y="4205"/>
                <a:ext cx="6" cy="6"/>
              </a:xfrm>
              <a:custGeom>
                <a:avLst/>
                <a:gdLst>
                  <a:gd name="T0" fmla="*/ 5 w 6"/>
                  <a:gd name="T1" fmla="*/ 2 h 5"/>
                  <a:gd name="T2" fmla="*/ 5 w 6"/>
                  <a:gd name="T3" fmla="*/ 2 h 5"/>
                  <a:gd name="T4" fmla="*/ 4 w 6"/>
                  <a:gd name="T5" fmla="*/ 2 h 5"/>
                  <a:gd name="T6" fmla="*/ 4 w 6"/>
                  <a:gd name="T7" fmla="*/ 2 h 5"/>
                  <a:gd name="T8" fmla="*/ 4 w 6"/>
                  <a:gd name="T9" fmla="*/ 1 h 5"/>
                  <a:gd name="T10" fmla="*/ 1 w 6"/>
                  <a:gd name="T11" fmla="*/ 0 h 5"/>
                  <a:gd name="T12" fmla="*/ 0 w 6"/>
                  <a:gd name="T13" fmla="*/ 0 h 5"/>
                  <a:gd name="T14" fmla="*/ 3 w 6"/>
                  <a:gd name="T15" fmla="*/ 2 h 5"/>
                  <a:gd name="T16" fmla="*/ 5 w 6"/>
                  <a:gd name="T17" fmla="*/ 5 h 5"/>
                  <a:gd name="T18" fmla="*/ 5 w 6"/>
                  <a:gd name="T19" fmla="*/ 4 h 5"/>
                  <a:gd name="T20" fmla="*/ 5 w 6"/>
                  <a:gd name="T2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5">
                    <a:moveTo>
                      <a:pt x="5" y="2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4" y="4"/>
                      <a:pt x="5" y="5"/>
                      <a:pt x="5" y="5"/>
                    </a:cubicBezTo>
                    <a:cubicBezTo>
                      <a:pt x="5" y="5"/>
                      <a:pt x="6" y="5"/>
                      <a:pt x="5" y="4"/>
                    </a:cubicBezTo>
                    <a:cubicBezTo>
                      <a:pt x="5" y="3"/>
                      <a:pt x="5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7" name="iṥľiḍé">
                <a:extLst>
                  <a:ext uri="{FF2B5EF4-FFF2-40B4-BE49-F238E27FC236}">
                    <a16:creationId xmlns:a16="http://schemas.microsoft.com/office/drawing/2014/main" id="{2BB7F1C4-0EB4-47C3-BAC4-80D2CB4C9559}"/>
                  </a:ext>
                </a:extLst>
              </p:cNvPr>
              <p:cNvSpPr/>
              <p:nvPr/>
            </p:nvSpPr>
            <p:spPr bwMode="auto">
              <a:xfrm>
                <a:off x="1967" y="4161"/>
                <a:ext cx="11" cy="77"/>
              </a:xfrm>
              <a:custGeom>
                <a:avLst/>
                <a:gdLst>
                  <a:gd name="T0" fmla="*/ 7 w 10"/>
                  <a:gd name="T1" fmla="*/ 63 h 73"/>
                  <a:gd name="T2" fmla="*/ 10 w 10"/>
                  <a:gd name="T3" fmla="*/ 73 h 73"/>
                  <a:gd name="T4" fmla="*/ 7 w 10"/>
                  <a:gd name="T5" fmla="*/ 63 h 73"/>
                  <a:gd name="T6" fmla="*/ 3 w 10"/>
                  <a:gd name="T7" fmla="*/ 37 h 73"/>
                  <a:gd name="T8" fmla="*/ 1 w 10"/>
                  <a:gd name="T9" fmla="*/ 11 h 73"/>
                  <a:gd name="T10" fmla="*/ 1 w 10"/>
                  <a:gd name="T11" fmla="*/ 0 h 73"/>
                  <a:gd name="T12" fmla="*/ 0 w 10"/>
                  <a:gd name="T13" fmla="*/ 11 h 73"/>
                  <a:gd name="T14" fmla="*/ 1 w 10"/>
                  <a:gd name="T15" fmla="*/ 37 h 73"/>
                  <a:gd name="T16" fmla="*/ 7 w 10"/>
                  <a:gd name="T17" fmla="*/ 6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73">
                    <a:moveTo>
                      <a:pt x="7" y="63"/>
                    </a:moveTo>
                    <a:cubicBezTo>
                      <a:pt x="9" y="69"/>
                      <a:pt x="10" y="73"/>
                      <a:pt x="10" y="73"/>
                    </a:cubicBezTo>
                    <a:cubicBezTo>
                      <a:pt x="10" y="73"/>
                      <a:pt x="9" y="69"/>
                      <a:pt x="7" y="63"/>
                    </a:cubicBezTo>
                    <a:cubicBezTo>
                      <a:pt x="6" y="56"/>
                      <a:pt x="4" y="47"/>
                      <a:pt x="3" y="37"/>
                    </a:cubicBezTo>
                    <a:cubicBezTo>
                      <a:pt x="1" y="27"/>
                      <a:pt x="1" y="18"/>
                      <a:pt x="1" y="11"/>
                    </a:cubicBezTo>
                    <a:cubicBezTo>
                      <a:pt x="1" y="4"/>
                      <a:pt x="1" y="0"/>
                      <a:pt x="1" y="0"/>
                    </a:cubicBezTo>
                    <a:cubicBezTo>
                      <a:pt x="1" y="0"/>
                      <a:pt x="0" y="4"/>
                      <a:pt x="0" y="11"/>
                    </a:cubicBezTo>
                    <a:cubicBezTo>
                      <a:pt x="0" y="18"/>
                      <a:pt x="0" y="27"/>
                      <a:pt x="1" y="37"/>
                    </a:cubicBezTo>
                    <a:cubicBezTo>
                      <a:pt x="2" y="47"/>
                      <a:pt x="5" y="56"/>
                      <a:pt x="7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8" name="iśļiďe">
                <a:extLst>
                  <a:ext uri="{FF2B5EF4-FFF2-40B4-BE49-F238E27FC236}">
                    <a16:creationId xmlns:a16="http://schemas.microsoft.com/office/drawing/2014/main" id="{E7510B88-21AD-45F9-A33B-7B5A4147A853}"/>
                  </a:ext>
                </a:extLst>
              </p:cNvPr>
              <p:cNvSpPr/>
              <p:nvPr/>
            </p:nvSpPr>
            <p:spPr bwMode="auto">
              <a:xfrm>
                <a:off x="1965" y="4203"/>
                <a:ext cx="11" cy="38"/>
              </a:xfrm>
              <a:custGeom>
                <a:avLst/>
                <a:gdLst>
                  <a:gd name="T0" fmla="*/ 10 w 10"/>
                  <a:gd name="T1" fmla="*/ 36 h 36"/>
                  <a:gd name="T2" fmla="*/ 5 w 10"/>
                  <a:gd name="T3" fmla="*/ 18 h 36"/>
                  <a:gd name="T4" fmla="*/ 0 w 10"/>
                  <a:gd name="T5" fmla="*/ 0 h 36"/>
                  <a:gd name="T6" fmla="*/ 3 w 10"/>
                  <a:gd name="T7" fmla="*/ 19 h 36"/>
                  <a:gd name="T8" fmla="*/ 10 w 10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6">
                    <a:moveTo>
                      <a:pt x="10" y="36"/>
                    </a:moveTo>
                    <a:cubicBezTo>
                      <a:pt x="10" y="36"/>
                      <a:pt x="7" y="28"/>
                      <a:pt x="5" y="18"/>
                    </a:cubicBezTo>
                    <a:cubicBezTo>
                      <a:pt x="2" y="9"/>
                      <a:pt x="0" y="0"/>
                      <a:pt x="0" y="0"/>
                    </a:cubicBezTo>
                    <a:cubicBezTo>
                      <a:pt x="0" y="0"/>
                      <a:pt x="0" y="9"/>
                      <a:pt x="3" y="19"/>
                    </a:cubicBezTo>
                    <a:cubicBezTo>
                      <a:pt x="6" y="29"/>
                      <a:pt x="10" y="36"/>
                      <a:pt x="10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9" name="íSḻïḋé">
                <a:extLst>
                  <a:ext uri="{FF2B5EF4-FFF2-40B4-BE49-F238E27FC236}">
                    <a16:creationId xmlns:a16="http://schemas.microsoft.com/office/drawing/2014/main" id="{5D5FECE2-E4D8-42BE-AC7E-DBB28175DA7D}"/>
                  </a:ext>
                </a:extLst>
              </p:cNvPr>
              <p:cNvSpPr/>
              <p:nvPr/>
            </p:nvSpPr>
            <p:spPr bwMode="auto">
              <a:xfrm>
                <a:off x="1819" y="4110"/>
                <a:ext cx="73" cy="149"/>
              </a:xfrm>
              <a:custGeom>
                <a:avLst/>
                <a:gdLst>
                  <a:gd name="T0" fmla="*/ 31 w 69"/>
                  <a:gd name="T1" fmla="*/ 68 h 141"/>
                  <a:gd name="T2" fmla="*/ 57 w 69"/>
                  <a:gd name="T3" fmla="*/ 19 h 141"/>
                  <a:gd name="T4" fmla="*/ 69 w 69"/>
                  <a:gd name="T5" fmla="*/ 0 h 141"/>
                  <a:gd name="T6" fmla="*/ 57 w 69"/>
                  <a:gd name="T7" fmla="*/ 19 h 141"/>
                  <a:gd name="T8" fmla="*/ 30 w 69"/>
                  <a:gd name="T9" fmla="*/ 68 h 141"/>
                  <a:gd name="T10" fmla="*/ 8 w 69"/>
                  <a:gd name="T11" fmla="*/ 119 h 141"/>
                  <a:gd name="T12" fmla="*/ 0 w 69"/>
                  <a:gd name="T13" fmla="*/ 141 h 141"/>
                  <a:gd name="T14" fmla="*/ 9 w 69"/>
                  <a:gd name="T15" fmla="*/ 119 h 141"/>
                  <a:gd name="T16" fmla="*/ 31 w 69"/>
                  <a:gd name="T17" fmla="*/ 6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141">
                    <a:moveTo>
                      <a:pt x="31" y="68"/>
                    </a:moveTo>
                    <a:cubicBezTo>
                      <a:pt x="41" y="49"/>
                      <a:pt x="50" y="32"/>
                      <a:pt x="57" y="19"/>
                    </a:cubicBezTo>
                    <a:cubicBezTo>
                      <a:pt x="65" y="7"/>
                      <a:pt x="69" y="0"/>
                      <a:pt x="69" y="0"/>
                    </a:cubicBezTo>
                    <a:cubicBezTo>
                      <a:pt x="69" y="0"/>
                      <a:pt x="64" y="7"/>
                      <a:pt x="57" y="19"/>
                    </a:cubicBezTo>
                    <a:cubicBezTo>
                      <a:pt x="49" y="31"/>
                      <a:pt x="39" y="48"/>
                      <a:pt x="30" y="68"/>
                    </a:cubicBezTo>
                    <a:cubicBezTo>
                      <a:pt x="20" y="87"/>
                      <a:pt x="13" y="106"/>
                      <a:pt x="8" y="119"/>
                    </a:cubicBezTo>
                    <a:cubicBezTo>
                      <a:pt x="3" y="132"/>
                      <a:pt x="0" y="141"/>
                      <a:pt x="0" y="141"/>
                    </a:cubicBezTo>
                    <a:cubicBezTo>
                      <a:pt x="0" y="141"/>
                      <a:pt x="3" y="133"/>
                      <a:pt x="9" y="119"/>
                    </a:cubicBezTo>
                    <a:cubicBezTo>
                      <a:pt x="14" y="106"/>
                      <a:pt x="21" y="88"/>
                      <a:pt x="31" y="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0" name="ïṩḻiḑe">
                <a:extLst>
                  <a:ext uri="{FF2B5EF4-FFF2-40B4-BE49-F238E27FC236}">
                    <a16:creationId xmlns:a16="http://schemas.microsoft.com/office/drawing/2014/main" id="{14D6415F-6C33-4A4A-A82A-DF7913025979}"/>
                  </a:ext>
                </a:extLst>
              </p:cNvPr>
              <p:cNvSpPr/>
              <p:nvPr/>
            </p:nvSpPr>
            <p:spPr bwMode="auto">
              <a:xfrm>
                <a:off x="2036" y="4105"/>
                <a:ext cx="79" cy="177"/>
              </a:xfrm>
              <a:custGeom>
                <a:avLst/>
                <a:gdLst>
                  <a:gd name="T0" fmla="*/ 13 w 74"/>
                  <a:gd name="T1" fmla="*/ 23 h 167"/>
                  <a:gd name="T2" fmla="*/ 42 w 74"/>
                  <a:gd name="T3" fmla="*/ 81 h 167"/>
                  <a:gd name="T4" fmla="*/ 66 w 74"/>
                  <a:gd name="T5" fmla="*/ 141 h 167"/>
                  <a:gd name="T6" fmla="*/ 72 w 74"/>
                  <a:gd name="T7" fmla="*/ 160 h 167"/>
                  <a:gd name="T8" fmla="*/ 74 w 74"/>
                  <a:gd name="T9" fmla="*/ 167 h 167"/>
                  <a:gd name="T10" fmla="*/ 72 w 74"/>
                  <a:gd name="T11" fmla="*/ 160 h 167"/>
                  <a:gd name="T12" fmla="*/ 67 w 74"/>
                  <a:gd name="T13" fmla="*/ 141 h 167"/>
                  <a:gd name="T14" fmla="*/ 44 w 74"/>
                  <a:gd name="T15" fmla="*/ 81 h 167"/>
                  <a:gd name="T16" fmla="*/ 14 w 74"/>
                  <a:gd name="T17" fmla="*/ 23 h 167"/>
                  <a:gd name="T18" fmla="*/ 4 w 74"/>
                  <a:gd name="T19" fmla="*/ 6 h 167"/>
                  <a:gd name="T20" fmla="*/ 0 w 74"/>
                  <a:gd name="T21" fmla="*/ 0 h 167"/>
                  <a:gd name="T22" fmla="*/ 4 w 74"/>
                  <a:gd name="T23" fmla="*/ 6 h 167"/>
                  <a:gd name="T24" fmla="*/ 13 w 74"/>
                  <a:gd name="T25" fmla="*/ 23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67">
                    <a:moveTo>
                      <a:pt x="13" y="23"/>
                    </a:moveTo>
                    <a:cubicBezTo>
                      <a:pt x="22" y="38"/>
                      <a:pt x="32" y="58"/>
                      <a:pt x="42" y="81"/>
                    </a:cubicBezTo>
                    <a:cubicBezTo>
                      <a:pt x="52" y="104"/>
                      <a:pt x="61" y="126"/>
                      <a:pt x="66" y="141"/>
                    </a:cubicBezTo>
                    <a:cubicBezTo>
                      <a:pt x="69" y="149"/>
                      <a:pt x="71" y="155"/>
                      <a:pt x="72" y="160"/>
                    </a:cubicBezTo>
                    <a:cubicBezTo>
                      <a:pt x="73" y="164"/>
                      <a:pt x="74" y="167"/>
                      <a:pt x="74" y="167"/>
                    </a:cubicBezTo>
                    <a:cubicBezTo>
                      <a:pt x="74" y="167"/>
                      <a:pt x="73" y="164"/>
                      <a:pt x="72" y="160"/>
                    </a:cubicBezTo>
                    <a:cubicBezTo>
                      <a:pt x="71" y="155"/>
                      <a:pt x="69" y="149"/>
                      <a:pt x="67" y="141"/>
                    </a:cubicBezTo>
                    <a:cubicBezTo>
                      <a:pt x="62" y="125"/>
                      <a:pt x="54" y="104"/>
                      <a:pt x="44" y="81"/>
                    </a:cubicBezTo>
                    <a:cubicBezTo>
                      <a:pt x="33" y="57"/>
                      <a:pt x="23" y="37"/>
                      <a:pt x="14" y="23"/>
                    </a:cubicBezTo>
                    <a:cubicBezTo>
                      <a:pt x="10" y="16"/>
                      <a:pt x="6" y="10"/>
                      <a:pt x="4" y="6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4" y="6"/>
                    </a:cubicBezTo>
                    <a:cubicBezTo>
                      <a:pt x="6" y="10"/>
                      <a:pt x="9" y="16"/>
                      <a:pt x="13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1" name="íṥḷíďe">
                <a:extLst>
                  <a:ext uri="{FF2B5EF4-FFF2-40B4-BE49-F238E27FC236}">
                    <a16:creationId xmlns:a16="http://schemas.microsoft.com/office/drawing/2014/main" id="{30041076-A381-4DE4-BAC2-2D81DB5A8567}"/>
                  </a:ext>
                </a:extLst>
              </p:cNvPr>
              <p:cNvSpPr/>
              <p:nvPr/>
            </p:nvSpPr>
            <p:spPr bwMode="auto">
              <a:xfrm>
                <a:off x="2030" y="4105"/>
                <a:ext cx="73" cy="161"/>
              </a:xfrm>
              <a:custGeom>
                <a:avLst/>
                <a:gdLst>
                  <a:gd name="T0" fmla="*/ 12 w 69"/>
                  <a:gd name="T1" fmla="*/ 21 h 152"/>
                  <a:gd name="T2" fmla="*/ 39 w 69"/>
                  <a:gd name="T3" fmla="*/ 74 h 152"/>
                  <a:gd name="T4" fmla="*/ 61 w 69"/>
                  <a:gd name="T5" fmla="*/ 129 h 152"/>
                  <a:gd name="T6" fmla="*/ 67 w 69"/>
                  <a:gd name="T7" fmla="*/ 146 h 152"/>
                  <a:gd name="T8" fmla="*/ 69 w 69"/>
                  <a:gd name="T9" fmla="*/ 152 h 152"/>
                  <a:gd name="T10" fmla="*/ 67 w 69"/>
                  <a:gd name="T11" fmla="*/ 146 h 152"/>
                  <a:gd name="T12" fmla="*/ 62 w 69"/>
                  <a:gd name="T13" fmla="*/ 128 h 152"/>
                  <a:gd name="T14" fmla="*/ 40 w 69"/>
                  <a:gd name="T15" fmla="*/ 73 h 152"/>
                  <a:gd name="T16" fmla="*/ 13 w 69"/>
                  <a:gd name="T17" fmla="*/ 21 h 152"/>
                  <a:gd name="T18" fmla="*/ 4 w 69"/>
                  <a:gd name="T19" fmla="*/ 6 h 152"/>
                  <a:gd name="T20" fmla="*/ 0 w 69"/>
                  <a:gd name="T21" fmla="*/ 0 h 152"/>
                  <a:gd name="T22" fmla="*/ 3 w 69"/>
                  <a:gd name="T23" fmla="*/ 6 h 152"/>
                  <a:gd name="T24" fmla="*/ 12 w 69"/>
                  <a:gd name="T25" fmla="*/ 2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52">
                    <a:moveTo>
                      <a:pt x="12" y="21"/>
                    </a:moveTo>
                    <a:cubicBezTo>
                      <a:pt x="20" y="35"/>
                      <a:pt x="29" y="53"/>
                      <a:pt x="39" y="74"/>
                    </a:cubicBezTo>
                    <a:cubicBezTo>
                      <a:pt x="48" y="95"/>
                      <a:pt x="56" y="114"/>
                      <a:pt x="61" y="129"/>
                    </a:cubicBezTo>
                    <a:cubicBezTo>
                      <a:pt x="63" y="136"/>
                      <a:pt x="65" y="142"/>
                      <a:pt x="67" y="146"/>
                    </a:cubicBezTo>
                    <a:cubicBezTo>
                      <a:pt x="68" y="150"/>
                      <a:pt x="69" y="152"/>
                      <a:pt x="69" y="152"/>
                    </a:cubicBezTo>
                    <a:cubicBezTo>
                      <a:pt x="69" y="152"/>
                      <a:pt x="68" y="150"/>
                      <a:pt x="67" y="146"/>
                    </a:cubicBezTo>
                    <a:cubicBezTo>
                      <a:pt x="66" y="142"/>
                      <a:pt x="64" y="136"/>
                      <a:pt x="62" y="128"/>
                    </a:cubicBezTo>
                    <a:cubicBezTo>
                      <a:pt x="57" y="114"/>
                      <a:pt x="50" y="94"/>
                      <a:pt x="40" y="73"/>
                    </a:cubicBezTo>
                    <a:cubicBezTo>
                      <a:pt x="31" y="52"/>
                      <a:pt x="21" y="34"/>
                      <a:pt x="13" y="21"/>
                    </a:cubicBezTo>
                    <a:cubicBezTo>
                      <a:pt x="9" y="15"/>
                      <a:pt x="6" y="9"/>
                      <a:pt x="4" y="6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6"/>
                    </a:cubicBezTo>
                    <a:cubicBezTo>
                      <a:pt x="5" y="10"/>
                      <a:pt x="9" y="15"/>
                      <a:pt x="12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2" name="ïṩľîḑé">
                <a:extLst>
                  <a:ext uri="{FF2B5EF4-FFF2-40B4-BE49-F238E27FC236}">
                    <a16:creationId xmlns:a16="http://schemas.microsoft.com/office/drawing/2014/main" id="{7A03F7D0-9D70-4D63-B107-8C48346335B1}"/>
                  </a:ext>
                </a:extLst>
              </p:cNvPr>
              <p:cNvSpPr/>
              <p:nvPr/>
            </p:nvSpPr>
            <p:spPr bwMode="auto">
              <a:xfrm>
                <a:off x="1833" y="4273"/>
                <a:ext cx="12" cy="15"/>
              </a:xfrm>
              <a:custGeom>
                <a:avLst/>
                <a:gdLst>
                  <a:gd name="T0" fmla="*/ 1 w 12"/>
                  <a:gd name="T1" fmla="*/ 2 h 14"/>
                  <a:gd name="T2" fmla="*/ 4 w 12"/>
                  <a:gd name="T3" fmla="*/ 9 h 14"/>
                  <a:gd name="T4" fmla="*/ 9 w 12"/>
                  <a:gd name="T5" fmla="*/ 13 h 14"/>
                  <a:gd name="T6" fmla="*/ 12 w 12"/>
                  <a:gd name="T7" fmla="*/ 14 h 14"/>
                  <a:gd name="T8" fmla="*/ 5 w 12"/>
                  <a:gd name="T9" fmla="*/ 8 h 14"/>
                  <a:gd name="T10" fmla="*/ 0 w 12"/>
                  <a:gd name="T11" fmla="*/ 0 h 14"/>
                  <a:gd name="T12" fmla="*/ 1 w 12"/>
                  <a:gd name="T13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1" y="2"/>
                    </a:moveTo>
                    <a:cubicBezTo>
                      <a:pt x="1" y="4"/>
                      <a:pt x="2" y="6"/>
                      <a:pt x="4" y="9"/>
                    </a:cubicBezTo>
                    <a:cubicBezTo>
                      <a:pt x="6" y="11"/>
                      <a:pt x="8" y="12"/>
                      <a:pt x="9" y="13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2" y="14"/>
                      <a:pt x="8" y="12"/>
                      <a:pt x="5" y="8"/>
                    </a:cubicBezTo>
                    <a:cubicBezTo>
                      <a:pt x="2" y="4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3" name="iS1íḋè">
                <a:extLst>
                  <a:ext uri="{FF2B5EF4-FFF2-40B4-BE49-F238E27FC236}">
                    <a16:creationId xmlns:a16="http://schemas.microsoft.com/office/drawing/2014/main" id="{E56242B9-7671-4738-8B6A-CF2433487894}"/>
                  </a:ext>
                </a:extLst>
              </p:cNvPr>
              <p:cNvSpPr/>
              <p:nvPr/>
            </p:nvSpPr>
            <p:spPr bwMode="auto">
              <a:xfrm>
                <a:off x="2027" y="4223"/>
                <a:ext cx="58" cy="62"/>
              </a:xfrm>
              <a:custGeom>
                <a:avLst/>
                <a:gdLst>
                  <a:gd name="T0" fmla="*/ 15 w 55"/>
                  <a:gd name="T1" fmla="*/ 4 h 58"/>
                  <a:gd name="T2" fmla="*/ 36 w 55"/>
                  <a:gd name="T3" fmla="*/ 4 h 58"/>
                  <a:gd name="T4" fmla="*/ 52 w 55"/>
                  <a:gd name="T5" fmla="*/ 25 h 58"/>
                  <a:gd name="T6" fmla="*/ 43 w 55"/>
                  <a:gd name="T7" fmla="*/ 49 h 58"/>
                  <a:gd name="T8" fmla="*/ 23 w 55"/>
                  <a:gd name="T9" fmla="*/ 57 h 58"/>
                  <a:gd name="T10" fmla="*/ 8 w 55"/>
                  <a:gd name="T11" fmla="*/ 54 h 58"/>
                  <a:gd name="T12" fmla="*/ 5 w 55"/>
                  <a:gd name="T13" fmla="*/ 52 h 58"/>
                  <a:gd name="T14" fmla="*/ 3 w 55"/>
                  <a:gd name="T15" fmla="*/ 51 h 58"/>
                  <a:gd name="T16" fmla="*/ 5 w 55"/>
                  <a:gd name="T17" fmla="*/ 52 h 58"/>
                  <a:gd name="T18" fmla="*/ 8 w 55"/>
                  <a:gd name="T19" fmla="*/ 54 h 58"/>
                  <a:gd name="T20" fmla="*/ 23 w 55"/>
                  <a:gd name="T21" fmla="*/ 58 h 58"/>
                  <a:gd name="T22" fmla="*/ 44 w 55"/>
                  <a:gd name="T23" fmla="*/ 50 h 58"/>
                  <a:gd name="T24" fmla="*/ 53 w 55"/>
                  <a:gd name="T25" fmla="*/ 25 h 58"/>
                  <a:gd name="T26" fmla="*/ 48 w 55"/>
                  <a:gd name="T27" fmla="*/ 11 h 58"/>
                  <a:gd name="T28" fmla="*/ 37 w 55"/>
                  <a:gd name="T29" fmla="*/ 3 h 58"/>
                  <a:gd name="T30" fmla="*/ 15 w 55"/>
                  <a:gd name="T31" fmla="*/ 3 h 58"/>
                  <a:gd name="T32" fmla="*/ 3 w 55"/>
                  <a:gd name="T33" fmla="*/ 13 h 58"/>
                  <a:gd name="T34" fmla="*/ 1 w 55"/>
                  <a:gd name="T35" fmla="*/ 16 h 58"/>
                  <a:gd name="T36" fmla="*/ 0 w 55"/>
                  <a:gd name="T37" fmla="*/ 18 h 58"/>
                  <a:gd name="T38" fmla="*/ 1 w 55"/>
                  <a:gd name="T39" fmla="*/ 16 h 58"/>
                  <a:gd name="T40" fmla="*/ 3 w 55"/>
                  <a:gd name="T41" fmla="*/ 13 h 58"/>
                  <a:gd name="T42" fmla="*/ 15 w 55"/>
                  <a:gd name="T43" fmla="*/ 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5" h="58">
                    <a:moveTo>
                      <a:pt x="15" y="4"/>
                    </a:moveTo>
                    <a:cubicBezTo>
                      <a:pt x="21" y="1"/>
                      <a:pt x="29" y="1"/>
                      <a:pt x="36" y="4"/>
                    </a:cubicBezTo>
                    <a:cubicBezTo>
                      <a:pt x="44" y="8"/>
                      <a:pt x="51" y="15"/>
                      <a:pt x="52" y="25"/>
                    </a:cubicBezTo>
                    <a:cubicBezTo>
                      <a:pt x="53" y="34"/>
                      <a:pt x="49" y="44"/>
                      <a:pt x="43" y="49"/>
                    </a:cubicBezTo>
                    <a:cubicBezTo>
                      <a:pt x="37" y="55"/>
                      <a:pt x="29" y="57"/>
                      <a:pt x="23" y="57"/>
                    </a:cubicBezTo>
                    <a:cubicBezTo>
                      <a:pt x="16" y="57"/>
                      <a:pt x="11" y="56"/>
                      <a:pt x="8" y="54"/>
                    </a:cubicBezTo>
                    <a:cubicBezTo>
                      <a:pt x="6" y="53"/>
                      <a:pt x="5" y="52"/>
                      <a:pt x="5" y="52"/>
                    </a:cubicBezTo>
                    <a:cubicBezTo>
                      <a:pt x="4" y="51"/>
                      <a:pt x="3" y="51"/>
                      <a:pt x="3" y="51"/>
                    </a:cubicBezTo>
                    <a:cubicBezTo>
                      <a:pt x="3" y="51"/>
                      <a:pt x="4" y="51"/>
                      <a:pt x="5" y="52"/>
                    </a:cubicBezTo>
                    <a:cubicBezTo>
                      <a:pt x="5" y="52"/>
                      <a:pt x="6" y="53"/>
                      <a:pt x="8" y="54"/>
                    </a:cubicBezTo>
                    <a:cubicBezTo>
                      <a:pt x="11" y="56"/>
                      <a:pt x="16" y="58"/>
                      <a:pt x="23" y="58"/>
                    </a:cubicBezTo>
                    <a:cubicBezTo>
                      <a:pt x="29" y="58"/>
                      <a:pt x="37" y="56"/>
                      <a:pt x="44" y="50"/>
                    </a:cubicBezTo>
                    <a:cubicBezTo>
                      <a:pt x="50" y="45"/>
                      <a:pt x="55" y="35"/>
                      <a:pt x="53" y="25"/>
                    </a:cubicBezTo>
                    <a:cubicBezTo>
                      <a:pt x="53" y="20"/>
                      <a:pt x="51" y="15"/>
                      <a:pt x="48" y="11"/>
                    </a:cubicBezTo>
                    <a:cubicBezTo>
                      <a:pt x="45" y="8"/>
                      <a:pt x="41" y="5"/>
                      <a:pt x="37" y="3"/>
                    </a:cubicBezTo>
                    <a:cubicBezTo>
                      <a:pt x="29" y="0"/>
                      <a:pt x="21" y="0"/>
                      <a:pt x="15" y="3"/>
                    </a:cubicBezTo>
                    <a:cubicBezTo>
                      <a:pt x="9" y="6"/>
                      <a:pt x="5" y="10"/>
                      <a:pt x="3" y="13"/>
                    </a:cubicBezTo>
                    <a:cubicBezTo>
                      <a:pt x="2" y="14"/>
                      <a:pt x="1" y="15"/>
                      <a:pt x="1" y="16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8"/>
                      <a:pt x="1" y="17"/>
                      <a:pt x="1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5" y="10"/>
                      <a:pt x="9" y="6"/>
                      <a:pt x="1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4" name="ïsľîde">
                <a:extLst>
                  <a:ext uri="{FF2B5EF4-FFF2-40B4-BE49-F238E27FC236}">
                    <a16:creationId xmlns:a16="http://schemas.microsoft.com/office/drawing/2014/main" id="{E96A6617-34D3-45A7-8BD8-DE91A4C2DD26}"/>
                  </a:ext>
                </a:extLst>
              </p:cNvPr>
              <p:cNvSpPr/>
              <p:nvPr/>
            </p:nvSpPr>
            <p:spPr bwMode="auto">
              <a:xfrm>
                <a:off x="2030" y="4266"/>
                <a:ext cx="60" cy="23"/>
              </a:xfrm>
              <a:custGeom>
                <a:avLst/>
                <a:gdLst>
                  <a:gd name="T0" fmla="*/ 51 w 57"/>
                  <a:gd name="T1" fmla="*/ 8 h 22"/>
                  <a:gd name="T2" fmla="*/ 55 w 57"/>
                  <a:gd name="T3" fmla="*/ 2 h 22"/>
                  <a:gd name="T4" fmla="*/ 57 w 57"/>
                  <a:gd name="T5" fmla="*/ 0 h 22"/>
                  <a:gd name="T6" fmla="*/ 55 w 57"/>
                  <a:gd name="T7" fmla="*/ 2 h 22"/>
                  <a:gd name="T8" fmla="*/ 51 w 57"/>
                  <a:gd name="T9" fmla="*/ 7 h 22"/>
                  <a:gd name="T10" fmla="*/ 31 w 57"/>
                  <a:gd name="T11" fmla="*/ 19 h 22"/>
                  <a:gd name="T12" fmla="*/ 9 w 57"/>
                  <a:gd name="T13" fmla="*/ 18 h 22"/>
                  <a:gd name="T14" fmla="*/ 2 w 57"/>
                  <a:gd name="T15" fmla="*/ 15 h 22"/>
                  <a:gd name="T16" fmla="*/ 0 w 57"/>
                  <a:gd name="T17" fmla="*/ 14 h 22"/>
                  <a:gd name="T18" fmla="*/ 2 w 57"/>
                  <a:gd name="T19" fmla="*/ 15 h 22"/>
                  <a:gd name="T20" fmla="*/ 8 w 57"/>
                  <a:gd name="T21" fmla="*/ 18 h 22"/>
                  <a:gd name="T22" fmla="*/ 32 w 57"/>
                  <a:gd name="T23" fmla="*/ 20 h 22"/>
                  <a:gd name="T24" fmla="*/ 51 w 57"/>
                  <a:gd name="T25" fmla="*/ 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7" h="22">
                    <a:moveTo>
                      <a:pt x="51" y="8"/>
                    </a:moveTo>
                    <a:cubicBezTo>
                      <a:pt x="53" y="6"/>
                      <a:pt x="55" y="3"/>
                      <a:pt x="55" y="2"/>
                    </a:cubicBezTo>
                    <a:cubicBezTo>
                      <a:pt x="56" y="1"/>
                      <a:pt x="57" y="0"/>
                      <a:pt x="57" y="0"/>
                    </a:cubicBezTo>
                    <a:cubicBezTo>
                      <a:pt x="57" y="0"/>
                      <a:pt x="56" y="1"/>
                      <a:pt x="55" y="2"/>
                    </a:cubicBezTo>
                    <a:cubicBezTo>
                      <a:pt x="54" y="3"/>
                      <a:pt x="53" y="5"/>
                      <a:pt x="51" y="7"/>
                    </a:cubicBezTo>
                    <a:cubicBezTo>
                      <a:pt x="47" y="12"/>
                      <a:pt x="40" y="17"/>
                      <a:pt x="31" y="19"/>
                    </a:cubicBezTo>
                    <a:cubicBezTo>
                      <a:pt x="22" y="21"/>
                      <a:pt x="14" y="19"/>
                      <a:pt x="9" y="18"/>
                    </a:cubicBezTo>
                    <a:cubicBezTo>
                      <a:pt x="6" y="17"/>
                      <a:pt x="4" y="16"/>
                      <a:pt x="2" y="15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4"/>
                      <a:pt x="1" y="14"/>
                      <a:pt x="2" y="15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14" y="21"/>
                      <a:pt x="22" y="22"/>
                      <a:pt x="32" y="20"/>
                    </a:cubicBezTo>
                    <a:cubicBezTo>
                      <a:pt x="41" y="18"/>
                      <a:pt x="48" y="12"/>
                      <a:pt x="5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5" name="ï$lîḍè">
                <a:extLst>
                  <a:ext uri="{FF2B5EF4-FFF2-40B4-BE49-F238E27FC236}">
                    <a16:creationId xmlns:a16="http://schemas.microsoft.com/office/drawing/2014/main" id="{6B7BEE61-DD66-48C4-86F9-D92266CF53BC}"/>
                  </a:ext>
                </a:extLst>
              </p:cNvPr>
              <p:cNvSpPr/>
              <p:nvPr/>
            </p:nvSpPr>
            <p:spPr bwMode="auto">
              <a:xfrm>
                <a:off x="2027" y="4195"/>
                <a:ext cx="15" cy="10"/>
              </a:xfrm>
              <a:custGeom>
                <a:avLst/>
                <a:gdLst>
                  <a:gd name="T0" fmla="*/ 5 w 14"/>
                  <a:gd name="T1" fmla="*/ 4 h 10"/>
                  <a:gd name="T2" fmla="*/ 11 w 14"/>
                  <a:gd name="T3" fmla="*/ 1 h 10"/>
                  <a:gd name="T4" fmla="*/ 14 w 14"/>
                  <a:gd name="T5" fmla="*/ 1 h 10"/>
                  <a:gd name="T6" fmla="*/ 11 w 14"/>
                  <a:gd name="T7" fmla="*/ 0 h 10"/>
                  <a:gd name="T8" fmla="*/ 5 w 14"/>
                  <a:gd name="T9" fmla="*/ 2 h 10"/>
                  <a:gd name="T10" fmla="*/ 3 w 14"/>
                  <a:gd name="T11" fmla="*/ 4 h 10"/>
                  <a:gd name="T12" fmla="*/ 2 w 14"/>
                  <a:gd name="T13" fmla="*/ 3 h 10"/>
                  <a:gd name="T14" fmla="*/ 1 w 14"/>
                  <a:gd name="T15" fmla="*/ 6 h 10"/>
                  <a:gd name="T16" fmla="*/ 1 w 14"/>
                  <a:gd name="T17" fmla="*/ 7 h 10"/>
                  <a:gd name="T18" fmla="*/ 1 w 14"/>
                  <a:gd name="T19" fmla="*/ 7 h 10"/>
                  <a:gd name="T20" fmla="*/ 0 w 14"/>
                  <a:gd name="T21" fmla="*/ 7 h 10"/>
                  <a:gd name="T22" fmla="*/ 0 w 14"/>
                  <a:gd name="T23" fmla="*/ 10 h 10"/>
                  <a:gd name="T24" fmla="*/ 5 w 14"/>
                  <a:gd name="T25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0">
                    <a:moveTo>
                      <a:pt x="5" y="4"/>
                    </a:moveTo>
                    <a:cubicBezTo>
                      <a:pt x="7" y="2"/>
                      <a:pt x="9" y="1"/>
                      <a:pt x="11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3" y="0"/>
                      <a:pt x="11" y="0"/>
                    </a:cubicBezTo>
                    <a:cubicBezTo>
                      <a:pt x="9" y="0"/>
                      <a:pt x="7" y="1"/>
                      <a:pt x="5" y="2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3"/>
                      <a:pt x="0" y="5"/>
                      <a:pt x="1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0"/>
                      <a:pt x="1" y="6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6" name="îşḻíḓê">
                <a:extLst>
                  <a:ext uri="{FF2B5EF4-FFF2-40B4-BE49-F238E27FC236}">
                    <a16:creationId xmlns:a16="http://schemas.microsoft.com/office/drawing/2014/main" id="{500D0871-43F7-4CE1-81C8-F2E5FFDCD73E}"/>
                  </a:ext>
                </a:extLst>
              </p:cNvPr>
              <p:cNvSpPr/>
              <p:nvPr/>
            </p:nvSpPr>
            <p:spPr bwMode="auto">
              <a:xfrm>
                <a:off x="2028" y="4221"/>
                <a:ext cx="23" cy="13"/>
              </a:xfrm>
              <a:custGeom>
                <a:avLst/>
                <a:gdLst>
                  <a:gd name="T0" fmla="*/ 2 w 22"/>
                  <a:gd name="T1" fmla="*/ 9 h 12"/>
                  <a:gd name="T2" fmla="*/ 9 w 22"/>
                  <a:gd name="T3" fmla="*/ 4 h 12"/>
                  <a:gd name="T4" fmla="*/ 18 w 22"/>
                  <a:gd name="T5" fmla="*/ 1 h 12"/>
                  <a:gd name="T6" fmla="*/ 22 w 22"/>
                  <a:gd name="T7" fmla="*/ 1 h 12"/>
                  <a:gd name="T8" fmla="*/ 18 w 22"/>
                  <a:gd name="T9" fmla="*/ 0 h 12"/>
                  <a:gd name="T10" fmla="*/ 9 w 22"/>
                  <a:gd name="T11" fmla="*/ 2 h 12"/>
                  <a:gd name="T12" fmla="*/ 2 w 22"/>
                  <a:gd name="T13" fmla="*/ 9 h 12"/>
                  <a:gd name="T14" fmla="*/ 0 w 22"/>
                  <a:gd name="T15" fmla="*/ 12 h 12"/>
                  <a:gd name="T16" fmla="*/ 2 w 22"/>
                  <a:gd name="T1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2">
                    <a:moveTo>
                      <a:pt x="2" y="9"/>
                    </a:moveTo>
                    <a:cubicBezTo>
                      <a:pt x="4" y="7"/>
                      <a:pt x="6" y="5"/>
                      <a:pt x="9" y="4"/>
                    </a:cubicBezTo>
                    <a:cubicBezTo>
                      <a:pt x="12" y="2"/>
                      <a:pt x="16" y="1"/>
                      <a:pt x="18" y="1"/>
                    </a:cubicBezTo>
                    <a:cubicBezTo>
                      <a:pt x="20" y="1"/>
                      <a:pt x="22" y="1"/>
                      <a:pt x="22" y="1"/>
                    </a:cubicBezTo>
                    <a:cubicBezTo>
                      <a:pt x="22" y="1"/>
                      <a:pt x="20" y="1"/>
                      <a:pt x="18" y="0"/>
                    </a:cubicBezTo>
                    <a:cubicBezTo>
                      <a:pt x="16" y="0"/>
                      <a:pt x="12" y="1"/>
                      <a:pt x="9" y="2"/>
                    </a:cubicBezTo>
                    <a:cubicBezTo>
                      <a:pt x="5" y="4"/>
                      <a:pt x="3" y="7"/>
                      <a:pt x="2" y="9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1" y="11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7" name="ïŝľídè">
                <a:extLst>
                  <a:ext uri="{FF2B5EF4-FFF2-40B4-BE49-F238E27FC236}">
                    <a16:creationId xmlns:a16="http://schemas.microsoft.com/office/drawing/2014/main" id="{9BAAB0C6-77CE-44D4-B7BC-B88FB6084323}"/>
                  </a:ext>
                </a:extLst>
              </p:cNvPr>
              <p:cNvSpPr/>
              <p:nvPr/>
            </p:nvSpPr>
            <p:spPr bwMode="auto">
              <a:xfrm>
                <a:off x="1925" y="4068"/>
                <a:ext cx="23" cy="124"/>
              </a:xfrm>
              <a:custGeom>
                <a:avLst/>
                <a:gdLst>
                  <a:gd name="T0" fmla="*/ 13 w 22"/>
                  <a:gd name="T1" fmla="*/ 58 h 117"/>
                  <a:gd name="T2" fmla="*/ 21 w 22"/>
                  <a:gd name="T3" fmla="*/ 100 h 117"/>
                  <a:gd name="T4" fmla="*/ 21 w 22"/>
                  <a:gd name="T5" fmla="*/ 117 h 117"/>
                  <a:gd name="T6" fmla="*/ 22 w 22"/>
                  <a:gd name="T7" fmla="*/ 100 h 117"/>
                  <a:gd name="T8" fmla="*/ 15 w 22"/>
                  <a:gd name="T9" fmla="*/ 58 h 117"/>
                  <a:gd name="T10" fmla="*/ 3 w 22"/>
                  <a:gd name="T11" fmla="*/ 17 h 117"/>
                  <a:gd name="T12" fmla="*/ 0 w 22"/>
                  <a:gd name="T13" fmla="*/ 0 h 117"/>
                  <a:gd name="T14" fmla="*/ 2 w 22"/>
                  <a:gd name="T15" fmla="*/ 18 h 117"/>
                  <a:gd name="T16" fmla="*/ 13 w 22"/>
                  <a:gd name="T17" fmla="*/ 5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17">
                    <a:moveTo>
                      <a:pt x="13" y="58"/>
                    </a:moveTo>
                    <a:cubicBezTo>
                      <a:pt x="18" y="74"/>
                      <a:pt x="20" y="89"/>
                      <a:pt x="21" y="100"/>
                    </a:cubicBezTo>
                    <a:cubicBezTo>
                      <a:pt x="21" y="110"/>
                      <a:pt x="21" y="117"/>
                      <a:pt x="21" y="117"/>
                    </a:cubicBezTo>
                    <a:cubicBezTo>
                      <a:pt x="21" y="117"/>
                      <a:pt x="22" y="110"/>
                      <a:pt x="22" y="100"/>
                    </a:cubicBezTo>
                    <a:cubicBezTo>
                      <a:pt x="21" y="89"/>
                      <a:pt x="20" y="74"/>
                      <a:pt x="15" y="58"/>
                    </a:cubicBezTo>
                    <a:cubicBezTo>
                      <a:pt x="9" y="42"/>
                      <a:pt x="5" y="28"/>
                      <a:pt x="3" y="17"/>
                    </a:cubicBezTo>
                    <a:cubicBezTo>
                      <a:pt x="1" y="7"/>
                      <a:pt x="0" y="0"/>
                      <a:pt x="0" y="0"/>
                    </a:cubicBezTo>
                    <a:cubicBezTo>
                      <a:pt x="0" y="0"/>
                      <a:pt x="0" y="7"/>
                      <a:pt x="2" y="18"/>
                    </a:cubicBezTo>
                    <a:cubicBezTo>
                      <a:pt x="4" y="28"/>
                      <a:pt x="8" y="43"/>
                      <a:pt x="13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8" name="ïŝľíḓe">
                <a:extLst>
                  <a:ext uri="{FF2B5EF4-FFF2-40B4-BE49-F238E27FC236}">
                    <a16:creationId xmlns:a16="http://schemas.microsoft.com/office/drawing/2014/main" id="{A9AFD145-8B6E-4087-98BF-91B8A814627C}"/>
                  </a:ext>
                </a:extLst>
              </p:cNvPr>
              <p:cNvSpPr/>
              <p:nvPr/>
            </p:nvSpPr>
            <p:spPr bwMode="auto">
              <a:xfrm>
                <a:off x="1922" y="4069"/>
                <a:ext cx="21" cy="123"/>
              </a:xfrm>
              <a:custGeom>
                <a:avLst/>
                <a:gdLst>
                  <a:gd name="T0" fmla="*/ 12 w 20"/>
                  <a:gd name="T1" fmla="*/ 58 h 116"/>
                  <a:gd name="T2" fmla="*/ 19 w 20"/>
                  <a:gd name="T3" fmla="*/ 99 h 116"/>
                  <a:gd name="T4" fmla="*/ 19 w 20"/>
                  <a:gd name="T5" fmla="*/ 116 h 116"/>
                  <a:gd name="T6" fmla="*/ 20 w 20"/>
                  <a:gd name="T7" fmla="*/ 99 h 116"/>
                  <a:gd name="T8" fmla="*/ 14 w 20"/>
                  <a:gd name="T9" fmla="*/ 57 h 116"/>
                  <a:gd name="T10" fmla="*/ 0 w 20"/>
                  <a:gd name="T11" fmla="*/ 0 h 116"/>
                  <a:gd name="T12" fmla="*/ 2 w 20"/>
                  <a:gd name="T13" fmla="*/ 17 h 116"/>
                  <a:gd name="T14" fmla="*/ 12 w 20"/>
                  <a:gd name="T15" fmla="*/ 58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6">
                    <a:moveTo>
                      <a:pt x="12" y="58"/>
                    </a:moveTo>
                    <a:cubicBezTo>
                      <a:pt x="16" y="74"/>
                      <a:pt x="18" y="88"/>
                      <a:pt x="19" y="99"/>
                    </a:cubicBezTo>
                    <a:cubicBezTo>
                      <a:pt x="19" y="110"/>
                      <a:pt x="19" y="116"/>
                      <a:pt x="19" y="116"/>
                    </a:cubicBezTo>
                    <a:cubicBezTo>
                      <a:pt x="19" y="116"/>
                      <a:pt x="20" y="110"/>
                      <a:pt x="20" y="99"/>
                    </a:cubicBezTo>
                    <a:cubicBezTo>
                      <a:pt x="19" y="88"/>
                      <a:pt x="18" y="73"/>
                      <a:pt x="14" y="57"/>
                    </a:cubicBezTo>
                    <a:cubicBezTo>
                      <a:pt x="3" y="27"/>
                      <a:pt x="0" y="0"/>
                      <a:pt x="0" y="0"/>
                    </a:cubicBezTo>
                    <a:cubicBezTo>
                      <a:pt x="0" y="0"/>
                      <a:pt x="0" y="7"/>
                      <a:pt x="2" y="17"/>
                    </a:cubicBezTo>
                    <a:cubicBezTo>
                      <a:pt x="3" y="28"/>
                      <a:pt x="7" y="43"/>
                      <a:pt x="12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9" name="íṥlîḋè">
                <a:extLst>
                  <a:ext uri="{FF2B5EF4-FFF2-40B4-BE49-F238E27FC236}">
                    <a16:creationId xmlns:a16="http://schemas.microsoft.com/office/drawing/2014/main" id="{D72F1564-78B3-4BA5-974A-8D5F25BA010B}"/>
                  </a:ext>
                </a:extLst>
              </p:cNvPr>
              <p:cNvSpPr/>
              <p:nvPr/>
            </p:nvSpPr>
            <p:spPr bwMode="auto">
              <a:xfrm>
                <a:off x="1920" y="4070"/>
                <a:ext cx="18" cy="122"/>
              </a:xfrm>
              <a:custGeom>
                <a:avLst/>
                <a:gdLst>
                  <a:gd name="T0" fmla="*/ 10 w 17"/>
                  <a:gd name="T1" fmla="*/ 58 h 115"/>
                  <a:gd name="T2" fmla="*/ 16 w 17"/>
                  <a:gd name="T3" fmla="*/ 98 h 115"/>
                  <a:gd name="T4" fmla="*/ 16 w 17"/>
                  <a:gd name="T5" fmla="*/ 115 h 115"/>
                  <a:gd name="T6" fmla="*/ 17 w 17"/>
                  <a:gd name="T7" fmla="*/ 98 h 115"/>
                  <a:gd name="T8" fmla="*/ 12 w 17"/>
                  <a:gd name="T9" fmla="*/ 57 h 115"/>
                  <a:gd name="T10" fmla="*/ 2 w 17"/>
                  <a:gd name="T11" fmla="*/ 17 h 115"/>
                  <a:gd name="T12" fmla="*/ 0 w 17"/>
                  <a:gd name="T13" fmla="*/ 0 h 115"/>
                  <a:gd name="T14" fmla="*/ 1 w 17"/>
                  <a:gd name="T15" fmla="*/ 17 h 115"/>
                  <a:gd name="T16" fmla="*/ 10 w 17"/>
                  <a:gd name="T17" fmla="*/ 5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15">
                    <a:moveTo>
                      <a:pt x="10" y="58"/>
                    </a:moveTo>
                    <a:cubicBezTo>
                      <a:pt x="14" y="73"/>
                      <a:pt x="15" y="88"/>
                      <a:pt x="16" y="98"/>
                    </a:cubicBezTo>
                    <a:cubicBezTo>
                      <a:pt x="16" y="109"/>
                      <a:pt x="16" y="115"/>
                      <a:pt x="16" y="115"/>
                    </a:cubicBezTo>
                    <a:cubicBezTo>
                      <a:pt x="16" y="115"/>
                      <a:pt x="17" y="109"/>
                      <a:pt x="17" y="98"/>
                    </a:cubicBezTo>
                    <a:cubicBezTo>
                      <a:pt x="17" y="88"/>
                      <a:pt x="16" y="73"/>
                      <a:pt x="12" y="57"/>
                    </a:cubicBezTo>
                    <a:cubicBezTo>
                      <a:pt x="6" y="42"/>
                      <a:pt x="4" y="27"/>
                      <a:pt x="2" y="17"/>
                    </a:cubicBezTo>
                    <a:cubicBezTo>
                      <a:pt x="0" y="6"/>
                      <a:pt x="0" y="0"/>
                      <a:pt x="0" y="0"/>
                    </a:cubicBezTo>
                    <a:cubicBezTo>
                      <a:pt x="0" y="0"/>
                      <a:pt x="0" y="6"/>
                      <a:pt x="1" y="17"/>
                    </a:cubicBezTo>
                    <a:cubicBezTo>
                      <a:pt x="2" y="28"/>
                      <a:pt x="4" y="42"/>
                      <a:pt x="1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0" name="ïṥľîḑê">
                <a:extLst>
                  <a:ext uri="{FF2B5EF4-FFF2-40B4-BE49-F238E27FC236}">
                    <a16:creationId xmlns:a16="http://schemas.microsoft.com/office/drawing/2014/main" id="{02AF896D-04DE-48A7-AB7A-12A7482DA8EB}"/>
                  </a:ext>
                </a:extLst>
              </p:cNvPr>
              <p:cNvSpPr/>
              <p:nvPr/>
            </p:nvSpPr>
            <p:spPr bwMode="auto">
              <a:xfrm>
                <a:off x="1917" y="4071"/>
                <a:ext cx="15" cy="122"/>
              </a:xfrm>
              <a:custGeom>
                <a:avLst/>
                <a:gdLst>
                  <a:gd name="T0" fmla="*/ 9 w 15"/>
                  <a:gd name="T1" fmla="*/ 57 h 115"/>
                  <a:gd name="T2" fmla="*/ 12 w 15"/>
                  <a:gd name="T3" fmla="*/ 79 h 115"/>
                  <a:gd name="T4" fmla="*/ 14 w 15"/>
                  <a:gd name="T5" fmla="*/ 98 h 115"/>
                  <a:gd name="T6" fmla="*/ 14 w 15"/>
                  <a:gd name="T7" fmla="*/ 115 h 115"/>
                  <a:gd name="T8" fmla="*/ 15 w 15"/>
                  <a:gd name="T9" fmla="*/ 98 h 115"/>
                  <a:gd name="T10" fmla="*/ 14 w 15"/>
                  <a:gd name="T11" fmla="*/ 79 h 115"/>
                  <a:gd name="T12" fmla="*/ 11 w 15"/>
                  <a:gd name="T13" fmla="*/ 57 h 115"/>
                  <a:gd name="T14" fmla="*/ 2 w 15"/>
                  <a:gd name="T15" fmla="*/ 17 h 115"/>
                  <a:gd name="T16" fmla="*/ 1 w 15"/>
                  <a:gd name="T17" fmla="*/ 0 h 115"/>
                  <a:gd name="T18" fmla="*/ 1 w 15"/>
                  <a:gd name="T19" fmla="*/ 17 h 115"/>
                  <a:gd name="T20" fmla="*/ 9 w 15"/>
                  <a:gd name="T21" fmla="*/ 5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15">
                    <a:moveTo>
                      <a:pt x="9" y="57"/>
                    </a:moveTo>
                    <a:cubicBezTo>
                      <a:pt x="11" y="65"/>
                      <a:pt x="12" y="72"/>
                      <a:pt x="12" y="79"/>
                    </a:cubicBezTo>
                    <a:cubicBezTo>
                      <a:pt x="13" y="86"/>
                      <a:pt x="13" y="92"/>
                      <a:pt x="14" y="98"/>
                    </a:cubicBezTo>
                    <a:cubicBezTo>
                      <a:pt x="14" y="108"/>
                      <a:pt x="14" y="115"/>
                      <a:pt x="14" y="115"/>
                    </a:cubicBezTo>
                    <a:cubicBezTo>
                      <a:pt x="14" y="115"/>
                      <a:pt x="14" y="108"/>
                      <a:pt x="15" y="98"/>
                    </a:cubicBezTo>
                    <a:cubicBezTo>
                      <a:pt x="15" y="92"/>
                      <a:pt x="14" y="86"/>
                      <a:pt x="14" y="79"/>
                    </a:cubicBezTo>
                    <a:cubicBezTo>
                      <a:pt x="13" y="72"/>
                      <a:pt x="13" y="64"/>
                      <a:pt x="11" y="57"/>
                    </a:cubicBezTo>
                    <a:cubicBezTo>
                      <a:pt x="5" y="41"/>
                      <a:pt x="4" y="27"/>
                      <a:pt x="2" y="17"/>
                    </a:cubicBezTo>
                    <a:cubicBezTo>
                      <a:pt x="1" y="6"/>
                      <a:pt x="1" y="0"/>
                      <a:pt x="1" y="0"/>
                    </a:cubicBezTo>
                    <a:cubicBezTo>
                      <a:pt x="1" y="0"/>
                      <a:pt x="0" y="6"/>
                      <a:pt x="1" y="17"/>
                    </a:cubicBezTo>
                    <a:cubicBezTo>
                      <a:pt x="2" y="27"/>
                      <a:pt x="3" y="42"/>
                      <a:pt x="9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1" name="ïṡ1idé">
                <a:extLst>
                  <a:ext uri="{FF2B5EF4-FFF2-40B4-BE49-F238E27FC236}">
                    <a16:creationId xmlns:a16="http://schemas.microsoft.com/office/drawing/2014/main" id="{39470EBA-693C-4417-99C3-C7A2645DA16D}"/>
                  </a:ext>
                </a:extLst>
              </p:cNvPr>
              <p:cNvSpPr/>
              <p:nvPr/>
            </p:nvSpPr>
            <p:spPr bwMode="auto">
              <a:xfrm>
                <a:off x="1914" y="4072"/>
                <a:ext cx="13" cy="121"/>
              </a:xfrm>
              <a:custGeom>
                <a:avLst/>
                <a:gdLst>
                  <a:gd name="T0" fmla="*/ 2 w 12"/>
                  <a:gd name="T1" fmla="*/ 35 h 114"/>
                  <a:gd name="T2" fmla="*/ 7 w 12"/>
                  <a:gd name="T3" fmla="*/ 57 h 114"/>
                  <a:gd name="T4" fmla="*/ 9 w 12"/>
                  <a:gd name="T5" fmla="*/ 79 h 114"/>
                  <a:gd name="T6" fmla="*/ 10 w 12"/>
                  <a:gd name="T7" fmla="*/ 97 h 114"/>
                  <a:gd name="T8" fmla="*/ 11 w 12"/>
                  <a:gd name="T9" fmla="*/ 114 h 114"/>
                  <a:gd name="T10" fmla="*/ 11 w 12"/>
                  <a:gd name="T11" fmla="*/ 97 h 114"/>
                  <a:gd name="T12" fmla="*/ 11 w 12"/>
                  <a:gd name="T13" fmla="*/ 79 h 114"/>
                  <a:gd name="T14" fmla="*/ 8 w 12"/>
                  <a:gd name="T15" fmla="*/ 56 h 114"/>
                  <a:gd name="T16" fmla="*/ 4 w 12"/>
                  <a:gd name="T17" fmla="*/ 34 h 114"/>
                  <a:gd name="T18" fmla="*/ 2 w 12"/>
                  <a:gd name="T19" fmla="*/ 16 h 114"/>
                  <a:gd name="T20" fmla="*/ 0 w 12"/>
                  <a:gd name="T21" fmla="*/ 0 h 114"/>
                  <a:gd name="T22" fmla="*/ 1 w 12"/>
                  <a:gd name="T23" fmla="*/ 16 h 114"/>
                  <a:gd name="T24" fmla="*/ 2 w 12"/>
                  <a:gd name="T25" fmla="*/ 3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4">
                    <a:moveTo>
                      <a:pt x="2" y="35"/>
                    </a:moveTo>
                    <a:cubicBezTo>
                      <a:pt x="3" y="41"/>
                      <a:pt x="4" y="49"/>
                      <a:pt x="7" y="57"/>
                    </a:cubicBezTo>
                    <a:cubicBezTo>
                      <a:pt x="8" y="64"/>
                      <a:pt x="9" y="72"/>
                      <a:pt x="9" y="79"/>
                    </a:cubicBezTo>
                    <a:cubicBezTo>
                      <a:pt x="10" y="85"/>
                      <a:pt x="10" y="92"/>
                      <a:pt x="10" y="97"/>
                    </a:cubicBezTo>
                    <a:cubicBezTo>
                      <a:pt x="11" y="107"/>
                      <a:pt x="11" y="114"/>
                      <a:pt x="11" y="114"/>
                    </a:cubicBezTo>
                    <a:cubicBezTo>
                      <a:pt x="11" y="114"/>
                      <a:pt x="11" y="107"/>
                      <a:pt x="11" y="97"/>
                    </a:cubicBezTo>
                    <a:cubicBezTo>
                      <a:pt x="12" y="92"/>
                      <a:pt x="12" y="85"/>
                      <a:pt x="11" y="79"/>
                    </a:cubicBezTo>
                    <a:cubicBezTo>
                      <a:pt x="11" y="72"/>
                      <a:pt x="10" y="64"/>
                      <a:pt x="8" y="56"/>
                    </a:cubicBezTo>
                    <a:cubicBezTo>
                      <a:pt x="6" y="49"/>
                      <a:pt x="5" y="41"/>
                      <a:pt x="4" y="34"/>
                    </a:cubicBezTo>
                    <a:cubicBezTo>
                      <a:pt x="3" y="28"/>
                      <a:pt x="2" y="21"/>
                      <a:pt x="2" y="16"/>
                    </a:cubicBezTo>
                    <a:cubicBezTo>
                      <a:pt x="1" y="6"/>
                      <a:pt x="0" y="0"/>
                      <a:pt x="0" y="0"/>
                    </a:cubicBezTo>
                    <a:cubicBezTo>
                      <a:pt x="0" y="0"/>
                      <a:pt x="0" y="6"/>
                      <a:pt x="1" y="16"/>
                    </a:cubicBezTo>
                    <a:cubicBezTo>
                      <a:pt x="1" y="22"/>
                      <a:pt x="1" y="28"/>
                      <a:pt x="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2" name="îşliḍé">
                <a:extLst>
                  <a:ext uri="{FF2B5EF4-FFF2-40B4-BE49-F238E27FC236}">
                    <a16:creationId xmlns:a16="http://schemas.microsoft.com/office/drawing/2014/main" id="{24C2AC83-6945-4D54-A48E-F95EB54D1106}"/>
                  </a:ext>
                </a:extLst>
              </p:cNvPr>
              <p:cNvSpPr/>
              <p:nvPr/>
            </p:nvSpPr>
            <p:spPr bwMode="auto">
              <a:xfrm>
                <a:off x="1912" y="4072"/>
                <a:ext cx="10" cy="121"/>
              </a:xfrm>
              <a:custGeom>
                <a:avLst/>
                <a:gdLst>
                  <a:gd name="T0" fmla="*/ 1 w 9"/>
                  <a:gd name="T1" fmla="*/ 35 h 114"/>
                  <a:gd name="T2" fmla="*/ 4 w 9"/>
                  <a:gd name="T3" fmla="*/ 57 h 114"/>
                  <a:gd name="T4" fmla="*/ 7 w 9"/>
                  <a:gd name="T5" fmla="*/ 79 h 114"/>
                  <a:gd name="T6" fmla="*/ 7 w 9"/>
                  <a:gd name="T7" fmla="*/ 97 h 114"/>
                  <a:gd name="T8" fmla="*/ 8 w 9"/>
                  <a:gd name="T9" fmla="*/ 114 h 114"/>
                  <a:gd name="T10" fmla="*/ 8 w 9"/>
                  <a:gd name="T11" fmla="*/ 97 h 114"/>
                  <a:gd name="T12" fmla="*/ 8 w 9"/>
                  <a:gd name="T13" fmla="*/ 79 h 114"/>
                  <a:gd name="T14" fmla="*/ 6 w 9"/>
                  <a:gd name="T15" fmla="*/ 57 h 114"/>
                  <a:gd name="T16" fmla="*/ 2 w 9"/>
                  <a:gd name="T17" fmla="*/ 35 h 114"/>
                  <a:gd name="T18" fmla="*/ 1 w 9"/>
                  <a:gd name="T19" fmla="*/ 17 h 114"/>
                  <a:gd name="T20" fmla="*/ 0 w 9"/>
                  <a:gd name="T21" fmla="*/ 0 h 114"/>
                  <a:gd name="T22" fmla="*/ 0 w 9"/>
                  <a:gd name="T23" fmla="*/ 17 h 114"/>
                  <a:gd name="T24" fmla="*/ 1 w 9"/>
                  <a:gd name="T25" fmla="*/ 35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14">
                    <a:moveTo>
                      <a:pt x="1" y="35"/>
                    </a:moveTo>
                    <a:cubicBezTo>
                      <a:pt x="1" y="42"/>
                      <a:pt x="2" y="50"/>
                      <a:pt x="4" y="57"/>
                    </a:cubicBezTo>
                    <a:cubicBezTo>
                      <a:pt x="6" y="65"/>
                      <a:pt x="6" y="72"/>
                      <a:pt x="7" y="79"/>
                    </a:cubicBezTo>
                    <a:cubicBezTo>
                      <a:pt x="7" y="86"/>
                      <a:pt x="7" y="92"/>
                      <a:pt x="7" y="97"/>
                    </a:cubicBezTo>
                    <a:cubicBezTo>
                      <a:pt x="8" y="107"/>
                      <a:pt x="8" y="114"/>
                      <a:pt x="8" y="114"/>
                    </a:cubicBezTo>
                    <a:cubicBezTo>
                      <a:pt x="8" y="114"/>
                      <a:pt x="8" y="108"/>
                      <a:pt x="8" y="97"/>
                    </a:cubicBezTo>
                    <a:cubicBezTo>
                      <a:pt x="8" y="92"/>
                      <a:pt x="9" y="86"/>
                      <a:pt x="8" y="79"/>
                    </a:cubicBezTo>
                    <a:cubicBezTo>
                      <a:pt x="8" y="72"/>
                      <a:pt x="8" y="65"/>
                      <a:pt x="6" y="57"/>
                    </a:cubicBezTo>
                    <a:cubicBezTo>
                      <a:pt x="4" y="49"/>
                      <a:pt x="3" y="42"/>
                      <a:pt x="2" y="35"/>
                    </a:cubicBezTo>
                    <a:cubicBezTo>
                      <a:pt x="2" y="28"/>
                      <a:pt x="1" y="22"/>
                      <a:pt x="1" y="17"/>
                    </a:cubicBezTo>
                    <a:cubicBezTo>
                      <a:pt x="0" y="7"/>
                      <a:pt x="0" y="0"/>
                      <a:pt x="0" y="0"/>
                    </a:cubicBezTo>
                    <a:cubicBezTo>
                      <a:pt x="0" y="0"/>
                      <a:pt x="0" y="7"/>
                      <a:pt x="0" y="17"/>
                    </a:cubicBezTo>
                    <a:cubicBezTo>
                      <a:pt x="0" y="22"/>
                      <a:pt x="0" y="28"/>
                      <a:pt x="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3" name="ïṥ1ïḓè">
                <a:extLst>
                  <a:ext uri="{FF2B5EF4-FFF2-40B4-BE49-F238E27FC236}">
                    <a16:creationId xmlns:a16="http://schemas.microsoft.com/office/drawing/2014/main" id="{14BB0309-52E1-40A4-B07F-740640BD9962}"/>
                  </a:ext>
                </a:extLst>
              </p:cNvPr>
              <p:cNvSpPr/>
              <p:nvPr/>
            </p:nvSpPr>
            <p:spPr bwMode="auto">
              <a:xfrm>
                <a:off x="1909" y="4073"/>
                <a:ext cx="6" cy="120"/>
              </a:xfrm>
              <a:custGeom>
                <a:avLst/>
                <a:gdLst>
                  <a:gd name="T0" fmla="*/ 1 w 6"/>
                  <a:gd name="T1" fmla="*/ 35 h 113"/>
                  <a:gd name="T2" fmla="*/ 3 w 6"/>
                  <a:gd name="T3" fmla="*/ 57 h 113"/>
                  <a:gd name="T4" fmla="*/ 5 w 6"/>
                  <a:gd name="T5" fmla="*/ 78 h 113"/>
                  <a:gd name="T6" fmla="*/ 5 w 6"/>
                  <a:gd name="T7" fmla="*/ 96 h 113"/>
                  <a:gd name="T8" fmla="*/ 6 w 6"/>
                  <a:gd name="T9" fmla="*/ 113 h 113"/>
                  <a:gd name="T10" fmla="*/ 6 w 6"/>
                  <a:gd name="T11" fmla="*/ 96 h 113"/>
                  <a:gd name="T12" fmla="*/ 6 w 6"/>
                  <a:gd name="T13" fmla="*/ 78 h 113"/>
                  <a:gd name="T14" fmla="*/ 5 w 6"/>
                  <a:gd name="T15" fmla="*/ 56 h 113"/>
                  <a:gd name="T16" fmla="*/ 2 w 6"/>
                  <a:gd name="T17" fmla="*/ 35 h 113"/>
                  <a:gd name="T18" fmla="*/ 1 w 6"/>
                  <a:gd name="T19" fmla="*/ 17 h 113"/>
                  <a:gd name="T20" fmla="*/ 0 w 6"/>
                  <a:gd name="T21" fmla="*/ 0 h 113"/>
                  <a:gd name="T22" fmla="*/ 0 w 6"/>
                  <a:gd name="T23" fmla="*/ 17 h 113"/>
                  <a:gd name="T24" fmla="*/ 1 w 6"/>
                  <a:gd name="T25" fmla="*/ 35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13">
                    <a:moveTo>
                      <a:pt x="1" y="35"/>
                    </a:moveTo>
                    <a:cubicBezTo>
                      <a:pt x="1" y="41"/>
                      <a:pt x="1" y="49"/>
                      <a:pt x="3" y="57"/>
                    </a:cubicBezTo>
                    <a:cubicBezTo>
                      <a:pt x="4" y="64"/>
                      <a:pt x="4" y="72"/>
                      <a:pt x="5" y="78"/>
                    </a:cubicBezTo>
                    <a:cubicBezTo>
                      <a:pt x="5" y="85"/>
                      <a:pt x="5" y="91"/>
                      <a:pt x="5" y="96"/>
                    </a:cubicBezTo>
                    <a:cubicBezTo>
                      <a:pt x="6" y="107"/>
                      <a:pt x="6" y="113"/>
                      <a:pt x="6" y="113"/>
                    </a:cubicBezTo>
                    <a:cubicBezTo>
                      <a:pt x="6" y="113"/>
                      <a:pt x="6" y="107"/>
                      <a:pt x="6" y="96"/>
                    </a:cubicBezTo>
                    <a:cubicBezTo>
                      <a:pt x="6" y="91"/>
                      <a:pt x="6" y="85"/>
                      <a:pt x="6" y="78"/>
                    </a:cubicBezTo>
                    <a:cubicBezTo>
                      <a:pt x="6" y="72"/>
                      <a:pt x="6" y="64"/>
                      <a:pt x="5" y="56"/>
                    </a:cubicBezTo>
                    <a:cubicBezTo>
                      <a:pt x="3" y="49"/>
                      <a:pt x="3" y="41"/>
                      <a:pt x="2" y="35"/>
                    </a:cubicBezTo>
                    <a:cubicBezTo>
                      <a:pt x="2" y="28"/>
                      <a:pt x="2" y="22"/>
                      <a:pt x="1" y="17"/>
                    </a:cubicBezTo>
                    <a:cubicBezTo>
                      <a:pt x="1" y="6"/>
                      <a:pt x="0" y="0"/>
                      <a:pt x="0" y="0"/>
                    </a:cubicBezTo>
                    <a:cubicBezTo>
                      <a:pt x="0" y="0"/>
                      <a:pt x="0" y="6"/>
                      <a:pt x="0" y="17"/>
                    </a:cubicBezTo>
                    <a:cubicBezTo>
                      <a:pt x="0" y="22"/>
                      <a:pt x="0" y="28"/>
                      <a:pt x="1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4" name="îṥļidê">
                <a:extLst>
                  <a:ext uri="{FF2B5EF4-FFF2-40B4-BE49-F238E27FC236}">
                    <a16:creationId xmlns:a16="http://schemas.microsoft.com/office/drawing/2014/main" id="{29B96A0F-1019-45C8-BCF0-878ACA31BDB2}"/>
                  </a:ext>
                </a:extLst>
              </p:cNvPr>
              <p:cNvSpPr/>
              <p:nvPr/>
            </p:nvSpPr>
            <p:spPr bwMode="auto">
              <a:xfrm>
                <a:off x="1907" y="4074"/>
                <a:ext cx="4" cy="119"/>
              </a:xfrm>
              <a:custGeom>
                <a:avLst/>
                <a:gdLst>
                  <a:gd name="T0" fmla="*/ 0 w 4"/>
                  <a:gd name="T1" fmla="*/ 45 h 112"/>
                  <a:gd name="T2" fmla="*/ 0 w 4"/>
                  <a:gd name="T3" fmla="*/ 50 h 112"/>
                  <a:gd name="T4" fmla="*/ 1 w 4"/>
                  <a:gd name="T5" fmla="*/ 53 h 112"/>
                  <a:gd name="T6" fmla="*/ 1 w 4"/>
                  <a:gd name="T7" fmla="*/ 56 h 112"/>
                  <a:gd name="T8" fmla="*/ 2 w 4"/>
                  <a:gd name="T9" fmla="*/ 96 h 112"/>
                  <a:gd name="T10" fmla="*/ 3 w 4"/>
                  <a:gd name="T11" fmla="*/ 112 h 112"/>
                  <a:gd name="T12" fmla="*/ 3 w 4"/>
                  <a:gd name="T13" fmla="*/ 96 h 112"/>
                  <a:gd name="T14" fmla="*/ 3 w 4"/>
                  <a:gd name="T15" fmla="*/ 56 h 112"/>
                  <a:gd name="T16" fmla="*/ 3 w 4"/>
                  <a:gd name="T17" fmla="*/ 53 h 112"/>
                  <a:gd name="T18" fmla="*/ 2 w 4"/>
                  <a:gd name="T19" fmla="*/ 50 h 112"/>
                  <a:gd name="T20" fmla="*/ 2 w 4"/>
                  <a:gd name="T21" fmla="*/ 45 h 112"/>
                  <a:gd name="T22" fmla="*/ 1 w 4"/>
                  <a:gd name="T23" fmla="*/ 34 h 112"/>
                  <a:gd name="T24" fmla="*/ 1 w 4"/>
                  <a:gd name="T25" fmla="*/ 16 h 112"/>
                  <a:gd name="T26" fmla="*/ 0 w 4"/>
                  <a:gd name="T27" fmla="*/ 0 h 112"/>
                  <a:gd name="T28" fmla="*/ 0 w 4"/>
                  <a:gd name="T29" fmla="*/ 16 h 112"/>
                  <a:gd name="T30" fmla="*/ 0 w 4"/>
                  <a:gd name="T31" fmla="*/ 34 h 112"/>
                  <a:gd name="T32" fmla="*/ 0 w 4"/>
                  <a:gd name="T33" fmla="*/ 4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12">
                    <a:moveTo>
                      <a:pt x="0" y="45"/>
                    </a:moveTo>
                    <a:cubicBezTo>
                      <a:pt x="0" y="47"/>
                      <a:pt x="0" y="49"/>
                      <a:pt x="0" y="50"/>
                    </a:cubicBezTo>
                    <a:cubicBezTo>
                      <a:pt x="0" y="51"/>
                      <a:pt x="0" y="52"/>
                      <a:pt x="1" y="53"/>
                    </a:cubicBezTo>
                    <a:cubicBezTo>
                      <a:pt x="1" y="54"/>
                      <a:pt x="1" y="55"/>
                      <a:pt x="1" y="56"/>
                    </a:cubicBezTo>
                    <a:cubicBezTo>
                      <a:pt x="2" y="71"/>
                      <a:pt x="2" y="86"/>
                      <a:pt x="2" y="96"/>
                    </a:cubicBezTo>
                    <a:cubicBezTo>
                      <a:pt x="2" y="106"/>
                      <a:pt x="3" y="112"/>
                      <a:pt x="3" y="112"/>
                    </a:cubicBezTo>
                    <a:cubicBezTo>
                      <a:pt x="3" y="112"/>
                      <a:pt x="3" y="106"/>
                      <a:pt x="3" y="96"/>
                    </a:cubicBezTo>
                    <a:cubicBezTo>
                      <a:pt x="3" y="86"/>
                      <a:pt x="4" y="72"/>
                      <a:pt x="3" y="56"/>
                    </a:cubicBezTo>
                    <a:cubicBezTo>
                      <a:pt x="3" y="55"/>
                      <a:pt x="3" y="54"/>
                      <a:pt x="3" y="53"/>
                    </a:cubicBezTo>
                    <a:cubicBezTo>
                      <a:pt x="2" y="52"/>
                      <a:pt x="2" y="51"/>
                      <a:pt x="2" y="50"/>
                    </a:cubicBezTo>
                    <a:cubicBezTo>
                      <a:pt x="2" y="48"/>
                      <a:pt x="2" y="47"/>
                      <a:pt x="2" y="45"/>
                    </a:cubicBezTo>
                    <a:cubicBezTo>
                      <a:pt x="2" y="41"/>
                      <a:pt x="1" y="38"/>
                      <a:pt x="1" y="34"/>
                    </a:cubicBezTo>
                    <a:cubicBezTo>
                      <a:pt x="1" y="27"/>
                      <a:pt x="1" y="21"/>
                      <a:pt x="1" y="16"/>
                    </a:cubicBezTo>
                    <a:cubicBezTo>
                      <a:pt x="0" y="6"/>
                      <a:pt x="0" y="0"/>
                      <a:pt x="0" y="0"/>
                    </a:cubicBezTo>
                    <a:cubicBezTo>
                      <a:pt x="0" y="0"/>
                      <a:pt x="0" y="6"/>
                      <a:pt x="0" y="16"/>
                    </a:cubicBezTo>
                    <a:cubicBezTo>
                      <a:pt x="0" y="21"/>
                      <a:pt x="0" y="28"/>
                      <a:pt x="0" y="34"/>
                    </a:cubicBezTo>
                    <a:cubicBezTo>
                      <a:pt x="0" y="38"/>
                      <a:pt x="0" y="41"/>
                      <a:pt x="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5" name="işḷîḍe">
                <a:extLst>
                  <a:ext uri="{FF2B5EF4-FFF2-40B4-BE49-F238E27FC236}">
                    <a16:creationId xmlns:a16="http://schemas.microsoft.com/office/drawing/2014/main" id="{416A387A-C433-49E8-B21B-548B971A25FD}"/>
                  </a:ext>
                </a:extLst>
              </p:cNvPr>
              <p:cNvSpPr/>
              <p:nvPr/>
            </p:nvSpPr>
            <p:spPr bwMode="auto">
              <a:xfrm>
                <a:off x="1904" y="4075"/>
                <a:ext cx="2" cy="11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6" name="íś1îḑé">
                <a:extLst>
                  <a:ext uri="{FF2B5EF4-FFF2-40B4-BE49-F238E27FC236}">
                    <a16:creationId xmlns:a16="http://schemas.microsoft.com/office/drawing/2014/main" id="{ED50E449-ED52-4155-9359-7036F3AF247F}"/>
                  </a:ext>
                </a:extLst>
              </p:cNvPr>
              <p:cNvSpPr/>
              <p:nvPr/>
            </p:nvSpPr>
            <p:spPr bwMode="auto">
              <a:xfrm>
                <a:off x="1974" y="4068"/>
                <a:ext cx="23" cy="124"/>
              </a:xfrm>
              <a:custGeom>
                <a:avLst/>
                <a:gdLst>
                  <a:gd name="T0" fmla="*/ 20 w 22"/>
                  <a:gd name="T1" fmla="*/ 18 h 117"/>
                  <a:gd name="T2" fmla="*/ 22 w 22"/>
                  <a:gd name="T3" fmla="*/ 0 h 117"/>
                  <a:gd name="T4" fmla="*/ 19 w 22"/>
                  <a:gd name="T5" fmla="*/ 17 h 117"/>
                  <a:gd name="T6" fmla="*/ 7 w 22"/>
                  <a:gd name="T7" fmla="*/ 58 h 117"/>
                  <a:gd name="T8" fmla="*/ 0 w 22"/>
                  <a:gd name="T9" fmla="*/ 100 h 117"/>
                  <a:gd name="T10" fmla="*/ 1 w 22"/>
                  <a:gd name="T11" fmla="*/ 117 h 117"/>
                  <a:gd name="T12" fmla="*/ 1 w 22"/>
                  <a:gd name="T13" fmla="*/ 100 h 117"/>
                  <a:gd name="T14" fmla="*/ 9 w 22"/>
                  <a:gd name="T15" fmla="*/ 58 h 117"/>
                  <a:gd name="T16" fmla="*/ 20 w 22"/>
                  <a:gd name="T17" fmla="*/ 18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117">
                    <a:moveTo>
                      <a:pt x="20" y="18"/>
                    </a:moveTo>
                    <a:cubicBezTo>
                      <a:pt x="22" y="7"/>
                      <a:pt x="22" y="0"/>
                      <a:pt x="22" y="0"/>
                    </a:cubicBezTo>
                    <a:cubicBezTo>
                      <a:pt x="22" y="0"/>
                      <a:pt x="21" y="7"/>
                      <a:pt x="19" y="17"/>
                    </a:cubicBezTo>
                    <a:cubicBezTo>
                      <a:pt x="17" y="28"/>
                      <a:pt x="13" y="42"/>
                      <a:pt x="7" y="58"/>
                    </a:cubicBezTo>
                    <a:cubicBezTo>
                      <a:pt x="2" y="74"/>
                      <a:pt x="1" y="89"/>
                      <a:pt x="0" y="100"/>
                    </a:cubicBezTo>
                    <a:cubicBezTo>
                      <a:pt x="0" y="110"/>
                      <a:pt x="1" y="117"/>
                      <a:pt x="1" y="117"/>
                    </a:cubicBezTo>
                    <a:cubicBezTo>
                      <a:pt x="1" y="117"/>
                      <a:pt x="1" y="110"/>
                      <a:pt x="1" y="100"/>
                    </a:cubicBezTo>
                    <a:cubicBezTo>
                      <a:pt x="2" y="89"/>
                      <a:pt x="4" y="74"/>
                      <a:pt x="9" y="58"/>
                    </a:cubicBezTo>
                    <a:cubicBezTo>
                      <a:pt x="14" y="43"/>
                      <a:pt x="18" y="28"/>
                      <a:pt x="2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7" name="íṧļîḑé">
                <a:extLst>
                  <a:ext uri="{FF2B5EF4-FFF2-40B4-BE49-F238E27FC236}">
                    <a16:creationId xmlns:a16="http://schemas.microsoft.com/office/drawing/2014/main" id="{EA6C72E2-0B3A-4FF4-A880-EE81C1FA7917}"/>
                  </a:ext>
                </a:extLst>
              </p:cNvPr>
              <p:cNvSpPr/>
              <p:nvPr/>
            </p:nvSpPr>
            <p:spPr bwMode="auto">
              <a:xfrm>
                <a:off x="1979" y="4069"/>
                <a:ext cx="21" cy="123"/>
              </a:xfrm>
              <a:custGeom>
                <a:avLst/>
                <a:gdLst>
                  <a:gd name="T0" fmla="*/ 0 w 20"/>
                  <a:gd name="T1" fmla="*/ 99 h 116"/>
                  <a:gd name="T2" fmla="*/ 1 w 20"/>
                  <a:gd name="T3" fmla="*/ 116 h 116"/>
                  <a:gd name="T4" fmla="*/ 1 w 20"/>
                  <a:gd name="T5" fmla="*/ 99 h 116"/>
                  <a:gd name="T6" fmla="*/ 8 w 20"/>
                  <a:gd name="T7" fmla="*/ 58 h 116"/>
                  <a:gd name="T8" fmla="*/ 18 w 20"/>
                  <a:gd name="T9" fmla="*/ 17 h 116"/>
                  <a:gd name="T10" fmla="*/ 20 w 20"/>
                  <a:gd name="T11" fmla="*/ 0 h 116"/>
                  <a:gd name="T12" fmla="*/ 6 w 20"/>
                  <a:gd name="T13" fmla="*/ 57 h 116"/>
                  <a:gd name="T14" fmla="*/ 0 w 20"/>
                  <a:gd name="T15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116">
                    <a:moveTo>
                      <a:pt x="0" y="99"/>
                    </a:moveTo>
                    <a:cubicBezTo>
                      <a:pt x="0" y="110"/>
                      <a:pt x="1" y="116"/>
                      <a:pt x="1" y="116"/>
                    </a:cubicBezTo>
                    <a:cubicBezTo>
                      <a:pt x="1" y="116"/>
                      <a:pt x="1" y="110"/>
                      <a:pt x="1" y="99"/>
                    </a:cubicBezTo>
                    <a:cubicBezTo>
                      <a:pt x="2" y="88"/>
                      <a:pt x="4" y="74"/>
                      <a:pt x="8" y="58"/>
                    </a:cubicBezTo>
                    <a:cubicBezTo>
                      <a:pt x="13" y="43"/>
                      <a:pt x="17" y="28"/>
                      <a:pt x="18" y="17"/>
                    </a:cubicBezTo>
                    <a:cubicBezTo>
                      <a:pt x="20" y="7"/>
                      <a:pt x="20" y="0"/>
                      <a:pt x="20" y="0"/>
                    </a:cubicBezTo>
                    <a:cubicBezTo>
                      <a:pt x="20" y="0"/>
                      <a:pt x="17" y="27"/>
                      <a:pt x="6" y="57"/>
                    </a:cubicBezTo>
                    <a:cubicBezTo>
                      <a:pt x="2" y="73"/>
                      <a:pt x="1" y="88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8" name="ïś1îḑé">
                <a:extLst>
                  <a:ext uri="{FF2B5EF4-FFF2-40B4-BE49-F238E27FC236}">
                    <a16:creationId xmlns:a16="http://schemas.microsoft.com/office/drawing/2014/main" id="{7CB8C86B-6E68-4376-A55B-E1FF40B24396}"/>
                  </a:ext>
                </a:extLst>
              </p:cNvPr>
              <p:cNvSpPr/>
              <p:nvPr/>
            </p:nvSpPr>
            <p:spPr bwMode="auto">
              <a:xfrm>
                <a:off x="1984" y="4070"/>
                <a:ext cx="18" cy="122"/>
              </a:xfrm>
              <a:custGeom>
                <a:avLst/>
                <a:gdLst>
                  <a:gd name="T0" fmla="*/ 0 w 17"/>
                  <a:gd name="T1" fmla="*/ 98 h 115"/>
                  <a:gd name="T2" fmla="*/ 1 w 17"/>
                  <a:gd name="T3" fmla="*/ 115 h 115"/>
                  <a:gd name="T4" fmla="*/ 1 w 17"/>
                  <a:gd name="T5" fmla="*/ 98 h 115"/>
                  <a:gd name="T6" fmla="*/ 7 w 17"/>
                  <a:gd name="T7" fmla="*/ 58 h 115"/>
                  <a:gd name="T8" fmla="*/ 16 w 17"/>
                  <a:gd name="T9" fmla="*/ 17 h 115"/>
                  <a:gd name="T10" fmla="*/ 17 w 17"/>
                  <a:gd name="T11" fmla="*/ 0 h 115"/>
                  <a:gd name="T12" fmla="*/ 15 w 17"/>
                  <a:gd name="T13" fmla="*/ 17 h 115"/>
                  <a:gd name="T14" fmla="*/ 5 w 17"/>
                  <a:gd name="T15" fmla="*/ 57 h 115"/>
                  <a:gd name="T16" fmla="*/ 0 w 17"/>
                  <a:gd name="T17" fmla="*/ 98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15">
                    <a:moveTo>
                      <a:pt x="0" y="98"/>
                    </a:moveTo>
                    <a:cubicBezTo>
                      <a:pt x="0" y="109"/>
                      <a:pt x="1" y="115"/>
                      <a:pt x="1" y="115"/>
                    </a:cubicBezTo>
                    <a:cubicBezTo>
                      <a:pt x="1" y="115"/>
                      <a:pt x="1" y="109"/>
                      <a:pt x="1" y="98"/>
                    </a:cubicBezTo>
                    <a:cubicBezTo>
                      <a:pt x="2" y="88"/>
                      <a:pt x="3" y="73"/>
                      <a:pt x="7" y="58"/>
                    </a:cubicBezTo>
                    <a:cubicBezTo>
                      <a:pt x="13" y="42"/>
                      <a:pt x="15" y="28"/>
                      <a:pt x="16" y="17"/>
                    </a:cubicBezTo>
                    <a:cubicBezTo>
                      <a:pt x="17" y="6"/>
                      <a:pt x="17" y="0"/>
                      <a:pt x="17" y="0"/>
                    </a:cubicBezTo>
                    <a:cubicBezTo>
                      <a:pt x="17" y="0"/>
                      <a:pt x="17" y="6"/>
                      <a:pt x="15" y="17"/>
                    </a:cubicBezTo>
                    <a:cubicBezTo>
                      <a:pt x="13" y="27"/>
                      <a:pt x="11" y="42"/>
                      <a:pt x="5" y="57"/>
                    </a:cubicBezTo>
                    <a:cubicBezTo>
                      <a:pt x="1" y="73"/>
                      <a:pt x="0" y="88"/>
                      <a:pt x="0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9" name="íšḷïďe">
                <a:extLst>
                  <a:ext uri="{FF2B5EF4-FFF2-40B4-BE49-F238E27FC236}">
                    <a16:creationId xmlns:a16="http://schemas.microsoft.com/office/drawing/2014/main" id="{40508AAB-0099-401C-B85D-625D867406CB}"/>
                  </a:ext>
                </a:extLst>
              </p:cNvPr>
              <p:cNvSpPr/>
              <p:nvPr/>
            </p:nvSpPr>
            <p:spPr bwMode="auto">
              <a:xfrm>
                <a:off x="1990" y="4071"/>
                <a:ext cx="16" cy="122"/>
              </a:xfrm>
              <a:custGeom>
                <a:avLst/>
                <a:gdLst>
                  <a:gd name="T0" fmla="*/ 1 w 15"/>
                  <a:gd name="T1" fmla="*/ 79 h 115"/>
                  <a:gd name="T2" fmla="*/ 0 w 15"/>
                  <a:gd name="T3" fmla="*/ 98 h 115"/>
                  <a:gd name="T4" fmla="*/ 1 w 15"/>
                  <a:gd name="T5" fmla="*/ 115 h 115"/>
                  <a:gd name="T6" fmla="*/ 1 w 15"/>
                  <a:gd name="T7" fmla="*/ 98 h 115"/>
                  <a:gd name="T8" fmla="*/ 3 w 15"/>
                  <a:gd name="T9" fmla="*/ 79 h 115"/>
                  <a:gd name="T10" fmla="*/ 6 w 15"/>
                  <a:gd name="T11" fmla="*/ 57 h 115"/>
                  <a:gd name="T12" fmla="*/ 14 w 15"/>
                  <a:gd name="T13" fmla="*/ 17 h 115"/>
                  <a:gd name="T14" fmla="*/ 14 w 15"/>
                  <a:gd name="T15" fmla="*/ 0 h 115"/>
                  <a:gd name="T16" fmla="*/ 13 w 15"/>
                  <a:gd name="T17" fmla="*/ 17 h 115"/>
                  <a:gd name="T18" fmla="*/ 4 w 15"/>
                  <a:gd name="T19" fmla="*/ 57 h 115"/>
                  <a:gd name="T20" fmla="*/ 1 w 15"/>
                  <a:gd name="T21" fmla="*/ 79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115">
                    <a:moveTo>
                      <a:pt x="1" y="79"/>
                    </a:moveTo>
                    <a:cubicBezTo>
                      <a:pt x="1" y="86"/>
                      <a:pt x="0" y="92"/>
                      <a:pt x="0" y="98"/>
                    </a:cubicBezTo>
                    <a:cubicBezTo>
                      <a:pt x="1" y="108"/>
                      <a:pt x="1" y="115"/>
                      <a:pt x="1" y="115"/>
                    </a:cubicBezTo>
                    <a:cubicBezTo>
                      <a:pt x="1" y="115"/>
                      <a:pt x="1" y="108"/>
                      <a:pt x="1" y="98"/>
                    </a:cubicBezTo>
                    <a:cubicBezTo>
                      <a:pt x="2" y="92"/>
                      <a:pt x="2" y="86"/>
                      <a:pt x="3" y="79"/>
                    </a:cubicBezTo>
                    <a:cubicBezTo>
                      <a:pt x="3" y="72"/>
                      <a:pt x="4" y="65"/>
                      <a:pt x="6" y="57"/>
                    </a:cubicBezTo>
                    <a:cubicBezTo>
                      <a:pt x="12" y="42"/>
                      <a:pt x="13" y="27"/>
                      <a:pt x="14" y="17"/>
                    </a:cubicBezTo>
                    <a:cubicBezTo>
                      <a:pt x="15" y="6"/>
                      <a:pt x="14" y="0"/>
                      <a:pt x="14" y="0"/>
                    </a:cubicBezTo>
                    <a:cubicBezTo>
                      <a:pt x="14" y="0"/>
                      <a:pt x="14" y="6"/>
                      <a:pt x="13" y="17"/>
                    </a:cubicBezTo>
                    <a:cubicBezTo>
                      <a:pt x="11" y="27"/>
                      <a:pt x="10" y="41"/>
                      <a:pt x="4" y="57"/>
                    </a:cubicBezTo>
                    <a:cubicBezTo>
                      <a:pt x="2" y="64"/>
                      <a:pt x="2" y="72"/>
                      <a:pt x="1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0" name="íṧlide">
                <a:extLst>
                  <a:ext uri="{FF2B5EF4-FFF2-40B4-BE49-F238E27FC236}">
                    <a16:creationId xmlns:a16="http://schemas.microsoft.com/office/drawing/2014/main" id="{BA143150-ED84-4A8E-9769-C6DF01008CBC}"/>
                  </a:ext>
                </a:extLst>
              </p:cNvPr>
              <p:cNvSpPr/>
              <p:nvPr/>
            </p:nvSpPr>
            <p:spPr bwMode="auto">
              <a:xfrm>
                <a:off x="1995" y="4072"/>
                <a:ext cx="13" cy="121"/>
              </a:xfrm>
              <a:custGeom>
                <a:avLst/>
                <a:gdLst>
                  <a:gd name="T0" fmla="*/ 4 w 12"/>
                  <a:gd name="T1" fmla="*/ 56 h 114"/>
                  <a:gd name="T2" fmla="*/ 1 w 12"/>
                  <a:gd name="T3" fmla="*/ 79 h 114"/>
                  <a:gd name="T4" fmla="*/ 1 w 12"/>
                  <a:gd name="T5" fmla="*/ 97 h 114"/>
                  <a:gd name="T6" fmla="*/ 1 w 12"/>
                  <a:gd name="T7" fmla="*/ 114 h 114"/>
                  <a:gd name="T8" fmla="*/ 2 w 12"/>
                  <a:gd name="T9" fmla="*/ 97 h 114"/>
                  <a:gd name="T10" fmla="*/ 3 w 12"/>
                  <a:gd name="T11" fmla="*/ 79 h 114"/>
                  <a:gd name="T12" fmla="*/ 5 w 12"/>
                  <a:gd name="T13" fmla="*/ 57 h 114"/>
                  <a:gd name="T14" fmla="*/ 10 w 12"/>
                  <a:gd name="T15" fmla="*/ 35 h 114"/>
                  <a:gd name="T16" fmla="*/ 11 w 12"/>
                  <a:gd name="T17" fmla="*/ 16 h 114"/>
                  <a:gd name="T18" fmla="*/ 12 w 12"/>
                  <a:gd name="T19" fmla="*/ 0 h 114"/>
                  <a:gd name="T20" fmla="*/ 10 w 12"/>
                  <a:gd name="T21" fmla="*/ 16 h 114"/>
                  <a:gd name="T22" fmla="*/ 8 w 12"/>
                  <a:gd name="T23" fmla="*/ 34 h 114"/>
                  <a:gd name="T24" fmla="*/ 4 w 12"/>
                  <a:gd name="T25" fmla="*/ 5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14">
                    <a:moveTo>
                      <a:pt x="4" y="56"/>
                    </a:moveTo>
                    <a:cubicBezTo>
                      <a:pt x="2" y="64"/>
                      <a:pt x="1" y="72"/>
                      <a:pt x="1" y="79"/>
                    </a:cubicBezTo>
                    <a:cubicBezTo>
                      <a:pt x="0" y="85"/>
                      <a:pt x="0" y="92"/>
                      <a:pt x="1" y="97"/>
                    </a:cubicBezTo>
                    <a:cubicBezTo>
                      <a:pt x="1" y="107"/>
                      <a:pt x="1" y="114"/>
                      <a:pt x="1" y="114"/>
                    </a:cubicBezTo>
                    <a:cubicBezTo>
                      <a:pt x="1" y="114"/>
                      <a:pt x="1" y="107"/>
                      <a:pt x="2" y="97"/>
                    </a:cubicBezTo>
                    <a:cubicBezTo>
                      <a:pt x="2" y="92"/>
                      <a:pt x="2" y="85"/>
                      <a:pt x="3" y="79"/>
                    </a:cubicBezTo>
                    <a:cubicBezTo>
                      <a:pt x="3" y="72"/>
                      <a:pt x="4" y="64"/>
                      <a:pt x="5" y="57"/>
                    </a:cubicBezTo>
                    <a:cubicBezTo>
                      <a:pt x="8" y="49"/>
                      <a:pt x="9" y="41"/>
                      <a:pt x="10" y="35"/>
                    </a:cubicBezTo>
                    <a:cubicBezTo>
                      <a:pt x="11" y="28"/>
                      <a:pt x="11" y="22"/>
                      <a:pt x="11" y="16"/>
                    </a:cubicBezTo>
                    <a:cubicBezTo>
                      <a:pt x="12" y="6"/>
                      <a:pt x="12" y="0"/>
                      <a:pt x="12" y="0"/>
                    </a:cubicBezTo>
                    <a:cubicBezTo>
                      <a:pt x="12" y="0"/>
                      <a:pt x="11" y="6"/>
                      <a:pt x="10" y="16"/>
                    </a:cubicBezTo>
                    <a:cubicBezTo>
                      <a:pt x="10" y="21"/>
                      <a:pt x="9" y="28"/>
                      <a:pt x="8" y="34"/>
                    </a:cubicBezTo>
                    <a:cubicBezTo>
                      <a:pt x="7" y="41"/>
                      <a:pt x="6" y="49"/>
                      <a:pt x="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1" name="ïSļiḓe">
                <a:extLst>
                  <a:ext uri="{FF2B5EF4-FFF2-40B4-BE49-F238E27FC236}">
                    <a16:creationId xmlns:a16="http://schemas.microsoft.com/office/drawing/2014/main" id="{00C155B2-DD5D-44E3-9264-5C535500AAF0}"/>
                  </a:ext>
                </a:extLst>
              </p:cNvPr>
              <p:cNvSpPr/>
              <p:nvPr/>
            </p:nvSpPr>
            <p:spPr bwMode="auto">
              <a:xfrm>
                <a:off x="2000" y="4072"/>
                <a:ext cx="10" cy="121"/>
              </a:xfrm>
              <a:custGeom>
                <a:avLst/>
                <a:gdLst>
                  <a:gd name="T0" fmla="*/ 3 w 9"/>
                  <a:gd name="T1" fmla="*/ 57 h 114"/>
                  <a:gd name="T2" fmla="*/ 1 w 9"/>
                  <a:gd name="T3" fmla="*/ 79 h 114"/>
                  <a:gd name="T4" fmla="*/ 1 w 9"/>
                  <a:gd name="T5" fmla="*/ 97 h 114"/>
                  <a:gd name="T6" fmla="*/ 1 w 9"/>
                  <a:gd name="T7" fmla="*/ 114 h 114"/>
                  <a:gd name="T8" fmla="*/ 2 w 9"/>
                  <a:gd name="T9" fmla="*/ 97 h 114"/>
                  <a:gd name="T10" fmla="*/ 2 w 9"/>
                  <a:gd name="T11" fmla="*/ 79 h 114"/>
                  <a:gd name="T12" fmla="*/ 5 w 9"/>
                  <a:gd name="T13" fmla="*/ 57 h 114"/>
                  <a:gd name="T14" fmla="*/ 8 w 9"/>
                  <a:gd name="T15" fmla="*/ 35 h 114"/>
                  <a:gd name="T16" fmla="*/ 9 w 9"/>
                  <a:gd name="T17" fmla="*/ 17 h 114"/>
                  <a:gd name="T18" fmla="*/ 9 w 9"/>
                  <a:gd name="T19" fmla="*/ 0 h 114"/>
                  <a:gd name="T20" fmla="*/ 8 w 9"/>
                  <a:gd name="T21" fmla="*/ 17 h 114"/>
                  <a:gd name="T22" fmla="*/ 7 w 9"/>
                  <a:gd name="T23" fmla="*/ 35 h 114"/>
                  <a:gd name="T24" fmla="*/ 3 w 9"/>
                  <a:gd name="T25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114">
                    <a:moveTo>
                      <a:pt x="3" y="57"/>
                    </a:moveTo>
                    <a:cubicBezTo>
                      <a:pt x="1" y="65"/>
                      <a:pt x="1" y="72"/>
                      <a:pt x="1" y="79"/>
                    </a:cubicBezTo>
                    <a:cubicBezTo>
                      <a:pt x="0" y="86"/>
                      <a:pt x="1" y="92"/>
                      <a:pt x="1" y="97"/>
                    </a:cubicBezTo>
                    <a:cubicBezTo>
                      <a:pt x="1" y="108"/>
                      <a:pt x="1" y="114"/>
                      <a:pt x="1" y="114"/>
                    </a:cubicBezTo>
                    <a:cubicBezTo>
                      <a:pt x="1" y="114"/>
                      <a:pt x="1" y="107"/>
                      <a:pt x="2" y="97"/>
                    </a:cubicBezTo>
                    <a:cubicBezTo>
                      <a:pt x="2" y="92"/>
                      <a:pt x="2" y="86"/>
                      <a:pt x="2" y="79"/>
                    </a:cubicBezTo>
                    <a:cubicBezTo>
                      <a:pt x="3" y="72"/>
                      <a:pt x="3" y="65"/>
                      <a:pt x="5" y="57"/>
                    </a:cubicBezTo>
                    <a:cubicBezTo>
                      <a:pt x="7" y="50"/>
                      <a:pt x="8" y="42"/>
                      <a:pt x="8" y="35"/>
                    </a:cubicBezTo>
                    <a:cubicBezTo>
                      <a:pt x="9" y="28"/>
                      <a:pt x="9" y="22"/>
                      <a:pt x="9" y="17"/>
                    </a:cubicBezTo>
                    <a:cubicBezTo>
                      <a:pt x="9" y="7"/>
                      <a:pt x="9" y="0"/>
                      <a:pt x="9" y="0"/>
                    </a:cubicBezTo>
                    <a:cubicBezTo>
                      <a:pt x="9" y="0"/>
                      <a:pt x="9" y="7"/>
                      <a:pt x="8" y="17"/>
                    </a:cubicBezTo>
                    <a:cubicBezTo>
                      <a:pt x="8" y="22"/>
                      <a:pt x="7" y="28"/>
                      <a:pt x="7" y="35"/>
                    </a:cubicBezTo>
                    <a:cubicBezTo>
                      <a:pt x="6" y="42"/>
                      <a:pt x="5" y="49"/>
                      <a:pt x="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2" name="îṡḻíḑe">
                <a:extLst>
                  <a:ext uri="{FF2B5EF4-FFF2-40B4-BE49-F238E27FC236}">
                    <a16:creationId xmlns:a16="http://schemas.microsoft.com/office/drawing/2014/main" id="{A0B3C768-637E-4DBE-890A-5B5AFB77B791}"/>
                  </a:ext>
                </a:extLst>
              </p:cNvPr>
              <p:cNvSpPr/>
              <p:nvPr/>
            </p:nvSpPr>
            <p:spPr bwMode="auto">
              <a:xfrm>
                <a:off x="2007" y="4073"/>
                <a:ext cx="6" cy="120"/>
              </a:xfrm>
              <a:custGeom>
                <a:avLst/>
                <a:gdLst>
                  <a:gd name="T0" fmla="*/ 0 w 6"/>
                  <a:gd name="T1" fmla="*/ 78 h 113"/>
                  <a:gd name="T2" fmla="*/ 0 w 6"/>
                  <a:gd name="T3" fmla="*/ 96 h 113"/>
                  <a:gd name="T4" fmla="*/ 0 w 6"/>
                  <a:gd name="T5" fmla="*/ 113 h 113"/>
                  <a:gd name="T6" fmla="*/ 1 w 6"/>
                  <a:gd name="T7" fmla="*/ 96 h 113"/>
                  <a:gd name="T8" fmla="*/ 1 w 6"/>
                  <a:gd name="T9" fmla="*/ 78 h 113"/>
                  <a:gd name="T10" fmla="*/ 3 w 6"/>
                  <a:gd name="T11" fmla="*/ 57 h 113"/>
                  <a:gd name="T12" fmla="*/ 5 w 6"/>
                  <a:gd name="T13" fmla="*/ 35 h 113"/>
                  <a:gd name="T14" fmla="*/ 6 w 6"/>
                  <a:gd name="T15" fmla="*/ 17 h 113"/>
                  <a:gd name="T16" fmla="*/ 6 w 6"/>
                  <a:gd name="T17" fmla="*/ 0 h 113"/>
                  <a:gd name="T18" fmla="*/ 5 w 6"/>
                  <a:gd name="T19" fmla="*/ 17 h 113"/>
                  <a:gd name="T20" fmla="*/ 4 w 6"/>
                  <a:gd name="T21" fmla="*/ 35 h 113"/>
                  <a:gd name="T22" fmla="*/ 1 w 6"/>
                  <a:gd name="T23" fmla="*/ 56 h 113"/>
                  <a:gd name="T24" fmla="*/ 0 w 6"/>
                  <a:gd name="T25" fmla="*/ 7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113">
                    <a:moveTo>
                      <a:pt x="0" y="78"/>
                    </a:moveTo>
                    <a:cubicBezTo>
                      <a:pt x="0" y="85"/>
                      <a:pt x="0" y="91"/>
                      <a:pt x="0" y="96"/>
                    </a:cubicBezTo>
                    <a:cubicBezTo>
                      <a:pt x="0" y="107"/>
                      <a:pt x="0" y="113"/>
                      <a:pt x="0" y="113"/>
                    </a:cubicBezTo>
                    <a:cubicBezTo>
                      <a:pt x="0" y="113"/>
                      <a:pt x="0" y="107"/>
                      <a:pt x="1" y="96"/>
                    </a:cubicBezTo>
                    <a:cubicBezTo>
                      <a:pt x="1" y="91"/>
                      <a:pt x="1" y="85"/>
                      <a:pt x="1" y="78"/>
                    </a:cubicBezTo>
                    <a:cubicBezTo>
                      <a:pt x="2" y="72"/>
                      <a:pt x="2" y="64"/>
                      <a:pt x="3" y="57"/>
                    </a:cubicBezTo>
                    <a:cubicBezTo>
                      <a:pt x="5" y="49"/>
                      <a:pt x="5" y="41"/>
                      <a:pt x="5" y="35"/>
                    </a:cubicBezTo>
                    <a:cubicBezTo>
                      <a:pt x="6" y="28"/>
                      <a:pt x="6" y="22"/>
                      <a:pt x="6" y="17"/>
                    </a:cubicBezTo>
                    <a:cubicBezTo>
                      <a:pt x="6" y="6"/>
                      <a:pt x="6" y="0"/>
                      <a:pt x="6" y="0"/>
                    </a:cubicBezTo>
                    <a:cubicBezTo>
                      <a:pt x="6" y="0"/>
                      <a:pt x="5" y="6"/>
                      <a:pt x="5" y="17"/>
                    </a:cubicBezTo>
                    <a:cubicBezTo>
                      <a:pt x="4" y="22"/>
                      <a:pt x="4" y="28"/>
                      <a:pt x="4" y="35"/>
                    </a:cubicBezTo>
                    <a:cubicBezTo>
                      <a:pt x="3" y="41"/>
                      <a:pt x="3" y="49"/>
                      <a:pt x="1" y="56"/>
                    </a:cubicBezTo>
                    <a:cubicBezTo>
                      <a:pt x="0" y="64"/>
                      <a:pt x="0" y="72"/>
                      <a:pt x="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3" name="ïşḻïdê">
                <a:extLst>
                  <a:ext uri="{FF2B5EF4-FFF2-40B4-BE49-F238E27FC236}">
                    <a16:creationId xmlns:a16="http://schemas.microsoft.com/office/drawing/2014/main" id="{A27F94F0-CA47-49F0-8E1A-3C5023578F25}"/>
                  </a:ext>
                </a:extLst>
              </p:cNvPr>
              <p:cNvSpPr/>
              <p:nvPr/>
            </p:nvSpPr>
            <p:spPr bwMode="auto">
              <a:xfrm>
                <a:off x="2011" y="4074"/>
                <a:ext cx="4" cy="119"/>
              </a:xfrm>
              <a:custGeom>
                <a:avLst/>
                <a:gdLst>
                  <a:gd name="T0" fmla="*/ 1 w 4"/>
                  <a:gd name="T1" fmla="*/ 56 h 112"/>
                  <a:gd name="T2" fmla="*/ 1 w 4"/>
                  <a:gd name="T3" fmla="*/ 96 h 112"/>
                  <a:gd name="T4" fmla="*/ 1 w 4"/>
                  <a:gd name="T5" fmla="*/ 112 h 112"/>
                  <a:gd name="T6" fmla="*/ 2 w 4"/>
                  <a:gd name="T7" fmla="*/ 96 h 112"/>
                  <a:gd name="T8" fmla="*/ 3 w 4"/>
                  <a:gd name="T9" fmla="*/ 56 h 112"/>
                  <a:gd name="T10" fmla="*/ 3 w 4"/>
                  <a:gd name="T11" fmla="*/ 53 h 112"/>
                  <a:gd name="T12" fmla="*/ 4 w 4"/>
                  <a:gd name="T13" fmla="*/ 50 h 112"/>
                  <a:gd name="T14" fmla="*/ 4 w 4"/>
                  <a:gd name="T15" fmla="*/ 45 h 112"/>
                  <a:gd name="T16" fmla="*/ 4 w 4"/>
                  <a:gd name="T17" fmla="*/ 34 h 112"/>
                  <a:gd name="T18" fmla="*/ 4 w 4"/>
                  <a:gd name="T19" fmla="*/ 16 h 112"/>
                  <a:gd name="T20" fmla="*/ 4 w 4"/>
                  <a:gd name="T21" fmla="*/ 0 h 112"/>
                  <a:gd name="T22" fmla="*/ 3 w 4"/>
                  <a:gd name="T23" fmla="*/ 16 h 112"/>
                  <a:gd name="T24" fmla="*/ 3 w 4"/>
                  <a:gd name="T25" fmla="*/ 34 h 112"/>
                  <a:gd name="T26" fmla="*/ 2 w 4"/>
                  <a:gd name="T27" fmla="*/ 45 h 112"/>
                  <a:gd name="T28" fmla="*/ 2 w 4"/>
                  <a:gd name="T29" fmla="*/ 50 h 112"/>
                  <a:gd name="T30" fmla="*/ 1 w 4"/>
                  <a:gd name="T31" fmla="*/ 53 h 112"/>
                  <a:gd name="T32" fmla="*/ 1 w 4"/>
                  <a:gd name="T33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" h="112">
                    <a:moveTo>
                      <a:pt x="1" y="56"/>
                    </a:moveTo>
                    <a:cubicBezTo>
                      <a:pt x="0" y="72"/>
                      <a:pt x="1" y="86"/>
                      <a:pt x="1" y="96"/>
                    </a:cubicBezTo>
                    <a:cubicBezTo>
                      <a:pt x="1" y="106"/>
                      <a:pt x="1" y="112"/>
                      <a:pt x="1" y="112"/>
                    </a:cubicBezTo>
                    <a:cubicBezTo>
                      <a:pt x="1" y="112"/>
                      <a:pt x="2" y="106"/>
                      <a:pt x="2" y="96"/>
                    </a:cubicBezTo>
                    <a:cubicBezTo>
                      <a:pt x="2" y="86"/>
                      <a:pt x="2" y="71"/>
                      <a:pt x="3" y="56"/>
                    </a:cubicBezTo>
                    <a:cubicBezTo>
                      <a:pt x="3" y="55"/>
                      <a:pt x="3" y="54"/>
                      <a:pt x="3" y="53"/>
                    </a:cubicBezTo>
                    <a:cubicBezTo>
                      <a:pt x="4" y="52"/>
                      <a:pt x="4" y="51"/>
                      <a:pt x="4" y="50"/>
                    </a:cubicBezTo>
                    <a:cubicBezTo>
                      <a:pt x="4" y="49"/>
                      <a:pt x="4" y="47"/>
                      <a:pt x="4" y="45"/>
                    </a:cubicBezTo>
                    <a:cubicBezTo>
                      <a:pt x="4" y="41"/>
                      <a:pt x="4" y="38"/>
                      <a:pt x="4" y="34"/>
                    </a:cubicBezTo>
                    <a:cubicBezTo>
                      <a:pt x="4" y="28"/>
                      <a:pt x="4" y="21"/>
                      <a:pt x="4" y="16"/>
                    </a:cubicBezTo>
                    <a:cubicBezTo>
                      <a:pt x="4" y="6"/>
                      <a:pt x="4" y="0"/>
                      <a:pt x="4" y="0"/>
                    </a:cubicBezTo>
                    <a:cubicBezTo>
                      <a:pt x="4" y="0"/>
                      <a:pt x="4" y="6"/>
                      <a:pt x="3" y="16"/>
                    </a:cubicBezTo>
                    <a:cubicBezTo>
                      <a:pt x="3" y="21"/>
                      <a:pt x="3" y="27"/>
                      <a:pt x="3" y="34"/>
                    </a:cubicBezTo>
                    <a:cubicBezTo>
                      <a:pt x="3" y="38"/>
                      <a:pt x="2" y="41"/>
                      <a:pt x="2" y="45"/>
                    </a:cubicBezTo>
                    <a:cubicBezTo>
                      <a:pt x="2" y="47"/>
                      <a:pt x="2" y="48"/>
                      <a:pt x="2" y="50"/>
                    </a:cubicBezTo>
                    <a:cubicBezTo>
                      <a:pt x="2" y="51"/>
                      <a:pt x="2" y="52"/>
                      <a:pt x="1" y="53"/>
                    </a:cubicBezTo>
                    <a:cubicBezTo>
                      <a:pt x="1" y="54"/>
                      <a:pt x="1" y="55"/>
                      <a:pt x="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4" name="ïṡliḋé">
                <a:extLst>
                  <a:ext uri="{FF2B5EF4-FFF2-40B4-BE49-F238E27FC236}">
                    <a16:creationId xmlns:a16="http://schemas.microsoft.com/office/drawing/2014/main" id="{E6AF75A6-322B-4FB5-8962-7B02A5F0A5A7}"/>
                  </a:ext>
                </a:extLst>
              </p:cNvPr>
              <p:cNvSpPr/>
              <p:nvPr/>
            </p:nvSpPr>
            <p:spPr bwMode="auto">
              <a:xfrm>
                <a:off x="2016" y="4075"/>
                <a:ext cx="2" cy="11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5" name="íṥľïḋê">
                <a:extLst>
                  <a:ext uri="{FF2B5EF4-FFF2-40B4-BE49-F238E27FC236}">
                    <a16:creationId xmlns:a16="http://schemas.microsoft.com/office/drawing/2014/main" id="{05BE0D9C-2624-46DA-8364-DF8E259C719B}"/>
                  </a:ext>
                </a:extLst>
              </p:cNvPr>
              <p:cNvSpPr/>
              <p:nvPr/>
            </p:nvSpPr>
            <p:spPr bwMode="auto">
              <a:xfrm>
                <a:off x="1804" y="4128"/>
                <a:ext cx="86" cy="158"/>
              </a:xfrm>
              <a:custGeom>
                <a:avLst/>
                <a:gdLst>
                  <a:gd name="T0" fmla="*/ 18 w 81"/>
                  <a:gd name="T1" fmla="*/ 132 h 149"/>
                  <a:gd name="T2" fmla="*/ 31 w 81"/>
                  <a:gd name="T3" fmla="*/ 108 h 149"/>
                  <a:gd name="T4" fmla="*/ 43 w 81"/>
                  <a:gd name="T5" fmla="*/ 77 h 149"/>
                  <a:gd name="T6" fmla="*/ 69 w 81"/>
                  <a:gd name="T7" fmla="*/ 22 h 149"/>
                  <a:gd name="T8" fmla="*/ 81 w 81"/>
                  <a:gd name="T9" fmla="*/ 0 h 149"/>
                  <a:gd name="T10" fmla="*/ 68 w 81"/>
                  <a:gd name="T11" fmla="*/ 22 h 149"/>
                  <a:gd name="T12" fmla="*/ 41 w 81"/>
                  <a:gd name="T13" fmla="*/ 76 h 149"/>
                  <a:gd name="T14" fmla="*/ 29 w 81"/>
                  <a:gd name="T15" fmla="*/ 107 h 149"/>
                  <a:gd name="T16" fmla="*/ 18 w 81"/>
                  <a:gd name="T17" fmla="*/ 132 h 149"/>
                  <a:gd name="T18" fmla="*/ 5 w 81"/>
                  <a:gd name="T19" fmla="*/ 145 h 149"/>
                  <a:gd name="T20" fmla="*/ 1 w 81"/>
                  <a:gd name="T21" fmla="*/ 148 h 149"/>
                  <a:gd name="T22" fmla="*/ 0 w 81"/>
                  <a:gd name="T23" fmla="*/ 149 h 149"/>
                  <a:gd name="T24" fmla="*/ 1 w 81"/>
                  <a:gd name="T25" fmla="*/ 148 h 149"/>
                  <a:gd name="T26" fmla="*/ 6 w 81"/>
                  <a:gd name="T27" fmla="*/ 146 h 149"/>
                  <a:gd name="T28" fmla="*/ 18 w 81"/>
                  <a:gd name="T29" fmla="*/ 13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149">
                    <a:moveTo>
                      <a:pt x="18" y="132"/>
                    </a:moveTo>
                    <a:cubicBezTo>
                      <a:pt x="23" y="126"/>
                      <a:pt x="27" y="117"/>
                      <a:pt x="31" y="108"/>
                    </a:cubicBezTo>
                    <a:cubicBezTo>
                      <a:pt x="34" y="98"/>
                      <a:pt x="38" y="88"/>
                      <a:pt x="43" y="77"/>
                    </a:cubicBezTo>
                    <a:cubicBezTo>
                      <a:pt x="52" y="55"/>
                      <a:pt x="61" y="36"/>
                      <a:pt x="69" y="22"/>
                    </a:cubicBezTo>
                    <a:cubicBezTo>
                      <a:pt x="76" y="8"/>
                      <a:pt x="81" y="0"/>
                      <a:pt x="81" y="0"/>
                    </a:cubicBezTo>
                    <a:cubicBezTo>
                      <a:pt x="81" y="0"/>
                      <a:pt x="76" y="8"/>
                      <a:pt x="68" y="22"/>
                    </a:cubicBezTo>
                    <a:cubicBezTo>
                      <a:pt x="60" y="35"/>
                      <a:pt x="50" y="54"/>
                      <a:pt x="41" y="76"/>
                    </a:cubicBezTo>
                    <a:cubicBezTo>
                      <a:pt x="37" y="87"/>
                      <a:pt x="33" y="98"/>
                      <a:pt x="29" y="107"/>
                    </a:cubicBezTo>
                    <a:cubicBezTo>
                      <a:pt x="26" y="117"/>
                      <a:pt x="22" y="125"/>
                      <a:pt x="18" y="132"/>
                    </a:cubicBezTo>
                    <a:cubicBezTo>
                      <a:pt x="13" y="138"/>
                      <a:pt x="9" y="143"/>
                      <a:pt x="5" y="145"/>
                    </a:cubicBezTo>
                    <a:cubicBezTo>
                      <a:pt x="4" y="147"/>
                      <a:pt x="2" y="148"/>
                      <a:pt x="1" y="148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0" y="149"/>
                      <a:pt x="0" y="149"/>
                      <a:pt x="1" y="148"/>
                    </a:cubicBezTo>
                    <a:cubicBezTo>
                      <a:pt x="2" y="148"/>
                      <a:pt x="4" y="147"/>
                      <a:pt x="6" y="146"/>
                    </a:cubicBezTo>
                    <a:cubicBezTo>
                      <a:pt x="9" y="143"/>
                      <a:pt x="14" y="139"/>
                      <a:pt x="18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6" name="í$ḷîḓé">
                <a:extLst>
                  <a:ext uri="{FF2B5EF4-FFF2-40B4-BE49-F238E27FC236}">
                    <a16:creationId xmlns:a16="http://schemas.microsoft.com/office/drawing/2014/main" id="{121BA529-8B88-45AB-AFDC-367D34C2AA0C}"/>
                  </a:ext>
                </a:extLst>
              </p:cNvPr>
              <p:cNvSpPr/>
              <p:nvPr/>
            </p:nvSpPr>
            <p:spPr bwMode="auto">
              <a:xfrm>
                <a:off x="1815" y="4277"/>
                <a:ext cx="9" cy="10"/>
              </a:xfrm>
              <a:custGeom>
                <a:avLst/>
                <a:gdLst>
                  <a:gd name="T0" fmla="*/ 5 w 9"/>
                  <a:gd name="T1" fmla="*/ 5 h 9"/>
                  <a:gd name="T2" fmla="*/ 8 w 9"/>
                  <a:gd name="T3" fmla="*/ 1 h 9"/>
                  <a:gd name="T4" fmla="*/ 9 w 9"/>
                  <a:gd name="T5" fmla="*/ 0 h 9"/>
                  <a:gd name="T6" fmla="*/ 4 w 9"/>
                  <a:gd name="T7" fmla="*/ 4 h 9"/>
                  <a:gd name="T8" fmla="*/ 0 w 9"/>
                  <a:gd name="T9" fmla="*/ 9 h 9"/>
                  <a:gd name="T10" fmla="*/ 1 w 9"/>
                  <a:gd name="T11" fmla="*/ 8 h 9"/>
                  <a:gd name="T12" fmla="*/ 5 w 9"/>
                  <a:gd name="T13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9">
                    <a:moveTo>
                      <a:pt x="5" y="5"/>
                    </a:moveTo>
                    <a:cubicBezTo>
                      <a:pt x="6" y="4"/>
                      <a:pt x="7" y="2"/>
                      <a:pt x="8" y="1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6" y="2"/>
                      <a:pt x="4" y="4"/>
                    </a:cubicBezTo>
                    <a:cubicBezTo>
                      <a:pt x="2" y="6"/>
                      <a:pt x="0" y="9"/>
                      <a:pt x="0" y="9"/>
                    </a:cubicBezTo>
                    <a:cubicBezTo>
                      <a:pt x="0" y="9"/>
                      <a:pt x="0" y="8"/>
                      <a:pt x="1" y="8"/>
                    </a:cubicBezTo>
                    <a:cubicBezTo>
                      <a:pt x="2" y="7"/>
                      <a:pt x="4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7" name="išļide">
                <a:extLst>
                  <a:ext uri="{FF2B5EF4-FFF2-40B4-BE49-F238E27FC236}">
                    <a16:creationId xmlns:a16="http://schemas.microsoft.com/office/drawing/2014/main" id="{56DE39E3-763B-4A81-A798-95BF34083CF0}"/>
                  </a:ext>
                </a:extLst>
              </p:cNvPr>
              <p:cNvSpPr/>
              <p:nvPr/>
            </p:nvSpPr>
            <p:spPr bwMode="auto">
              <a:xfrm>
                <a:off x="1829" y="4224"/>
                <a:ext cx="18" cy="46"/>
              </a:xfrm>
              <a:custGeom>
                <a:avLst/>
                <a:gdLst>
                  <a:gd name="T0" fmla="*/ 8 w 17"/>
                  <a:gd name="T1" fmla="*/ 21 h 43"/>
                  <a:gd name="T2" fmla="*/ 0 w 17"/>
                  <a:gd name="T3" fmla="*/ 43 h 43"/>
                  <a:gd name="T4" fmla="*/ 9 w 17"/>
                  <a:gd name="T5" fmla="*/ 22 h 43"/>
                  <a:gd name="T6" fmla="*/ 17 w 17"/>
                  <a:gd name="T7" fmla="*/ 0 h 43"/>
                  <a:gd name="T8" fmla="*/ 8 w 17"/>
                  <a:gd name="T9" fmla="*/ 2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43">
                    <a:moveTo>
                      <a:pt x="8" y="21"/>
                    </a:moveTo>
                    <a:cubicBezTo>
                      <a:pt x="3" y="33"/>
                      <a:pt x="0" y="43"/>
                      <a:pt x="0" y="43"/>
                    </a:cubicBezTo>
                    <a:cubicBezTo>
                      <a:pt x="0" y="43"/>
                      <a:pt x="4" y="33"/>
                      <a:pt x="9" y="22"/>
                    </a:cubicBezTo>
                    <a:cubicBezTo>
                      <a:pt x="14" y="10"/>
                      <a:pt x="17" y="0"/>
                      <a:pt x="17" y="0"/>
                    </a:cubicBezTo>
                    <a:cubicBezTo>
                      <a:pt x="17" y="0"/>
                      <a:pt x="12" y="9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8" name="ïšľîdê">
                <a:extLst>
                  <a:ext uri="{FF2B5EF4-FFF2-40B4-BE49-F238E27FC236}">
                    <a16:creationId xmlns:a16="http://schemas.microsoft.com/office/drawing/2014/main" id="{FB53B80E-CA7E-4D06-A4E5-5E86976CBEAA}"/>
                  </a:ext>
                </a:extLst>
              </p:cNvPr>
              <p:cNvSpPr/>
              <p:nvPr/>
            </p:nvSpPr>
            <p:spPr bwMode="auto">
              <a:xfrm>
                <a:off x="1861" y="4134"/>
                <a:ext cx="32" cy="58"/>
              </a:xfrm>
              <a:custGeom>
                <a:avLst/>
                <a:gdLst>
                  <a:gd name="T0" fmla="*/ 12 w 30"/>
                  <a:gd name="T1" fmla="*/ 26 h 54"/>
                  <a:gd name="T2" fmla="*/ 3 w 30"/>
                  <a:gd name="T3" fmla="*/ 46 h 54"/>
                  <a:gd name="T4" fmla="*/ 0 w 30"/>
                  <a:gd name="T5" fmla="*/ 54 h 54"/>
                  <a:gd name="T6" fmla="*/ 4 w 30"/>
                  <a:gd name="T7" fmla="*/ 46 h 54"/>
                  <a:gd name="T8" fmla="*/ 14 w 30"/>
                  <a:gd name="T9" fmla="*/ 26 h 54"/>
                  <a:gd name="T10" fmla="*/ 25 w 30"/>
                  <a:gd name="T11" fmla="*/ 8 h 54"/>
                  <a:gd name="T12" fmla="*/ 30 w 30"/>
                  <a:gd name="T13" fmla="*/ 0 h 54"/>
                  <a:gd name="T14" fmla="*/ 24 w 30"/>
                  <a:gd name="T15" fmla="*/ 7 h 54"/>
                  <a:gd name="T16" fmla="*/ 12 w 30"/>
                  <a:gd name="T17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4">
                    <a:moveTo>
                      <a:pt x="12" y="26"/>
                    </a:moveTo>
                    <a:cubicBezTo>
                      <a:pt x="8" y="33"/>
                      <a:pt x="5" y="40"/>
                      <a:pt x="3" y="46"/>
                    </a:cubicBezTo>
                    <a:cubicBezTo>
                      <a:pt x="1" y="51"/>
                      <a:pt x="0" y="54"/>
                      <a:pt x="0" y="54"/>
                    </a:cubicBezTo>
                    <a:cubicBezTo>
                      <a:pt x="0" y="54"/>
                      <a:pt x="2" y="51"/>
                      <a:pt x="4" y="46"/>
                    </a:cubicBezTo>
                    <a:cubicBezTo>
                      <a:pt x="6" y="41"/>
                      <a:pt x="10" y="34"/>
                      <a:pt x="14" y="26"/>
                    </a:cubicBezTo>
                    <a:cubicBezTo>
                      <a:pt x="18" y="19"/>
                      <a:pt x="22" y="12"/>
                      <a:pt x="25" y="8"/>
                    </a:cubicBezTo>
                    <a:cubicBezTo>
                      <a:pt x="28" y="3"/>
                      <a:pt x="30" y="0"/>
                      <a:pt x="30" y="0"/>
                    </a:cubicBezTo>
                    <a:cubicBezTo>
                      <a:pt x="30" y="0"/>
                      <a:pt x="27" y="3"/>
                      <a:pt x="24" y="7"/>
                    </a:cubicBezTo>
                    <a:cubicBezTo>
                      <a:pt x="21" y="12"/>
                      <a:pt x="16" y="18"/>
                      <a:pt x="1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9" name="iṥļíḍé">
                <a:extLst>
                  <a:ext uri="{FF2B5EF4-FFF2-40B4-BE49-F238E27FC236}">
                    <a16:creationId xmlns:a16="http://schemas.microsoft.com/office/drawing/2014/main" id="{73C8813B-3BFF-4831-88F2-7C5498399870}"/>
                  </a:ext>
                </a:extLst>
              </p:cNvPr>
              <p:cNvSpPr/>
              <p:nvPr/>
            </p:nvSpPr>
            <p:spPr bwMode="auto">
              <a:xfrm>
                <a:off x="1848" y="4169"/>
                <a:ext cx="43" cy="63"/>
              </a:xfrm>
              <a:custGeom>
                <a:avLst/>
                <a:gdLst>
                  <a:gd name="T0" fmla="*/ 32 w 41"/>
                  <a:gd name="T1" fmla="*/ 6 h 59"/>
                  <a:gd name="T2" fmla="*/ 39 w 41"/>
                  <a:gd name="T3" fmla="*/ 1 h 59"/>
                  <a:gd name="T4" fmla="*/ 41 w 41"/>
                  <a:gd name="T5" fmla="*/ 0 h 59"/>
                  <a:gd name="T6" fmla="*/ 39 w 41"/>
                  <a:gd name="T7" fmla="*/ 1 h 59"/>
                  <a:gd name="T8" fmla="*/ 32 w 41"/>
                  <a:gd name="T9" fmla="*/ 5 h 59"/>
                  <a:gd name="T10" fmla="*/ 16 w 41"/>
                  <a:gd name="T11" fmla="*/ 26 h 59"/>
                  <a:gd name="T12" fmla="*/ 5 w 41"/>
                  <a:gd name="T13" fmla="*/ 50 h 59"/>
                  <a:gd name="T14" fmla="*/ 0 w 41"/>
                  <a:gd name="T15" fmla="*/ 59 h 59"/>
                  <a:gd name="T16" fmla="*/ 6 w 41"/>
                  <a:gd name="T17" fmla="*/ 50 h 59"/>
                  <a:gd name="T18" fmla="*/ 17 w 41"/>
                  <a:gd name="T19" fmla="*/ 27 h 59"/>
                  <a:gd name="T20" fmla="*/ 32 w 41"/>
                  <a:gd name="T21" fmla="*/ 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59">
                    <a:moveTo>
                      <a:pt x="32" y="6"/>
                    </a:moveTo>
                    <a:cubicBezTo>
                      <a:pt x="35" y="4"/>
                      <a:pt x="37" y="2"/>
                      <a:pt x="39" y="1"/>
                    </a:cubicBezTo>
                    <a:cubicBezTo>
                      <a:pt x="40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39" y="1"/>
                    </a:cubicBezTo>
                    <a:cubicBezTo>
                      <a:pt x="37" y="2"/>
                      <a:pt x="35" y="3"/>
                      <a:pt x="32" y="5"/>
                    </a:cubicBezTo>
                    <a:cubicBezTo>
                      <a:pt x="27" y="9"/>
                      <a:pt x="20" y="17"/>
                      <a:pt x="16" y="26"/>
                    </a:cubicBezTo>
                    <a:cubicBezTo>
                      <a:pt x="11" y="35"/>
                      <a:pt x="8" y="44"/>
                      <a:pt x="5" y="50"/>
                    </a:cubicBezTo>
                    <a:cubicBezTo>
                      <a:pt x="2" y="56"/>
                      <a:pt x="0" y="59"/>
                      <a:pt x="0" y="59"/>
                    </a:cubicBezTo>
                    <a:cubicBezTo>
                      <a:pt x="0" y="59"/>
                      <a:pt x="3" y="56"/>
                      <a:pt x="6" y="50"/>
                    </a:cubicBezTo>
                    <a:cubicBezTo>
                      <a:pt x="9" y="44"/>
                      <a:pt x="13" y="36"/>
                      <a:pt x="17" y="27"/>
                    </a:cubicBezTo>
                    <a:cubicBezTo>
                      <a:pt x="22" y="18"/>
                      <a:pt x="27" y="10"/>
                      <a:pt x="3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0" name="ïšḷïḑe">
                <a:extLst>
                  <a:ext uri="{FF2B5EF4-FFF2-40B4-BE49-F238E27FC236}">
                    <a16:creationId xmlns:a16="http://schemas.microsoft.com/office/drawing/2014/main" id="{952315E2-7DC8-4E87-B522-DC341092E3CD}"/>
                  </a:ext>
                </a:extLst>
              </p:cNvPr>
              <p:cNvSpPr/>
              <p:nvPr/>
            </p:nvSpPr>
            <p:spPr bwMode="auto">
              <a:xfrm>
                <a:off x="1867" y="4161"/>
                <a:ext cx="27" cy="26"/>
              </a:xfrm>
              <a:custGeom>
                <a:avLst/>
                <a:gdLst>
                  <a:gd name="T0" fmla="*/ 21 w 26"/>
                  <a:gd name="T1" fmla="*/ 2 h 25"/>
                  <a:gd name="T2" fmla="*/ 10 w 26"/>
                  <a:gd name="T3" fmla="*/ 10 h 25"/>
                  <a:gd name="T4" fmla="*/ 2 w 26"/>
                  <a:gd name="T5" fmla="*/ 20 h 25"/>
                  <a:gd name="T6" fmla="*/ 0 w 26"/>
                  <a:gd name="T7" fmla="*/ 25 h 25"/>
                  <a:gd name="T8" fmla="*/ 3 w 26"/>
                  <a:gd name="T9" fmla="*/ 21 h 25"/>
                  <a:gd name="T10" fmla="*/ 11 w 26"/>
                  <a:gd name="T11" fmla="*/ 11 h 25"/>
                  <a:gd name="T12" fmla="*/ 21 w 26"/>
                  <a:gd name="T13" fmla="*/ 3 h 25"/>
                  <a:gd name="T14" fmla="*/ 26 w 26"/>
                  <a:gd name="T15" fmla="*/ 0 h 25"/>
                  <a:gd name="T16" fmla="*/ 21 w 26"/>
                  <a:gd name="T17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21" y="2"/>
                    </a:moveTo>
                    <a:cubicBezTo>
                      <a:pt x="18" y="4"/>
                      <a:pt x="14" y="6"/>
                      <a:pt x="10" y="10"/>
                    </a:cubicBezTo>
                    <a:cubicBezTo>
                      <a:pt x="7" y="14"/>
                      <a:pt x="4" y="18"/>
                      <a:pt x="2" y="20"/>
                    </a:cubicBezTo>
                    <a:cubicBezTo>
                      <a:pt x="0" y="23"/>
                      <a:pt x="0" y="25"/>
                      <a:pt x="0" y="25"/>
                    </a:cubicBezTo>
                    <a:cubicBezTo>
                      <a:pt x="0" y="25"/>
                      <a:pt x="1" y="24"/>
                      <a:pt x="3" y="21"/>
                    </a:cubicBezTo>
                    <a:cubicBezTo>
                      <a:pt x="5" y="18"/>
                      <a:pt x="8" y="15"/>
                      <a:pt x="11" y="11"/>
                    </a:cubicBezTo>
                    <a:cubicBezTo>
                      <a:pt x="15" y="8"/>
                      <a:pt x="19" y="5"/>
                      <a:pt x="21" y="3"/>
                    </a:cubicBezTo>
                    <a:cubicBezTo>
                      <a:pt x="24" y="1"/>
                      <a:pt x="26" y="0"/>
                      <a:pt x="26" y="0"/>
                    </a:cubicBezTo>
                    <a:cubicBezTo>
                      <a:pt x="26" y="0"/>
                      <a:pt x="24" y="0"/>
                      <a:pt x="2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1" name="îṣ1iďè">
                <a:extLst>
                  <a:ext uri="{FF2B5EF4-FFF2-40B4-BE49-F238E27FC236}">
                    <a16:creationId xmlns:a16="http://schemas.microsoft.com/office/drawing/2014/main" id="{2997CECD-51DD-4D93-BCCE-A5C456D1D720}"/>
                  </a:ext>
                </a:extLst>
              </p:cNvPr>
              <p:cNvSpPr/>
              <p:nvPr/>
            </p:nvSpPr>
            <p:spPr bwMode="auto">
              <a:xfrm>
                <a:off x="1873" y="4147"/>
                <a:ext cx="21" cy="26"/>
              </a:xfrm>
              <a:custGeom>
                <a:avLst/>
                <a:gdLst>
                  <a:gd name="T0" fmla="*/ 8 w 20"/>
                  <a:gd name="T1" fmla="*/ 10 h 24"/>
                  <a:gd name="T2" fmla="*/ 2 w 20"/>
                  <a:gd name="T3" fmla="*/ 19 h 24"/>
                  <a:gd name="T4" fmla="*/ 0 w 20"/>
                  <a:gd name="T5" fmla="*/ 24 h 24"/>
                  <a:gd name="T6" fmla="*/ 9 w 20"/>
                  <a:gd name="T7" fmla="*/ 11 h 24"/>
                  <a:gd name="T8" fmla="*/ 20 w 20"/>
                  <a:gd name="T9" fmla="*/ 0 h 24"/>
                  <a:gd name="T10" fmla="*/ 16 w 20"/>
                  <a:gd name="T11" fmla="*/ 3 h 24"/>
                  <a:gd name="T12" fmla="*/ 8 w 20"/>
                  <a:gd name="T13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8" y="10"/>
                    </a:moveTo>
                    <a:cubicBezTo>
                      <a:pt x="5" y="14"/>
                      <a:pt x="3" y="17"/>
                      <a:pt x="2" y="19"/>
                    </a:cubicBezTo>
                    <a:cubicBezTo>
                      <a:pt x="0" y="22"/>
                      <a:pt x="0" y="24"/>
                      <a:pt x="0" y="24"/>
                    </a:cubicBezTo>
                    <a:cubicBezTo>
                      <a:pt x="0" y="24"/>
                      <a:pt x="4" y="18"/>
                      <a:pt x="9" y="11"/>
                    </a:cubicBezTo>
                    <a:cubicBezTo>
                      <a:pt x="15" y="5"/>
                      <a:pt x="20" y="0"/>
                      <a:pt x="20" y="0"/>
                    </a:cubicBezTo>
                    <a:cubicBezTo>
                      <a:pt x="20" y="0"/>
                      <a:pt x="18" y="1"/>
                      <a:pt x="16" y="3"/>
                    </a:cubicBezTo>
                    <a:cubicBezTo>
                      <a:pt x="14" y="5"/>
                      <a:pt x="11" y="7"/>
                      <a:pt x="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2" name="íś1íḑe">
                <a:extLst>
                  <a:ext uri="{FF2B5EF4-FFF2-40B4-BE49-F238E27FC236}">
                    <a16:creationId xmlns:a16="http://schemas.microsoft.com/office/drawing/2014/main" id="{1E5D3BA7-2DEE-4C9E-B775-EAE4CED4A153}"/>
                  </a:ext>
                </a:extLst>
              </p:cNvPr>
              <p:cNvSpPr/>
              <p:nvPr/>
            </p:nvSpPr>
            <p:spPr bwMode="auto">
              <a:xfrm>
                <a:off x="1859" y="4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3" name="íŝliḋè">
                <a:extLst>
                  <a:ext uri="{FF2B5EF4-FFF2-40B4-BE49-F238E27FC236}">
                    <a16:creationId xmlns:a16="http://schemas.microsoft.com/office/drawing/2014/main" id="{BB526DDC-803B-4456-A283-B67C164D7A00}"/>
                  </a:ext>
                </a:extLst>
              </p:cNvPr>
              <p:cNvSpPr/>
              <p:nvPr/>
            </p:nvSpPr>
            <p:spPr bwMode="auto">
              <a:xfrm>
                <a:off x="1857" y="4200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4" name="iŝľîḓé">
                <a:extLst>
                  <a:ext uri="{FF2B5EF4-FFF2-40B4-BE49-F238E27FC236}">
                    <a16:creationId xmlns:a16="http://schemas.microsoft.com/office/drawing/2014/main" id="{FF3A0E1E-D801-4B68-A9C5-EE12F230A0D3}"/>
                  </a:ext>
                </a:extLst>
              </p:cNvPr>
              <p:cNvSpPr/>
              <p:nvPr/>
            </p:nvSpPr>
            <p:spPr bwMode="auto">
              <a:xfrm>
                <a:off x="1856" y="42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5" name="iSḷiḓê">
                <a:extLst>
                  <a:ext uri="{FF2B5EF4-FFF2-40B4-BE49-F238E27FC236}">
                    <a16:creationId xmlns:a16="http://schemas.microsoft.com/office/drawing/2014/main" id="{6A1F89D6-E1EE-4CEA-889A-E9C805EF21E6}"/>
                  </a:ext>
                </a:extLst>
              </p:cNvPr>
              <p:cNvSpPr/>
              <p:nvPr/>
            </p:nvSpPr>
            <p:spPr bwMode="auto">
              <a:xfrm>
                <a:off x="1855" y="42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6" name="ï$ľíḍé">
                <a:extLst>
                  <a:ext uri="{FF2B5EF4-FFF2-40B4-BE49-F238E27FC236}">
                    <a16:creationId xmlns:a16="http://schemas.microsoft.com/office/drawing/2014/main" id="{4E5B02CA-68E6-4378-ADB5-ADD23351F4C8}"/>
                  </a:ext>
                </a:extLst>
              </p:cNvPr>
              <p:cNvSpPr/>
              <p:nvPr/>
            </p:nvSpPr>
            <p:spPr bwMode="auto">
              <a:xfrm>
                <a:off x="1851" y="4210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0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3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7" name="iŝḻïḍê">
                <a:extLst>
                  <a:ext uri="{FF2B5EF4-FFF2-40B4-BE49-F238E27FC236}">
                    <a16:creationId xmlns:a16="http://schemas.microsoft.com/office/drawing/2014/main" id="{9E2E04EE-F410-4C75-B3A5-511DD8920EC7}"/>
                  </a:ext>
                </a:extLst>
              </p:cNvPr>
              <p:cNvSpPr/>
              <p:nvPr/>
            </p:nvSpPr>
            <p:spPr bwMode="auto">
              <a:xfrm>
                <a:off x="1850" y="421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8" name="îŝḻídé">
                <a:extLst>
                  <a:ext uri="{FF2B5EF4-FFF2-40B4-BE49-F238E27FC236}">
                    <a16:creationId xmlns:a16="http://schemas.microsoft.com/office/drawing/2014/main" id="{0726B9FE-3286-4DC3-9ADD-1320B89B3102}"/>
                  </a:ext>
                </a:extLst>
              </p:cNvPr>
              <p:cNvSpPr/>
              <p:nvPr/>
            </p:nvSpPr>
            <p:spPr bwMode="auto">
              <a:xfrm>
                <a:off x="1848" y="4220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9" name="íŝļíḓê">
                <a:extLst>
                  <a:ext uri="{FF2B5EF4-FFF2-40B4-BE49-F238E27FC236}">
                    <a16:creationId xmlns:a16="http://schemas.microsoft.com/office/drawing/2014/main" id="{31F88690-FE1D-4A49-89CF-2B5BDA0FD6F8}"/>
                  </a:ext>
                </a:extLst>
              </p:cNvPr>
              <p:cNvSpPr/>
              <p:nvPr/>
            </p:nvSpPr>
            <p:spPr bwMode="auto">
              <a:xfrm>
                <a:off x="1848" y="42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0" name="ïSḷíďê">
                <a:extLst>
                  <a:ext uri="{FF2B5EF4-FFF2-40B4-BE49-F238E27FC236}">
                    <a16:creationId xmlns:a16="http://schemas.microsoft.com/office/drawing/2014/main" id="{41263363-0835-4B50-B1D7-34B4054BFB2F}"/>
                  </a:ext>
                </a:extLst>
              </p:cNvPr>
              <p:cNvSpPr/>
              <p:nvPr/>
            </p:nvSpPr>
            <p:spPr bwMode="auto">
              <a:xfrm>
                <a:off x="1853" y="420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1" name="îsļiḑè">
                <a:extLst>
                  <a:ext uri="{FF2B5EF4-FFF2-40B4-BE49-F238E27FC236}">
                    <a16:creationId xmlns:a16="http://schemas.microsoft.com/office/drawing/2014/main" id="{231957BF-9450-4D03-AC15-208D017CA707}"/>
                  </a:ext>
                </a:extLst>
              </p:cNvPr>
              <p:cNvSpPr/>
              <p:nvPr/>
            </p:nvSpPr>
            <p:spPr bwMode="auto">
              <a:xfrm>
                <a:off x="1853" y="4204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1 w 1"/>
                  <a:gd name="T5" fmla="*/ 1 h 2"/>
                  <a:gd name="T6" fmla="*/ 0 w 1"/>
                  <a:gd name="T7" fmla="*/ 1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2" name="ïşľîďé">
                <a:extLst>
                  <a:ext uri="{FF2B5EF4-FFF2-40B4-BE49-F238E27FC236}">
                    <a16:creationId xmlns:a16="http://schemas.microsoft.com/office/drawing/2014/main" id="{5FF37A06-CA75-4CC9-A5CE-2905DF54F954}"/>
                  </a:ext>
                </a:extLst>
              </p:cNvPr>
              <p:cNvSpPr/>
              <p:nvPr/>
            </p:nvSpPr>
            <p:spPr bwMode="auto">
              <a:xfrm>
                <a:off x="1824" y="4272"/>
                <a:ext cx="5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4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3" name="í$líďe">
                <a:extLst>
                  <a:ext uri="{FF2B5EF4-FFF2-40B4-BE49-F238E27FC236}">
                    <a16:creationId xmlns:a16="http://schemas.microsoft.com/office/drawing/2014/main" id="{2629653D-F0C8-4001-8A9F-70B07360A47C}"/>
                  </a:ext>
                </a:extLst>
              </p:cNvPr>
              <p:cNvSpPr/>
              <p:nvPr/>
            </p:nvSpPr>
            <p:spPr bwMode="auto">
              <a:xfrm>
                <a:off x="1832" y="4270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1 h 2"/>
                  <a:gd name="T4" fmla="*/ 1 w 3"/>
                  <a:gd name="T5" fmla="*/ 1 h 2"/>
                  <a:gd name="T6" fmla="*/ 1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4" name="ïŝḻiḓê">
                <a:extLst>
                  <a:ext uri="{FF2B5EF4-FFF2-40B4-BE49-F238E27FC236}">
                    <a16:creationId xmlns:a16="http://schemas.microsoft.com/office/drawing/2014/main" id="{B7BA1D2B-AA7C-43F1-BC16-6A4312E9C90F}"/>
                  </a:ext>
                </a:extLst>
              </p:cNvPr>
              <p:cNvSpPr/>
              <p:nvPr/>
            </p:nvSpPr>
            <p:spPr bwMode="auto">
              <a:xfrm>
                <a:off x="1836" y="425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5" name="íṩľîḍè">
                <a:extLst>
                  <a:ext uri="{FF2B5EF4-FFF2-40B4-BE49-F238E27FC236}">
                    <a16:creationId xmlns:a16="http://schemas.microsoft.com/office/drawing/2014/main" id="{88625032-6CBB-41E8-8E47-3356CE7DC205}"/>
                  </a:ext>
                </a:extLst>
              </p:cNvPr>
              <p:cNvSpPr/>
              <p:nvPr/>
            </p:nvSpPr>
            <p:spPr bwMode="auto">
              <a:xfrm>
                <a:off x="1872" y="4209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2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6" name="îṣḷiḍè">
                <a:extLst>
                  <a:ext uri="{FF2B5EF4-FFF2-40B4-BE49-F238E27FC236}">
                    <a16:creationId xmlns:a16="http://schemas.microsoft.com/office/drawing/2014/main" id="{49229B85-B685-4EC5-8442-B36B479411ED}"/>
                  </a:ext>
                </a:extLst>
              </p:cNvPr>
              <p:cNvSpPr/>
              <p:nvPr/>
            </p:nvSpPr>
            <p:spPr bwMode="auto">
              <a:xfrm>
                <a:off x="1893" y="410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7" name="íṥ1îḑe">
                <a:extLst>
                  <a:ext uri="{FF2B5EF4-FFF2-40B4-BE49-F238E27FC236}">
                    <a16:creationId xmlns:a16="http://schemas.microsoft.com/office/drawing/2014/main" id="{59A35BC8-A987-431E-8E3A-5281EB1683BA}"/>
                  </a:ext>
                </a:extLst>
              </p:cNvPr>
              <p:cNvSpPr/>
              <p:nvPr/>
            </p:nvSpPr>
            <p:spPr bwMode="auto">
              <a:xfrm>
                <a:off x="1892" y="4124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8" name="íŝḷiďé">
                <a:extLst>
                  <a:ext uri="{FF2B5EF4-FFF2-40B4-BE49-F238E27FC236}">
                    <a16:creationId xmlns:a16="http://schemas.microsoft.com/office/drawing/2014/main" id="{C6608121-28B5-44CF-BED0-6C0CBC3B623A}"/>
                  </a:ext>
                </a:extLst>
              </p:cNvPr>
              <p:cNvSpPr/>
              <p:nvPr/>
            </p:nvSpPr>
            <p:spPr bwMode="auto">
              <a:xfrm>
                <a:off x="1893" y="4134"/>
                <a:ext cx="3" cy="3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9" name="îṡ1ïḑè">
                <a:extLst>
                  <a:ext uri="{FF2B5EF4-FFF2-40B4-BE49-F238E27FC236}">
                    <a16:creationId xmlns:a16="http://schemas.microsoft.com/office/drawing/2014/main" id="{46A529D1-95FE-432F-9EDB-F3635D412F94}"/>
                  </a:ext>
                </a:extLst>
              </p:cNvPr>
              <p:cNvSpPr/>
              <p:nvPr/>
            </p:nvSpPr>
            <p:spPr bwMode="auto">
              <a:xfrm>
                <a:off x="1892" y="417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0" name="ïṣľîďe">
                <a:extLst>
                  <a:ext uri="{FF2B5EF4-FFF2-40B4-BE49-F238E27FC236}">
                    <a16:creationId xmlns:a16="http://schemas.microsoft.com/office/drawing/2014/main" id="{564BB34E-0909-4590-B87D-F5A96F32ED8F}"/>
                  </a:ext>
                </a:extLst>
              </p:cNvPr>
              <p:cNvSpPr/>
              <p:nvPr/>
            </p:nvSpPr>
            <p:spPr bwMode="auto">
              <a:xfrm>
                <a:off x="1892" y="418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1" name="ïṡľïďè">
                <a:extLst>
                  <a:ext uri="{FF2B5EF4-FFF2-40B4-BE49-F238E27FC236}">
                    <a16:creationId xmlns:a16="http://schemas.microsoft.com/office/drawing/2014/main" id="{684FCAF9-9835-4308-A577-DDE2549EBD28}"/>
                  </a:ext>
                </a:extLst>
              </p:cNvPr>
              <p:cNvSpPr/>
              <p:nvPr/>
            </p:nvSpPr>
            <p:spPr bwMode="auto">
              <a:xfrm>
                <a:off x="1887" y="4178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2 w 3"/>
                  <a:gd name="T5" fmla="*/ 0 h 3"/>
                  <a:gd name="T6" fmla="*/ 2 w 3"/>
                  <a:gd name="T7" fmla="*/ 0 h 3"/>
                  <a:gd name="T8" fmla="*/ 0 w 3"/>
                  <a:gd name="T9" fmla="*/ 1 h 3"/>
                  <a:gd name="T10" fmla="*/ 0 w 3"/>
                  <a:gd name="T11" fmla="*/ 2 h 3"/>
                  <a:gd name="T12" fmla="*/ 1 w 3"/>
                  <a:gd name="T13" fmla="*/ 3 h 3"/>
                  <a:gd name="T14" fmla="*/ 1 w 3"/>
                  <a:gd name="T15" fmla="*/ 3 h 3"/>
                  <a:gd name="T16" fmla="*/ 3 w 3"/>
                  <a:gd name="T1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2" name="ïśḻïḋè">
                <a:extLst>
                  <a:ext uri="{FF2B5EF4-FFF2-40B4-BE49-F238E27FC236}">
                    <a16:creationId xmlns:a16="http://schemas.microsoft.com/office/drawing/2014/main" id="{B7D9F908-F010-4435-B372-769BCBBEE03A}"/>
                  </a:ext>
                </a:extLst>
              </p:cNvPr>
              <p:cNvSpPr/>
              <p:nvPr/>
            </p:nvSpPr>
            <p:spPr bwMode="auto">
              <a:xfrm>
                <a:off x="1882" y="4182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3" name="ï$lîḑê">
                <a:extLst>
                  <a:ext uri="{FF2B5EF4-FFF2-40B4-BE49-F238E27FC236}">
                    <a16:creationId xmlns:a16="http://schemas.microsoft.com/office/drawing/2014/main" id="{D4D2B8FC-EBA1-4550-9CF6-E20DBBD97887}"/>
                  </a:ext>
                </a:extLst>
              </p:cNvPr>
              <p:cNvSpPr/>
              <p:nvPr/>
            </p:nvSpPr>
            <p:spPr bwMode="auto">
              <a:xfrm>
                <a:off x="1875" y="4188"/>
                <a:ext cx="3" cy="2"/>
              </a:xfrm>
              <a:custGeom>
                <a:avLst/>
                <a:gdLst>
                  <a:gd name="T0" fmla="*/ 2 w 3"/>
                  <a:gd name="T1" fmla="*/ 1 h 1"/>
                  <a:gd name="T2" fmla="*/ 2 w 3"/>
                  <a:gd name="T3" fmla="*/ 1 h 1"/>
                  <a:gd name="T4" fmla="*/ 1 w 3"/>
                  <a:gd name="T5" fmla="*/ 1 h 1"/>
                  <a:gd name="T6" fmla="*/ 1 w 3"/>
                  <a:gd name="T7" fmla="*/ 1 h 1"/>
                  <a:gd name="T8" fmla="*/ 2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4" name="iśļïde">
                <a:extLst>
                  <a:ext uri="{FF2B5EF4-FFF2-40B4-BE49-F238E27FC236}">
                    <a16:creationId xmlns:a16="http://schemas.microsoft.com/office/drawing/2014/main" id="{54C539FD-F674-47B1-8145-2B7956AB3709}"/>
                  </a:ext>
                </a:extLst>
              </p:cNvPr>
              <p:cNvSpPr/>
              <p:nvPr/>
            </p:nvSpPr>
            <p:spPr bwMode="auto">
              <a:xfrm>
                <a:off x="1874" y="4194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5" name="iş1íḋé">
                <a:extLst>
                  <a:ext uri="{FF2B5EF4-FFF2-40B4-BE49-F238E27FC236}">
                    <a16:creationId xmlns:a16="http://schemas.microsoft.com/office/drawing/2014/main" id="{4A3AFECC-11EE-43CA-B96E-288F121B4983}"/>
                  </a:ext>
                </a:extLst>
              </p:cNvPr>
              <p:cNvSpPr/>
              <p:nvPr/>
            </p:nvSpPr>
            <p:spPr bwMode="auto">
              <a:xfrm>
                <a:off x="1884" y="4192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6" name="ïŝḷïḓe">
                <a:extLst>
                  <a:ext uri="{FF2B5EF4-FFF2-40B4-BE49-F238E27FC236}">
                    <a16:creationId xmlns:a16="http://schemas.microsoft.com/office/drawing/2014/main" id="{052C9BFF-D3E6-4BAF-9B4C-B314DE825032}"/>
                  </a:ext>
                </a:extLst>
              </p:cNvPr>
              <p:cNvSpPr/>
              <p:nvPr/>
            </p:nvSpPr>
            <p:spPr bwMode="auto">
              <a:xfrm>
                <a:off x="1888" y="4188"/>
                <a:ext cx="2" cy="3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7" name="îṡḷíḋé">
                <a:extLst>
                  <a:ext uri="{FF2B5EF4-FFF2-40B4-BE49-F238E27FC236}">
                    <a16:creationId xmlns:a16="http://schemas.microsoft.com/office/drawing/2014/main" id="{FA59BA32-F0FA-4169-BEA4-41E887932827}"/>
                  </a:ext>
                </a:extLst>
              </p:cNvPr>
              <p:cNvSpPr/>
              <p:nvPr/>
            </p:nvSpPr>
            <p:spPr bwMode="auto">
              <a:xfrm>
                <a:off x="1889" y="419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8" name="îṥlïḓè">
                <a:extLst>
                  <a:ext uri="{FF2B5EF4-FFF2-40B4-BE49-F238E27FC236}">
                    <a16:creationId xmlns:a16="http://schemas.microsoft.com/office/drawing/2014/main" id="{1492419E-9DCD-4ABC-A682-89A416A60051}"/>
                  </a:ext>
                </a:extLst>
              </p:cNvPr>
              <p:cNvSpPr/>
              <p:nvPr/>
            </p:nvSpPr>
            <p:spPr bwMode="auto">
              <a:xfrm>
                <a:off x="1891" y="4205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9" name="i$ḻíḍé">
                <a:extLst>
                  <a:ext uri="{FF2B5EF4-FFF2-40B4-BE49-F238E27FC236}">
                    <a16:creationId xmlns:a16="http://schemas.microsoft.com/office/drawing/2014/main" id="{92AE3CE3-E975-4A43-9588-06A340973A5B}"/>
                  </a:ext>
                </a:extLst>
              </p:cNvPr>
              <p:cNvSpPr/>
              <p:nvPr/>
            </p:nvSpPr>
            <p:spPr bwMode="auto">
              <a:xfrm>
                <a:off x="1891" y="4193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4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0" name="îSľíḓê">
                <a:extLst>
                  <a:ext uri="{FF2B5EF4-FFF2-40B4-BE49-F238E27FC236}">
                    <a16:creationId xmlns:a16="http://schemas.microsoft.com/office/drawing/2014/main" id="{4BB42E94-5B07-446F-A369-8645F4BED386}"/>
                  </a:ext>
                </a:extLst>
              </p:cNvPr>
              <p:cNvSpPr/>
              <p:nvPr/>
            </p:nvSpPr>
            <p:spPr bwMode="auto">
              <a:xfrm>
                <a:off x="1893" y="41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1" name="íṡ1idé">
                <a:extLst>
                  <a:ext uri="{FF2B5EF4-FFF2-40B4-BE49-F238E27FC236}">
                    <a16:creationId xmlns:a16="http://schemas.microsoft.com/office/drawing/2014/main" id="{F6ADAFC4-E4F8-4466-8D5B-5ACA3C916BD7}"/>
                  </a:ext>
                </a:extLst>
              </p:cNvPr>
              <p:cNvSpPr/>
              <p:nvPr/>
            </p:nvSpPr>
            <p:spPr bwMode="auto">
              <a:xfrm>
                <a:off x="1894" y="420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2" name="îsļïďè">
                <a:extLst>
                  <a:ext uri="{FF2B5EF4-FFF2-40B4-BE49-F238E27FC236}">
                    <a16:creationId xmlns:a16="http://schemas.microsoft.com/office/drawing/2014/main" id="{05B29A29-90CD-47DA-8A7A-2DE6D192C2D7}"/>
                  </a:ext>
                </a:extLst>
              </p:cNvPr>
              <p:cNvSpPr/>
              <p:nvPr/>
            </p:nvSpPr>
            <p:spPr bwMode="auto">
              <a:xfrm>
                <a:off x="1892" y="421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3" name="iṧ1ïḋè">
                <a:extLst>
                  <a:ext uri="{FF2B5EF4-FFF2-40B4-BE49-F238E27FC236}">
                    <a16:creationId xmlns:a16="http://schemas.microsoft.com/office/drawing/2014/main" id="{7A92A3EC-43E2-4E97-8A6E-4E9AAEDDA972}"/>
                  </a:ext>
                </a:extLst>
              </p:cNvPr>
              <p:cNvSpPr/>
              <p:nvPr/>
            </p:nvSpPr>
            <p:spPr bwMode="auto">
              <a:xfrm>
                <a:off x="1894" y="421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4" name="ïṡlîḍê">
                <a:extLst>
                  <a:ext uri="{FF2B5EF4-FFF2-40B4-BE49-F238E27FC236}">
                    <a16:creationId xmlns:a16="http://schemas.microsoft.com/office/drawing/2014/main" id="{4AF9FEFB-0D6E-43C4-BEE4-3C5623830DB9}"/>
                  </a:ext>
                </a:extLst>
              </p:cNvPr>
              <p:cNvSpPr/>
              <p:nvPr/>
            </p:nvSpPr>
            <p:spPr bwMode="auto">
              <a:xfrm>
                <a:off x="1882" y="421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5" name="ïṡliḋé">
                <a:extLst>
                  <a:ext uri="{FF2B5EF4-FFF2-40B4-BE49-F238E27FC236}">
                    <a16:creationId xmlns:a16="http://schemas.microsoft.com/office/drawing/2014/main" id="{7A5F5504-CD4F-4430-8415-B8D40B7A0CFF}"/>
                  </a:ext>
                </a:extLst>
              </p:cNvPr>
              <p:cNvSpPr/>
              <p:nvPr/>
            </p:nvSpPr>
            <p:spPr bwMode="auto">
              <a:xfrm>
                <a:off x="1878" y="4201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1 h 3"/>
                  <a:gd name="T4" fmla="*/ 0 w 2"/>
                  <a:gd name="T5" fmla="*/ 1 h 3"/>
                  <a:gd name="T6" fmla="*/ 0 w 2"/>
                  <a:gd name="T7" fmla="*/ 2 h 3"/>
                  <a:gd name="T8" fmla="*/ 0 w 2"/>
                  <a:gd name="T9" fmla="*/ 2 h 3"/>
                  <a:gd name="T10" fmla="*/ 2 w 2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6" name="ïṡļïdê">
                <a:extLst>
                  <a:ext uri="{FF2B5EF4-FFF2-40B4-BE49-F238E27FC236}">
                    <a16:creationId xmlns:a16="http://schemas.microsoft.com/office/drawing/2014/main" id="{F39BCDE5-482E-4A38-BF6E-D48CEAC117D9}"/>
                  </a:ext>
                </a:extLst>
              </p:cNvPr>
              <p:cNvSpPr/>
              <p:nvPr/>
            </p:nvSpPr>
            <p:spPr bwMode="auto">
              <a:xfrm>
                <a:off x="1876" y="4192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3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7" name="îṥľîḋé">
                <a:extLst>
                  <a:ext uri="{FF2B5EF4-FFF2-40B4-BE49-F238E27FC236}">
                    <a16:creationId xmlns:a16="http://schemas.microsoft.com/office/drawing/2014/main" id="{A218FD57-C3E9-4E9B-8F6D-E65C3B00089A}"/>
                  </a:ext>
                </a:extLst>
              </p:cNvPr>
              <p:cNvSpPr/>
              <p:nvPr/>
            </p:nvSpPr>
            <p:spPr bwMode="auto">
              <a:xfrm>
                <a:off x="1878" y="4188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8" name="ïslîḋé">
                <a:extLst>
                  <a:ext uri="{FF2B5EF4-FFF2-40B4-BE49-F238E27FC236}">
                    <a16:creationId xmlns:a16="http://schemas.microsoft.com/office/drawing/2014/main" id="{516D32D5-E541-41C1-971B-4A9F7BF584D3}"/>
                  </a:ext>
                </a:extLst>
              </p:cNvPr>
              <p:cNvSpPr/>
              <p:nvPr/>
            </p:nvSpPr>
            <p:spPr bwMode="auto">
              <a:xfrm>
                <a:off x="1878" y="418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9" name="îṧḻïḑè">
                <a:extLst>
                  <a:ext uri="{FF2B5EF4-FFF2-40B4-BE49-F238E27FC236}">
                    <a16:creationId xmlns:a16="http://schemas.microsoft.com/office/drawing/2014/main" id="{E436FEEE-41BC-47C3-9659-4F6896BBC865}"/>
                  </a:ext>
                </a:extLst>
              </p:cNvPr>
              <p:cNvSpPr/>
              <p:nvPr/>
            </p:nvSpPr>
            <p:spPr bwMode="auto">
              <a:xfrm>
                <a:off x="1880" y="4178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2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0" name="îŝḻiḍê">
                <a:extLst>
                  <a:ext uri="{FF2B5EF4-FFF2-40B4-BE49-F238E27FC236}">
                    <a16:creationId xmlns:a16="http://schemas.microsoft.com/office/drawing/2014/main" id="{42C5A4ED-2910-4790-9557-515845D52802}"/>
                  </a:ext>
                </a:extLst>
              </p:cNvPr>
              <p:cNvSpPr/>
              <p:nvPr/>
            </p:nvSpPr>
            <p:spPr bwMode="auto">
              <a:xfrm>
                <a:off x="1867" y="4203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0 w 3"/>
                  <a:gd name="T3" fmla="*/ 2 h 3"/>
                  <a:gd name="T4" fmla="*/ 1 w 3"/>
                  <a:gd name="T5" fmla="*/ 3 h 3"/>
                  <a:gd name="T6" fmla="*/ 2 w 3"/>
                  <a:gd name="T7" fmla="*/ 2 h 3"/>
                  <a:gd name="T8" fmla="*/ 1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1" name="iṥḻïdé">
                <a:extLst>
                  <a:ext uri="{FF2B5EF4-FFF2-40B4-BE49-F238E27FC236}">
                    <a16:creationId xmlns:a16="http://schemas.microsoft.com/office/drawing/2014/main" id="{8044E2B3-47A4-411D-9022-9972ECF9ADE7}"/>
                  </a:ext>
                </a:extLst>
              </p:cNvPr>
              <p:cNvSpPr/>
              <p:nvPr/>
            </p:nvSpPr>
            <p:spPr bwMode="auto">
              <a:xfrm>
                <a:off x="1869" y="4198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2" name="îṡļiḍé">
                <a:extLst>
                  <a:ext uri="{FF2B5EF4-FFF2-40B4-BE49-F238E27FC236}">
                    <a16:creationId xmlns:a16="http://schemas.microsoft.com/office/drawing/2014/main" id="{8838E565-9308-4159-B440-943C8F6DFC5B}"/>
                  </a:ext>
                </a:extLst>
              </p:cNvPr>
              <p:cNvSpPr/>
              <p:nvPr/>
            </p:nvSpPr>
            <p:spPr bwMode="auto">
              <a:xfrm>
                <a:off x="1861" y="4213"/>
                <a:ext cx="4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0 h 3"/>
                  <a:gd name="T4" fmla="*/ 3 w 3"/>
                  <a:gd name="T5" fmla="*/ 1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2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3" name="i$lîḓè">
                <a:extLst>
                  <a:ext uri="{FF2B5EF4-FFF2-40B4-BE49-F238E27FC236}">
                    <a16:creationId xmlns:a16="http://schemas.microsoft.com/office/drawing/2014/main" id="{B25F6EA1-737D-4114-99D3-3E8CE5A1BCAD}"/>
                  </a:ext>
                </a:extLst>
              </p:cNvPr>
              <p:cNvSpPr/>
              <p:nvPr/>
            </p:nvSpPr>
            <p:spPr bwMode="auto">
              <a:xfrm>
                <a:off x="1859" y="421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4" name="ïS1îḑè">
                <a:extLst>
                  <a:ext uri="{FF2B5EF4-FFF2-40B4-BE49-F238E27FC236}">
                    <a16:creationId xmlns:a16="http://schemas.microsoft.com/office/drawing/2014/main" id="{79CC43BE-C798-4E95-B730-7C1400818F9B}"/>
                  </a:ext>
                </a:extLst>
              </p:cNvPr>
              <p:cNvSpPr/>
              <p:nvPr/>
            </p:nvSpPr>
            <p:spPr bwMode="auto">
              <a:xfrm>
                <a:off x="1856" y="422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5" name="îşḷídè">
                <a:extLst>
                  <a:ext uri="{FF2B5EF4-FFF2-40B4-BE49-F238E27FC236}">
                    <a16:creationId xmlns:a16="http://schemas.microsoft.com/office/drawing/2014/main" id="{6C1C6446-2032-4AC7-926D-2369F17BF10F}"/>
                  </a:ext>
                </a:extLst>
              </p:cNvPr>
              <p:cNvSpPr/>
              <p:nvPr/>
            </p:nvSpPr>
            <p:spPr bwMode="auto">
              <a:xfrm>
                <a:off x="1870" y="421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4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6" name="ïṩ1îḍé">
                <a:extLst>
                  <a:ext uri="{FF2B5EF4-FFF2-40B4-BE49-F238E27FC236}">
                    <a16:creationId xmlns:a16="http://schemas.microsoft.com/office/drawing/2014/main" id="{01C0D0D5-77F6-4B5D-8746-C7524F358860}"/>
                  </a:ext>
                </a:extLst>
              </p:cNvPr>
              <p:cNvSpPr/>
              <p:nvPr/>
            </p:nvSpPr>
            <p:spPr bwMode="auto">
              <a:xfrm>
                <a:off x="1878" y="421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7" name="ïşḻîdê">
                <a:extLst>
                  <a:ext uri="{FF2B5EF4-FFF2-40B4-BE49-F238E27FC236}">
                    <a16:creationId xmlns:a16="http://schemas.microsoft.com/office/drawing/2014/main" id="{E7AACFE3-E94B-4674-9CB6-7256EAAE800C}"/>
                  </a:ext>
                </a:extLst>
              </p:cNvPr>
              <p:cNvSpPr/>
              <p:nvPr/>
            </p:nvSpPr>
            <p:spPr bwMode="auto">
              <a:xfrm>
                <a:off x="1879" y="4213"/>
                <a:ext cx="6" cy="4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4 h 4"/>
                  <a:gd name="T4" fmla="*/ 3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0" y="0"/>
                      <a:pt x="0" y="4"/>
                      <a:pt x="3" y="4"/>
                    </a:cubicBezTo>
                    <a:cubicBezTo>
                      <a:pt x="5" y="4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8" name="ïṡľíḓè">
                <a:extLst>
                  <a:ext uri="{FF2B5EF4-FFF2-40B4-BE49-F238E27FC236}">
                    <a16:creationId xmlns:a16="http://schemas.microsoft.com/office/drawing/2014/main" id="{8FE2A769-9CF6-480C-860F-EB0756FE894C}"/>
                  </a:ext>
                </a:extLst>
              </p:cNvPr>
              <p:cNvSpPr/>
              <p:nvPr/>
            </p:nvSpPr>
            <p:spPr bwMode="auto">
              <a:xfrm>
                <a:off x="1886" y="421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9" name="i$ḻîḋè">
                <a:extLst>
                  <a:ext uri="{FF2B5EF4-FFF2-40B4-BE49-F238E27FC236}">
                    <a16:creationId xmlns:a16="http://schemas.microsoft.com/office/drawing/2014/main" id="{273EDEEB-2D62-4D07-B92C-C9B04B38CE98}"/>
                  </a:ext>
                </a:extLst>
              </p:cNvPr>
              <p:cNvSpPr/>
              <p:nvPr/>
            </p:nvSpPr>
            <p:spPr bwMode="auto">
              <a:xfrm>
                <a:off x="1888" y="4217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0" name="îṥ1îḋe">
                <a:extLst>
                  <a:ext uri="{FF2B5EF4-FFF2-40B4-BE49-F238E27FC236}">
                    <a16:creationId xmlns:a16="http://schemas.microsoft.com/office/drawing/2014/main" id="{3EBB30BF-7165-4B43-96CE-C689F4C76F00}"/>
                  </a:ext>
                </a:extLst>
              </p:cNvPr>
              <p:cNvSpPr/>
              <p:nvPr/>
            </p:nvSpPr>
            <p:spPr bwMode="auto">
              <a:xfrm>
                <a:off x="1886" y="42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1" name="ïṡliḋê">
                <a:extLst>
                  <a:ext uri="{FF2B5EF4-FFF2-40B4-BE49-F238E27FC236}">
                    <a16:creationId xmlns:a16="http://schemas.microsoft.com/office/drawing/2014/main" id="{972D7FE7-176E-4B0F-8290-D8A08B5FB3CE}"/>
                  </a:ext>
                </a:extLst>
              </p:cNvPr>
              <p:cNvSpPr/>
              <p:nvPr/>
            </p:nvSpPr>
            <p:spPr bwMode="auto">
              <a:xfrm>
                <a:off x="1886" y="420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2" name="íṩḷîḓé">
                <a:extLst>
                  <a:ext uri="{FF2B5EF4-FFF2-40B4-BE49-F238E27FC236}">
                    <a16:creationId xmlns:a16="http://schemas.microsoft.com/office/drawing/2014/main" id="{8E4CCB03-6799-469F-B962-B66DCBA907A8}"/>
                  </a:ext>
                </a:extLst>
              </p:cNvPr>
              <p:cNvSpPr/>
              <p:nvPr/>
            </p:nvSpPr>
            <p:spPr bwMode="auto">
              <a:xfrm>
                <a:off x="1890" y="421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3" name="ísḻiḓe">
                <a:extLst>
                  <a:ext uri="{FF2B5EF4-FFF2-40B4-BE49-F238E27FC236}">
                    <a16:creationId xmlns:a16="http://schemas.microsoft.com/office/drawing/2014/main" id="{7D001687-9318-4366-BBE8-E5900AFB4026}"/>
                  </a:ext>
                </a:extLst>
              </p:cNvPr>
              <p:cNvSpPr/>
              <p:nvPr/>
            </p:nvSpPr>
            <p:spPr bwMode="auto">
              <a:xfrm>
                <a:off x="1892" y="42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4" name="ïṩlîdê">
                <a:extLst>
                  <a:ext uri="{FF2B5EF4-FFF2-40B4-BE49-F238E27FC236}">
                    <a16:creationId xmlns:a16="http://schemas.microsoft.com/office/drawing/2014/main" id="{CFFA84A5-3C99-4DDE-B69A-6CB18362F96D}"/>
                  </a:ext>
                </a:extLst>
              </p:cNvPr>
              <p:cNvSpPr/>
              <p:nvPr/>
            </p:nvSpPr>
            <p:spPr bwMode="auto">
              <a:xfrm>
                <a:off x="1894" y="421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5" name="î$1ïďê">
                <a:extLst>
                  <a:ext uri="{FF2B5EF4-FFF2-40B4-BE49-F238E27FC236}">
                    <a16:creationId xmlns:a16="http://schemas.microsoft.com/office/drawing/2014/main" id="{39FDD98A-D679-4EA1-8A08-5030C11D41BC}"/>
                  </a:ext>
                </a:extLst>
              </p:cNvPr>
              <p:cNvSpPr/>
              <p:nvPr/>
            </p:nvSpPr>
            <p:spPr bwMode="auto">
              <a:xfrm>
                <a:off x="1894" y="420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6" name="î$ḷïḓé">
                <a:extLst>
                  <a:ext uri="{FF2B5EF4-FFF2-40B4-BE49-F238E27FC236}">
                    <a16:creationId xmlns:a16="http://schemas.microsoft.com/office/drawing/2014/main" id="{E1B82BDB-09DC-4330-9181-1513BBBE6B1D}"/>
                  </a:ext>
                </a:extLst>
              </p:cNvPr>
              <p:cNvSpPr/>
              <p:nvPr/>
            </p:nvSpPr>
            <p:spPr bwMode="auto">
              <a:xfrm>
                <a:off x="1893" y="42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7" name="îṧ1îḓè">
                <a:extLst>
                  <a:ext uri="{FF2B5EF4-FFF2-40B4-BE49-F238E27FC236}">
                    <a16:creationId xmlns:a16="http://schemas.microsoft.com/office/drawing/2014/main" id="{12F75ABB-70BA-4F61-95E3-8B53F41061B9}"/>
                  </a:ext>
                </a:extLst>
              </p:cNvPr>
              <p:cNvSpPr/>
              <p:nvPr/>
            </p:nvSpPr>
            <p:spPr bwMode="auto">
              <a:xfrm>
                <a:off x="1894" y="4222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8" name="îṣľiḋe">
                <a:extLst>
                  <a:ext uri="{FF2B5EF4-FFF2-40B4-BE49-F238E27FC236}">
                    <a16:creationId xmlns:a16="http://schemas.microsoft.com/office/drawing/2014/main" id="{A1E6098B-3F91-4715-A646-28267B4CA0A6}"/>
                  </a:ext>
                </a:extLst>
              </p:cNvPr>
              <p:cNvSpPr/>
              <p:nvPr/>
            </p:nvSpPr>
            <p:spPr bwMode="auto">
              <a:xfrm>
                <a:off x="1889" y="4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9" name="íṥḷïḑê">
                <a:extLst>
                  <a:ext uri="{FF2B5EF4-FFF2-40B4-BE49-F238E27FC236}">
                    <a16:creationId xmlns:a16="http://schemas.microsoft.com/office/drawing/2014/main" id="{7A977508-6348-4F46-86E0-BAB21D4AAFCC}"/>
                  </a:ext>
                </a:extLst>
              </p:cNvPr>
              <p:cNvSpPr/>
              <p:nvPr/>
            </p:nvSpPr>
            <p:spPr bwMode="auto">
              <a:xfrm>
                <a:off x="1887" y="420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0" name="ïślíḑe">
                <a:extLst>
                  <a:ext uri="{FF2B5EF4-FFF2-40B4-BE49-F238E27FC236}">
                    <a16:creationId xmlns:a16="http://schemas.microsoft.com/office/drawing/2014/main" id="{761A5B1B-1637-41FC-9D02-D8CEDC72FFD7}"/>
                  </a:ext>
                </a:extLst>
              </p:cNvPr>
              <p:cNvSpPr/>
              <p:nvPr/>
            </p:nvSpPr>
            <p:spPr bwMode="auto">
              <a:xfrm>
                <a:off x="1887" y="4202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1 h 3"/>
                  <a:gd name="T4" fmla="*/ 1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3" y="2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1" name="îṣļïďé">
                <a:extLst>
                  <a:ext uri="{FF2B5EF4-FFF2-40B4-BE49-F238E27FC236}">
                    <a16:creationId xmlns:a16="http://schemas.microsoft.com/office/drawing/2014/main" id="{3A0973CA-9268-47E1-AC4E-B552657E49EF}"/>
                  </a:ext>
                </a:extLst>
              </p:cNvPr>
              <p:cNvSpPr/>
              <p:nvPr/>
            </p:nvSpPr>
            <p:spPr bwMode="auto">
              <a:xfrm>
                <a:off x="1883" y="4202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2" name="ïṣľiḍê">
                <a:extLst>
                  <a:ext uri="{FF2B5EF4-FFF2-40B4-BE49-F238E27FC236}">
                    <a16:creationId xmlns:a16="http://schemas.microsoft.com/office/drawing/2014/main" id="{D3DF93D7-C91B-44AB-BE1F-8344D5457A0B}"/>
                  </a:ext>
                </a:extLst>
              </p:cNvPr>
              <p:cNvSpPr/>
              <p:nvPr/>
            </p:nvSpPr>
            <p:spPr bwMode="auto">
              <a:xfrm>
                <a:off x="1884" y="419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3" name="iṡļïďè">
                <a:extLst>
                  <a:ext uri="{FF2B5EF4-FFF2-40B4-BE49-F238E27FC236}">
                    <a16:creationId xmlns:a16="http://schemas.microsoft.com/office/drawing/2014/main" id="{CA73A7BC-3AE4-485A-B838-8ED0F58A071F}"/>
                  </a:ext>
                </a:extLst>
              </p:cNvPr>
              <p:cNvSpPr/>
              <p:nvPr/>
            </p:nvSpPr>
            <p:spPr bwMode="auto">
              <a:xfrm>
                <a:off x="1880" y="419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4" name="íśḻïḍè">
                <a:extLst>
                  <a:ext uri="{FF2B5EF4-FFF2-40B4-BE49-F238E27FC236}">
                    <a16:creationId xmlns:a16="http://schemas.microsoft.com/office/drawing/2014/main" id="{CA6AC821-84AC-489A-AB81-B7A32A411974}"/>
                  </a:ext>
                </a:extLst>
              </p:cNvPr>
              <p:cNvSpPr/>
              <p:nvPr/>
            </p:nvSpPr>
            <p:spPr bwMode="auto">
              <a:xfrm>
                <a:off x="1886" y="419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5" name="iṧļïḓè">
                <a:extLst>
                  <a:ext uri="{FF2B5EF4-FFF2-40B4-BE49-F238E27FC236}">
                    <a16:creationId xmlns:a16="http://schemas.microsoft.com/office/drawing/2014/main" id="{08DD73E7-4D47-4075-9877-0238AD86DE73}"/>
                  </a:ext>
                </a:extLst>
              </p:cNvPr>
              <p:cNvSpPr/>
              <p:nvPr/>
            </p:nvSpPr>
            <p:spPr bwMode="auto">
              <a:xfrm>
                <a:off x="1889" y="420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6" name="íṡ1ïďe">
                <a:extLst>
                  <a:ext uri="{FF2B5EF4-FFF2-40B4-BE49-F238E27FC236}">
                    <a16:creationId xmlns:a16="http://schemas.microsoft.com/office/drawing/2014/main" id="{88CFE874-9CD9-4A60-BFA2-580303190263}"/>
                  </a:ext>
                </a:extLst>
              </p:cNvPr>
              <p:cNvSpPr/>
              <p:nvPr/>
            </p:nvSpPr>
            <p:spPr bwMode="auto">
              <a:xfrm>
                <a:off x="1891" y="4198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4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7" name="îṧḷïḋé">
                <a:extLst>
                  <a:ext uri="{FF2B5EF4-FFF2-40B4-BE49-F238E27FC236}">
                    <a16:creationId xmlns:a16="http://schemas.microsoft.com/office/drawing/2014/main" id="{B5252040-2EB1-4985-A62E-10A1E631B105}"/>
                  </a:ext>
                </a:extLst>
              </p:cNvPr>
              <p:cNvSpPr/>
              <p:nvPr/>
            </p:nvSpPr>
            <p:spPr bwMode="auto">
              <a:xfrm>
                <a:off x="1889" y="418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8" name="ïs1ïḑe">
                <a:extLst>
                  <a:ext uri="{FF2B5EF4-FFF2-40B4-BE49-F238E27FC236}">
                    <a16:creationId xmlns:a16="http://schemas.microsoft.com/office/drawing/2014/main" id="{617A586B-E7C5-45E3-A984-1201FAED4B4E}"/>
                  </a:ext>
                </a:extLst>
              </p:cNvPr>
              <p:cNvSpPr/>
              <p:nvPr/>
            </p:nvSpPr>
            <p:spPr bwMode="auto">
              <a:xfrm>
                <a:off x="1884" y="4187"/>
                <a:ext cx="2" cy="3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9" name="isľïďè">
                <a:extLst>
                  <a:ext uri="{FF2B5EF4-FFF2-40B4-BE49-F238E27FC236}">
                    <a16:creationId xmlns:a16="http://schemas.microsoft.com/office/drawing/2014/main" id="{5DA40EFA-673F-4F9C-A793-09E7B14FFA1B}"/>
                  </a:ext>
                </a:extLst>
              </p:cNvPr>
              <p:cNvSpPr/>
              <p:nvPr/>
            </p:nvSpPr>
            <p:spPr bwMode="auto">
              <a:xfrm>
                <a:off x="1890" y="417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0" name="iŝ1iḓe">
                <a:extLst>
                  <a:ext uri="{FF2B5EF4-FFF2-40B4-BE49-F238E27FC236}">
                    <a16:creationId xmlns:a16="http://schemas.microsoft.com/office/drawing/2014/main" id="{42DAAF31-6734-4863-9D68-E10209232001}"/>
                  </a:ext>
                </a:extLst>
              </p:cNvPr>
              <p:cNvSpPr/>
              <p:nvPr/>
            </p:nvSpPr>
            <p:spPr bwMode="auto">
              <a:xfrm>
                <a:off x="1885" y="417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1" name="ïşḷïḓe">
                <a:extLst>
                  <a:ext uri="{FF2B5EF4-FFF2-40B4-BE49-F238E27FC236}">
                    <a16:creationId xmlns:a16="http://schemas.microsoft.com/office/drawing/2014/main" id="{02001B00-1284-4467-A461-EAC37EC6458F}"/>
                  </a:ext>
                </a:extLst>
              </p:cNvPr>
              <p:cNvSpPr/>
              <p:nvPr/>
            </p:nvSpPr>
            <p:spPr bwMode="auto">
              <a:xfrm>
                <a:off x="1893" y="4168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2" name="ï$ľíde">
                <a:extLst>
                  <a:ext uri="{FF2B5EF4-FFF2-40B4-BE49-F238E27FC236}">
                    <a16:creationId xmlns:a16="http://schemas.microsoft.com/office/drawing/2014/main" id="{919C0504-15BB-4348-BCC5-5D73EF67A6F4}"/>
                  </a:ext>
                </a:extLst>
              </p:cNvPr>
              <p:cNvSpPr/>
              <p:nvPr/>
            </p:nvSpPr>
            <p:spPr bwMode="auto">
              <a:xfrm>
                <a:off x="1868" y="421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3" name="ïṥ1iḋè">
                <a:extLst>
                  <a:ext uri="{FF2B5EF4-FFF2-40B4-BE49-F238E27FC236}">
                    <a16:creationId xmlns:a16="http://schemas.microsoft.com/office/drawing/2014/main" id="{460C5BE0-F6B3-4417-BE8F-B722878B6E37}"/>
                  </a:ext>
                </a:extLst>
              </p:cNvPr>
              <p:cNvSpPr/>
              <p:nvPr/>
            </p:nvSpPr>
            <p:spPr bwMode="auto">
              <a:xfrm>
                <a:off x="1829" y="4271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4" name="í$1íďé">
                <a:extLst>
                  <a:ext uri="{FF2B5EF4-FFF2-40B4-BE49-F238E27FC236}">
                    <a16:creationId xmlns:a16="http://schemas.microsoft.com/office/drawing/2014/main" id="{65E564FB-51AF-4A19-982B-08948E1D3BFF}"/>
                  </a:ext>
                </a:extLst>
              </p:cNvPr>
              <p:cNvSpPr/>
              <p:nvPr/>
            </p:nvSpPr>
            <p:spPr bwMode="auto">
              <a:xfrm>
                <a:off x="1829" y="427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1 h 2"/>
                  <a:gd name="T6" fmla="*/ 1 w 2"/>
                  <a:gd name="T7" fmla="*/ 2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5" name="iṣļïḓe">
                <a:extLst>
                  <a:ext uri="{FF2B5EF4-FFF2-40B4-BE49-F238E27FC236}">
                    <a16:creationId xmlns:a16="http://schemas.microsoft.com/office/drawing/2014/main" id="{973E8258-8337-4C8B-BC4C-4C6F82647476}"/>
                  </a:ext>
                </a:extLst>
              </p:cNvPr>
              <p:cNvSpPr/>
              <p:nvPr/>
            </p:nvSpPr>
            <p:spPr bwMode="auto">
              <a:xfrm>
                <a:off x="1824" y="427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6" name="iṥ1îde">
                <a:extLst>
                  <a:ext uri="{FF2B5EF4-FFF2-40B4-BE49-F238E27FC236}">
                    <a16:creationId xmlns:a16="http://schemas.microsoft.com/office/drawing/2014/main" id="{71A4747D-B930-47C2-9B7A-D7030D74D040}"/>
                  </a:ext>
                </a:extLst>
              </p:cNvPr>
              <p:cNvSpPr/>
              <p:nvPr/>
            </p:nvSpPr>
            <p:spPr bwMode="auto">
              <a:xfrm>
                <a:off x="1825" y="4283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7" name="ïşľïdè">
                <a:extLst>
                  <a:ext uri="{FF2B5EF4-FFF2-40B4-BE49-F238E27FC236}">
                    <a16:creationId xmlns:a16="http://schemas.microsoft.com/office/drawing/2014/main" id="{1C26F3BE-E6FB-418B-9319-41659C7F9DE4}"/>
                  </a:ext>
                </a:extLst>
              </p:cNvPr>
              <p:cNvSpPr/>
              <p:nvPr/>
            </p:nvSpPr>
            <p:spPr bwMode="auto">
              <a:xfrm>
                <a:off x="1830" y="428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8" name="îŝḻídè">
                <a:extLst>
                  <a:ext uri="{FF2B5EF4-FFF2-40B4-BE49-F238E27FC236}">
                    <a16:creationId xmlns:a16="http://schemas.microsoft.com/office/drawing/2014/main" id="{5F3D0760-2DF0-4324-B5A2-BED0C070DE32}"/>
                  </a:ext>
                </a:extLst>
              </p:cNvPr>
              <p:cNvSpPr/>
              <p:nvPr/>
            </p:nvSpPr>
            <p:spPr bwMode="auto">
              <a:xfrm>
                <a:off x="1833" y="428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9" name="íšļïḓè">
                <a:extLst>
                  <a:ext uri="{FF2B5EF4-FFF2-40B4-BE49-F238E27FC236}">
                    <a16:creationId xmlns:a16="http://schemas.microsoft.com/office/drawing/2014/main" id="{B15E4D6A-10E9-40B5-A06F-AD6545680E0B}"/>
                  </a:ext>
                </a:extLst>
              </p:cNvPr>
              <p:cNvSpPr/>
              <p:nvPr/>
            </p:nvSpPr>
            <p:spPr bwMode="auto">
              <a:xfrm>
                <a:off x="1826" y="4277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0" name="iṩ1iḓe">
                <a:extLst>
                  <a:ext uri="{FF2B5EF4-FFF2-40B4-BE49-F238E27FC236}">
                    <a16:creationId xmlns:a16="http://schemas.microsoft.com/office/drawing/2014/main" id="{1C94F47F-7A92-4481-ACBD-94F16AA1935A}"/>
                  </a:ext>
                </a:extLst>
              </p:cNvPr>
              <p:cNvSpPr/>
              <p:nvPr/>
            </p:nvSpPr>
            <p:spPr bwMode="auto">
              <a:xfrm>
                <a:off x="1826" y="4284"/>
                <a:ext cx="5" cy="1"/>
              </a:xfrm>
              <a:custGeom>
                <a:avLst/>
                <a:gdLst>
                  <a:gd name="T0" fmla="*/ 2 w 4"/>
                  <a:gd name="T1" fmla="*/ 1 h 1"/>
                  <a:gd name="T2" fmla="*/ 2 w 4"/>
                  <a:gd name="T3" fmla="*/ 1 h 1"/>
                  <a:gd name="T4" fmla="*/ 2 w 4"/>
                  <a:gd name="T5" fmla="*/ 1 h 1"/>
                  <a:gd name="T6" fmla="*/ 2 w 4"/>
                  <a:gd name="T7" fmla="*/ 1 h 1"/>
                  <a:gd name="T8" fmla="*/ 2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1" name="îşľíḍé">
                <a:extLst>
                  <a:ext uri="{FF2B5EF4-FFF2-40B4-BE49-F238E27FC236}">
                    <a16:creationId xmlns:a16="http://schemas.microsoft.com/office/drawing/2014/main" id="{A62150E6-CB9F-4BDB-896A-9C8F19888080}"/>
                  </a:ext>
                </a:extLst>
              </p:cNvPr>
              <p:cNvSpPr/>
              <p:nvPr/>
            </p:nvSpPr>
            <p:spPr bwMode="auto">
              <a:xfrm>
                <a:off x="1822" y="428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2" name="i$ļïḍe">
                <a:extLst>
                  <a:ext uri="{FF2B5EF4-FFF2-40B4-BE49-F238E27FC236}">
                    <a16:creationId xmlns:a16="http://schemas.microsoft.com/office/drawing/2014/main" id="{B4829494-C637-4016-B3E9-AA6D85BA78FC}"/>
                  </a:ext>
                </a:extLst>
              </p:cNvPr>
              <p:cNvSpPr/>
              <p:nvPr/>
            </p:nvSpPr>
            <p:spPr bwMode="auto">
              <a:xfrm>
                <a:off x="1816" y="428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3" name="ïṡ1îḓe">
                <a:extLst>
                  <a:ext uri="{FF2B5EF4-FFF2-40B4-BE49-F238E27FC236}">
                    <a16:creationId xmlns:a16="http://schemas.microsoft.com/office/drawing/2014/main" id="{8A9F85CE-1746-49BB-A5FE-7C75CD3F837C}"/>
                  </a:ext>
                </a:extLst>
              </p:cNvPr>
              <p:cNvSpPr/>
              <p:nvPr/>
            </p:nvSpPr>
            <p:spPr bwMode="auto">
              <a:xfrm>
                <a:off x="1832" y="4278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4" name="îṧļiḍê">
                <a:extLst>
                  <a:ext uri="{FF2B5EF4-FFF2-40B4-BE49-F238E27FC236}">
                    <a16:creationId xmlns:a16="http://schemas.microsoft.com/office/drawing/2014/main" id="{4919C545-7B40-445F-A99F-E6F98C15A9D9}"/>
                  </a:ext>
                </a:extLst>
              </p:cNvPr>
              <p:cNvSpPr/>
              <p:nvPr/>
            </p:nvSpPr>
            <p:spPr bwMode="auto">
              <a:xfrm>
                <a:off x="1820" y="428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5" name="îśḷîḑé">
                <a:extLst>
                  <a:ext uri="{FF2B5EF4-FFF2-40B4-BE49-F238E27FC236}">
                    <a16:creationId xmlns:a16="http://schemas.microsoft.com/office/drawing/2014/main" id="{64E9FD50-F6A6-49C2-99EF-BD9FB4FF2801}"/>
                  </a:ext>
                </a:extLst>
              </p:cNvPr>
              <p:cNvSpPr/>
              <p:nvPr/>
            </p:nvSpPr>
            <p:spPr bwMode="auto">
              <a:xfrm>
                <a:off x="1825" y="4286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6" name="iṧ1iḍe">
                <a:extLst>
                  <a:ext uri="{FF2B5EF4-FFF2-40B4-BE49-F238E27FC236}">
                    <a16:creationId xmlns:a16="http://schemas.microsoft.com/office/drawing/2014/main" id="{5B70EA21-7DA1-4481-9666-3C1341C53C34}"/>
                  </a:ext>
                </a:extLst>
              </p:cNvPr>
              <p:cNvSpPr/>
              <p:nvPr/>
            </p:nvSpPr>
            <p:spPr bwMode="auto">
              <a:xfrm>
                <a:off x="1838" y="428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7" name="iṡľíḋê">
                <a:extLst>
                  <a:ext uri="{FF2B5EF4-FFF2-40B4-BE49-F238E27FC236}">
                    <a16:creationId xmlns:a16="http://schemas.microsoft.com/office/drawing/2014/main" id="{1C724D4F-F023-4436-88CC-46D629131C16}"/>
                  </a:ext>
                </a:extLst>
              </p:cNvPr>
              <p:cNvSpPr/>
              <p:nvPr/>
            </p:nvSpPr>
            <p:spPr bwMode="auto">
              <a:xfrm>
                <a:off x="1833" y="4282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0"/>
                      <a:pt x="0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8" name="ïṥļíḓè">
                <a:extLst>
                  <a:ext uri="{FF2B5EF4-FFF2-40B4-BE49-F238E27FC236}">
                    <a16:creationId xmlns:a16="http://schemas.microsoft.com/office/drawing/2014/main" id="{B66CECAA-D81A-4683-A642-E2D11DA451A9}"/>
                  </a:ext>
                </a:extLst>
              </p:cNvPr>
              <p:cNvSpPr/>
              <p:nvPr/>
            </p:nvSpPr>
            <p:spPr bwMode="auto">
              <a:xfrm>
                <a:off x="2032" y="4128"/>
                <a:ext cx="86" cy="158"/>
              </a:xfrm>
              <a:custGeom>
                <a:avLst/>
                <a:gdLst>
                  <a:gd name="T0" fmla="*/ 63 w 81"/>
                  <a:gd name="T1" fmla="*/ 132 h 149"/>
                  <a:gd name="T2" fmla="*/ 52 w 81"/>
                  <a:gd name="T3" fmla="*/ 107 h 149"/>
                  <a:gd name="T4" fmla="*/ 40 w 81"/>
                  <a:gd name="T5" fmla="*/ 76 h 149"/>
                  <a:gd name="T6" fmla="*/ 13 w 81"/>
                  <a:gd name="T7" fmla="*/ 22 h 149"/>
                  <a:gd name="T8" fmla="*/ 0 w 81"/>
                  <a:gd name="T9" fmla="*/ 0 h 149"/>
                  <a:gd name="T10" fmla="*/ 12 w 81"/>
                  <a:gd name="T11" fmla="*/ 22 h 149"/>
                  <a:gd name="T12" fmla="*/ 38 w 81"/>
                  <a:gd name="T13" fmla="*/ 77 h 149"/>
                  <a:gd name="T14" fmla="*/ 50 w 81"/>
                  <a:gd name="T15" fmla="*/ 108 h 149"/>
                  <a:gd name="T16" fmla="*/ 63 w 81"/>
                  <a:gd name="T17" fmla="*/ 132 h 149"/>
                  <a:gd name="T18" fmla="*/ 75 w 81"/>
                  <a:gd name="T19" fmla="*/ 146 h 149"/>
                  <a:gd name="T20" fmla="*/ 80 w 81"/>
                  <a:gd name="T21" fmla="*/ 148 h 149"/>
                  <a:gd name="T22" fmla="*/ 81 w 81"/>
                  <a:gd name="T23" fmla="*/ 149 h 149"/>
                  <a:gd name="T24" fmla="*/ 80 w 81"/>
                  <a:gd name="T25" fmla="*/ 148 h 149"/>
                  <a:gd name="T26" fmla="*/ 76 w 81"/>
                  <a:gd name="T27" fmla="*/ 145 h 149"/>
                  <a:gd name="T28" fmla="*/ 63 w 81"/>
                  <a:gd name="T29" fmla="*/ 13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149">
                    <a:moveTo>
                      <a:pt x="63" y="132"/>
                    </a:moveTo>
                    <a:cubicBezTo>
                      <a:pt x="59" y="125"/>
                      <a:pt x="55" y="117"/>
                      <a:pt x="52" y="107"/>
                    </a:cubicBezTo>
                    <a:cubicBezTo>
                      <a:pt x="48" y="98"/>
                      <a:pt x="44" y="87"/>
                      <a:pt x="40" y="76"/>
                    </a:cubicBezTo>
                    <a:cubicBezTo>
                      <a:pt x="31" y="54"/>
                      <a:pt x="21" y="35"/>
                      <a:pt x="13" y="22"/>
                    </a:cubicBezTo>
                    <a:cubicBezTo>
                      <a:pt x="5" y="8"/>
                      <a:pt x="0" y="0"/>
                      <a:pt x="0" y="0"/>
                    </a:cubicBezTo>
                    <a:cubicBezTo>
                      <a:pt x="0" y="0"/>
                      <a:pt x="5" y="8"/>
                      <a:pt x="12" y="22"/>
                    </a:cubicBezTo>
                    <a:cubicBezTo>
                      <a:pt x="20" y="36"/>
                      <a:pt x="29" y="55"/>
                      <a:pt x="38" y="77"/>
                    </a:cubicBezTo>
                    <a:cubicBezTo>
                      <a:pt x="43" y="88"/>
                      <a:pt x="47" y="98"/>
                      <a:pt x="50" y="108"/>
                    </a:cubicBezTo>
                    <a:cubicBezTo>
                      <a:pt x="54" y="117"/>
                      <a:pt x="58" y="126"/>
                      <a:pt x="63" y="132"/>
                    </a:cubicBezTo>
                    <a:cubicBezTo>
                      <a:pt x="67" y="139"/>
                      <a:pt x="72" y="143"/>
                      <a:pt x="75" y="146"/>
                    </a:cubicBezTo>
                    <a:cubicBezTo>
                      <a:pt x="77" y="147"/>
                      <a:pt x="79" y="148"/>
                      <a:pt x="80" y="148"/>
                    </a:cubicBezTo>
                    <a:cubicBezTo>
                      <a:pt x="81" y="149"/>
                      <a:pt x="81" y="149"/>
                      <a:pt x="81" y="149"/>
                    </a:cubicBezTo>
                    <a:cubicBezTo>
                      <a:pt x="81" y="149"/>
                      <a:pt x="81" y="149"/>
                      <a:pt x="80" y="148"/>
                    </a:cubicBezTo>
                    <a:cubicBezTo>
                      <a:pt x="79" y="148"/>
                      <a:pt x="77" y="147"/>
                      <a:pt x="76" y="145"/>
                    </a:cubicBezTo>
                    <a:cubicBezTo>
                      <a:pt x="72" y="143"/>
                      <a:pt x="68" y="138"/>
                      <a:pt x="63" y="1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9" name="íśḷiḍê">
                <a:extLst>
                  <a:ext uri="{FF2B5EF4-FFF2-40B4-BE49-F238E27FC236}">
                    <a16:creationId xmlns:a16="http://schemas.microsoft.com/office/drawing/2014/main" id="{EAED70B8-2C65-4CF0-87E2-97A7FB204965}"/>
                  </a:ext>
                </a:extLst>
              </p:cNvPr>
              <p:cNvSpPr/>
              <p:nvPr/>
            </p:nvSpPr>
            <p:spPr bwMode="auto">
              <a:xfrm>
                <a:off x="2098" y="4276"/>
                <a:ext cx="4" cy="6"/>
              </a:xfrm>
              <a:custGeom>
                <a:avLst/>
                <a:gdLst>
                  <a:gd name="T0" fmla="*/ 1 w 4"/>
                  <a:gd name="T1" fmla="*/ 0 h 5"/>
                  <a:gd name="T2" fmla="*/ 1 w 4"/>
                  <a:gd name="T3" fmla="*/ 3 h 5"/>
                  <a:gd name="T4" fmla="*/ 4 w 4"/>
                  <a:gd name="T5" fmla="*/ 5 h 5"/>
                  <a:gd name="T6" fmla="*/ 3 w 4"/>
                  <a:gd name="T7" fmla="*/ 2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2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3" y="2"/>
                    </a:cubicBezTo>
                    <a:cubicBezTo>
                      <a:pt x="2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80" name="îṡľíḓe">
                <a:extLst>
                  <a:ext uri="{FF2B5EF4-FFF2-40B4-BE49-F238E27FC236}">
                    <a16:creationId xmlns:a16="http://schemas.microsoft.com/office/drawing/2014/main" id="{6CE4CF8D-A337-49AD-8853-216951C72471}"/>
                  </a:ext>
                </a:extLst>
              </p:cNvPr>
              <p:cNvSpPr/>
              <p:nvPr/>
            </p:nvSpPr>
            <p:spPr bwMode="auto">
              <a:xfrm>
                <a:off x="2029" y="4134"/>
                <a:ext cx="32" cy="58"/>
              </a:xfrm>
              <a:custGeom>
                <a:avLst/>
                <a:gdLst>
                  <a:gd name="T0" fmla="*/ 16 w 30"/>
                  <a:gd name="T1" fmla="*/ 26 h 54"/>
                  <a:gd name="T2" fmla="*/ 26 w 30"/>
                  <a:gd name="T3" fmla="*/ 46 h 54"/>
                  <a:gd name="T4" fmla="*/ 30 w 30"/>
                  <a:gd name="T5" fmla="*/ 54 h 54"/>
                  <a:gd name="T6" fmla="*/ 27 w 30"/>
                  <a:gd name="T7" fmla="*/ 46 h 54"/>
                  <a:gd name="T8" fmla="*/ 18 w 30"/>
                  <a:gd name="T9" fmla="*/ 26 h 54"/>
                  <a:gd name="T10" fmla="*/ 6 w 30"/>
                  <a:gd name="T11" fmla="*/ 7 h 54"/>
                  <a:gd name="T12" fmla="*/ 0 w 30"/>
                  <a:gd name="T13" fmla="*/ 0 h 54"/>
                  <a:gd name="T14" fmla="*/ 5 w 30"/>
                  <a:gd name="T15" fmla="*/ 8 h 54"/>
                  <a:gd name="T16" fmla="*/ 16 w 30"/>
                  <a:gd name="T17" fmla="*/ 2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4">
                    <a:moveTo>
                      <a:pt x="16" y="26"/>
                    </a:moveTo>
                    <a:cubicBezTo>
                      <a:pt x="20" y="34"/>
                      <a:pt x="24" y="41"/>
                      <a:pt x="26" y="46"/>
                    </a:cubicBezTo>
                    <a:cubicBezTo>
                      <a:pt x="28" y="51"/>
                      <a:pt x="30" y="54"/>
                      <a:pt x="30" y="54"/>
                    </a:cubicBezTo>
                    <a:cubicBezTo>
                      <a:pt x="30" y="54"/>
                      <a:pt x="29" y="51"/>
                      <a:pt x="27" y="46"/>
                    </a:cubicBezTo>
                    <a:cubicBezTo>
                      <a:pt x="25" y="40"/>
                      <a:pt x="22" y="33"/>
                      <a:pt x="18" y="26"/>
                    </a:cubicBezTo>
                    <a:cubicBezTo>
                      <a:pt x="14" y="18"/>
                      <a:pt x="9" y="12"/>
                      <a:pt x="6" y="7"/>
                    </a:cubicBezTo>
                    <a:cubicBezTo>
                      <a:pt x="3" y="3"/>
                      <a:pt x="0" y="0"/>
                      <a:pt x="0" y="0"/>
                    </a:cubicBezTo>
                    <a:cubicBezTo>
                      <a:pt x="0" y="0"/>
                      <a:pt x="2" y="3"/>
                      <a:pt x="5" y="8"/>
                    </a:cubicBezTo>
                    <a:cubicBezTo>
                      <a:pt x="8" y="12"/>
                      <a:pt x="12" y="19"/>
                      <a:pt x="16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şľîḋe">
              <a:extLst>
                <a:ext uri="{FF2B5EF4-FFF2-40B4-BE49-F238E27FC236}">
                  <a16:creationId xmlns:a16="http://schemas.microsoft.com/office/drawing/2014/main" id="{18C93ADA-4AE8-4EDD-89B5-4684482DC4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33462" y="3170018"/>
              <a:ext cx="832655" cy="1425463"/>
              <a:chOff x="1620" y="3457"/>
              <a:chExt cx="486" cy="832"/>
            </a:xfrm>
            <a:solidFill>
              <a:schemeClr val="bg1">
                <a:lumMod val="85000"/>
              </a:schemeClr>
            </a:solidFill>
          </p:grpSpPr>
          <p:sp>
            <p:nvSpPr>
              <p:cNvPr id="5381" name="ïṩḷïḓé">
                <a:extLst>
                  <a:ext uri="{FF2B5EF4-FFF2-40B4-BE49-F238E27FC236}">
                    <a16:creationId xmlns:a16="http://schemas.microsoft.com/office/drawing/2014/main" id="{10C35258-7C9A-46E4-AEA7-62147E69A055}"/>
                  </a:ext>
                </a:extLst>
              </p:cNvPr>
              <p:cNvSpPr/>
              <p:nvPr/>
            </p:nvSpPr>
            <p:spPr bwMode="auto">
              <a:xfrm>
                <a:off x="2031" y="4169"/>
                <a:ext cx="39" cy="56"/>
              </a:xfrm>
              <a:custGeom>
                <a:avLst/>
                <a:gdLst>
                  <a:gd name="T0" fmla="*/ 33 w 37"/>
                  <a:gd name="T1" fmla="*/ 44 h 53"/>
                  <a:gd name="T2" fmla="*/ 23 w 37"/>
                  <a:gd name="T3" fmla="*/ 23 h 53"/>
                  <a:gd name="T4" fmla="*/ 8 w 37"/>
                  <a:gd name="T5" fmla="*/ 5 h 53"/>
                  <a:gd name="T6" fmla="*/ 2 w 37"/>
                  <a:gd name="T7" fmla="*/ 1 h 53"/>
                  <a:gd name="T8" fmla="*/ 0 w 37"/>
                  <a:gd name="T9" fmla="*/ 0 h 53"/>
                  <a:gd name="T10" fmla="*/ 2 w 37"/>
                  <a:gd name="T11" fmla="*/ 1 h 53"/>
                  <a:gd name="T12" fmla="*/ 8 w 37"/>
                  <a:gd name="T13" fmla="*/ 5 h 53"/>
                  <a:gd name="T14" fmla="*/ 22 w 37"/>
                  <a:gd name="T15" fmla="*/ 23 h 53"/>
                  <a:gd name="T16" fmla="*/ 32 w 37"/>
                  <a:gd name="T17" fmla="*/ 44 h 53"/>
                  <a:gd name="T18" fmla="*/ 37 w 37"/>
                  <a:gd name="T19" fmla="*/ 53 h 53"/>
                  <a:gd name="T20" fmla="*/ 33 w 37"/>
                  <a:gd name="T21" fmla="*/ 4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" h="53">
                    <a:moveTo>
                      <a:pt x="33" y="44"/>
                    </a:moveTo>
                    <a:cubicBezTo>
                      <a:pt x="30" y="38"/>
                      <a:pt x="28" y="31"/>
                      <a:pt x="23" y="23"/>
                    </a:cubicBezTo>
                    <a:cubicBezTo>
                      <a:pt x="19" y="14"/>
                      <a:pt x="13" y="8"/>
                      <a:pt x="8" y="5"/>
                    </a:cubicBezTo>
                    <a:cubicBezTo>
                      <a:pt x="6" y="3"/>
                      <a:pt x="4" y="2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1"/>
                    </a:cubicBezTo>
                    <a:cubicBezTo>
                      <a:pt x="3" y="2"/>
                      <a:pt x="5" y="3"/>
                      <a:pt x="8" y="5"/>
                    </a:cubicBezTo>
                    <a:cubicBezTo>
                      <a:pt x="12" y="9"/>
                      <a:pt x="18" y="15"/>
                      <a:pt x="22" y="23"/>
                    </a:cubicBezTo>
                    <a:cubicBezTo>
                      <a:pt x="26" y="31"/>
                      <a:pt x="29" y="39"/>
                      <a:pt x="32" y="44"/>
                    </a:cubicBezTo>
                    <a:cubicBezTo>
                      <a:pt x="35" y="50"/>
                      <a:pt x="37" y="53"/>
                      <a:pt x="37" y="53"/>
                    </a:cubicBezTo>
                    <a:cubicBezTo>
                      <a:pt x="37" y="53"/>
                      <a:pt x="35" y="50"/>
                      <a:pt x="33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2" name="iŝḻïḓè">
                <a:extLst>
                  <a:ext uri="{FF2B5EF4-FFF2-40B4-BE49-F238E27FC236}">
                    <a16:creationId xmlns:a16="http://schemas.microsoft.com/office/drawing/2014/main" id="{2F9C9A07-B927-4512-9068-AEC36E330B0E}"/>
                  </a:ext>
                </a:extLst>
              </p:cNvPr>
              <p:cNvSpPr/>
              <p:nvPr/>
            </p:nvSpPr>
            <p:spPr bwMode="auto">
              <a:xfrm>
                <a:off x="2028" y="4161"/>
                <a:ext cx="27" cy="26"/>
              </a:xfrm>
              <a:custGeom>
                <a:avLst/>
                <a:gdLst>
                  <a:gd name="T0" fmla="*/ 15 w 26"/>
                  <a:gd name="T1" fmla="*/ 11 h 25"/>
                  <a:gd name="T2" fmla="*/ 23 w 26"/>
                  <a:gd name="T3" fmla="*/ 21 h 25"/>
                  <a:gd name="T4" fmla="*/ 26 w 26"/>
                  <a:gd name="T5" fmla="*/ 25 h 25"/>
                  <a:gd name="T6" fmla="*/ 24 w 26"/>
                  <a:gd name="T7" fmla="*/ 20 h 25"/>
                  <a:gd name="T8" fmla="*/ 16 w 26"/>
                  <a:gd name="T9" fmla="*/ 10 h 25"/>
                  <a:gd name="T10" fmla="*/ 5 w 26"/>
                  <a:gd name="T11" fmla="*/ 2 h 25"/>
                  <a:gd name="T12" fmla="*/ 0 w 26"/>
                  <a:gd name="T13" fmla="*/ 0 h 25"/>
                  <a:gd name="T14" fmla="*/ 5 w 26"/>
                  <a:gd name="T15" fmla="*/ 3 h 25"/>
                  <a:gd name="T16" fmla="*/ 15 w 26"/>
                  <a:gd name="T17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25">
                    <a:moveTo>
                      <a:pt x="15" y="11"/>
                    </a:moveTo>
                    <a:cubicBezTo>
                      <a:pt x="18" y="15"/>
                      <a:pt x="21" y="18"/>
                      <a:pt x="23" y="21"/>
                    </a:cubicBezTo>
                    <a:cubicBezTo>
                      <a:pt x="25" y="24"/>
                      <a:pt x="26" y="25"/>
                      <a:pt x="26" y="25"/>
                    </a:cubicBezTo>
                    <a:cubicBezTo>
                      <a:pt x="26" y="25"/>
                      <a:pt x="26" y="23"/>
                      <a:pt x="24" y="20"/>
                    </a:cubicBezTo>
                    <a:cubicBezTo>
                      <a:pt x="22" y="18"/>
                      <a:pt x="19" y="14"/>
                      <a:pt x="16" y="10"/>
                    </a:cubicBezTo>
                    <a:cubicBezTo>
                      <a:pt x="12" y="6"/>
                      <a:pt x="8" y="4"/>
                      <a:pt x="5" y="2"/>
                    </a:cubicBezTo>
                    <a:cubicBezTo>
                      <a:pt x="2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5" y="3"/>
                    </a:cubicBezTo>
                    <a:cubicBezTo>
                      <a:pt x="7" y="5"/>
                      <a:pt x="11" y="8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3" name="ïṡļîḍê">
                <a:extLst>
                  <a:ext uri="{FF2B5EF4-FFF2-40B4-BE49-F238E27FC236}">
                    <a16:creationId xmlns:a16="http://schemas.microsoft.com/office/drawing/2014/main" id="{5B0C7B46-B320-4C98-9E77-8C19857E475A}"/>
                  </a:ext>
                </a:extLst>
              </p:cNvPr>
              <p:cNvSpPr/>
              <p:nvPr/>
            </p:nvSpPr>
            <p:spPr bwMode="auto">
              <a:xfrm>
                <a:off x="2028" y="4147"/>
                <a:ext cx="21" cy="26"/>
              </a:xfrm>
              <a:custGeom>
                <a:avLst/>
                <a:gdLst>
                  <a:gd name="T0" fmla="*/ 11 w 20"/>
                  <a:gd name="T1" fmla="*/ 11 h 24"/>
                  <a:gd name="T2" fmla="*/ 20 w 20"/>
                  <a:gd name="T3" fmla="*/ 24 h 24"/>
                  <a:gd name="T4" fmla="*/ 18 w 20"/>
                  <a:gd name="T5" fmla="*/ 19 h 24"/>
                  <a:gd name="T6" fmla="*/ 12 w 20"/>
                  <a:gd name="T7" fmla="*/ 10 h 24"/>
                  <a:gd name="T8" fmla="*/ 4 w 20"/>
                  <a:gd name="T9" fmla="*/ 3 h 24"/>
                  <a:gd name="T10" fmla="*/ 0 w 20"/>
                  <a:gd name="T11" fmla="*/ 0 h 24"/>
                  <a:gd name="T12" fmla="*/ 11 w 20"/>
                  <a:gd name="T13" fmla="*/ 1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4">
                    <a:moveTo>
                      <a:pt x="11" y="11"/>
                    </a:moveTo>
                    <a:cubicBezTo>
                      <a:pt x="16" y="18"/>
                      <a:pt x="20" y="24"/>
                      <a:pt x="20" y="24"/>
                    </a:cubicBezTo>
                    <a:cubicBezTo>
                      <a:pt x="20" y="24"/>
                      <a:pt x="20" y="22"/>
                      <a:pt x="18" y="19"/>
                    </a:cubicBezTo>
                    <a:cubicBezTo>
                      <a:pt x="17" y="17"/>
                      <a:pt x="15" y="14"/>
                      <a:pt x="12" y="10"/>
                    </a:cubicBezTo>
                    <a:cubicBezTo>
                      <a:pt x="9" y="7"/>
                      <a:pt x="6" y="5"/>
                      <a:pt x="4" y="3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5" y="5"/>
                      <a:pt x="11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4" name="íśļíḋe">
                <a:extLst>
                  <a:ext uri="{FF2B5EF4-FFF2-40B4-BE49-F238E27FC236}">
                    <a16:creationId xmlns:a16="http://schemas.microsoft.com/office/drawing/2014/main" id="{FD173437-E53D-47AA-888C-E3BEC8F65028}"/>
                  </a:ext>
                </a:extLst>
              </p:cNvPr>
              <p:cNvSpPr/>
              <p:nvPr/>
            </p:nvSpPr>
            <p:spPr bwMode="auto">
              <a:xfrm>
                <a:off x="2062" y="419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5" name="ïsľiḑe">
                <a:extLst>
                  <a:ext uri="{FF2B5EF4-FFF2-40B4-BE49-F238E27FC236}">
                    <a16:creationId xmlns:a16="http://schemas.microsoft.com/office/drawing/2014/main" id="{66619521-3B12-42D0-9A0E-B5F1C695A0F1}"/>
                  </a:ext>
                </a:extLst>
              </p:cNvPr>
              <p:cNvSpPr/>
              <p:nvPr/>
            </p:nvSpPr>
            <p:spPr bwMode="auto">
              <a:xfrm>
                <a:off x="2063" y="4200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6" name="îṣļíḍê">
                <a:extLst>
                  <a:ext uri="{FF2B5EF4-FFF2-40B4-BE49-F238E27FC236}">
                    <a16:creationId xmlns:a16="http://schemas.microsoft.com/office/drawing/2014/main" id="{DCD22FA2-4A5D-4340-BC91-9DB8673BD1A1}"/>
                  </a:ext>
                </a:extLst>
              </p:cNvPr>
              <p:cNvSpPr/>
              <p:nvPr/>
            </p:nvSpPr>
            <p:spPr bwMode="auto">
              <a:xfrm>
                <a:off x="2066" y="42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7" name="išḷïḋe">
                <a:extLst>
                  <a:ext uri="{FF2B5EF4-FFF2-40B4-BE49-F238E27FC236}">
                    <a16:creationId xmlns:a16="http://schemas.microsoft.com/office/drawing/2014/main" id="{9C9DDF00-4D44-4B2B-ADDB-A550DD55D10B}"/>
                  </a:ext>
                </a:extLst>
              </p:cNvPr>
              <p:cNvSpPr/>
              <p:nvPr/>
            </p:nvSpPr>
            <p:spPr bwMode="auto">
              <a:xfrm>
                <a:off x="2067" y="42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8" name="íṥļíḋe">
                <a:extLst>
                  <a:ext uri="{FF2B5EF4-FFF2-40B4-BE49-F238E27FC236}">
                    <a16:creationId xmlns:a16="http://schemas.microsoft.com/office/drawing/2014/main" id="{1635E9E7-56E4-4572-A7F0-D9134FF3AE1E}"/>
                  </a:ext>
                </a:extLst>
              </p:cNvPr>
              <p:cNvSpPr/>
              <p:nvPr/>
            </p:nvSpPr>
            <p:spPr bwMode="auto">
              <a:xfrm>
                <a:off x="2068" y="4210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3" y="3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9" name="íşḻîdé">
                <a:extLst>
                  <a:ext uri="{FF2B5EF4-FFF2-40B4-BE49-F238E27FC236}">
                    <a16:creationId xmlns:a16="http://schemas.microsoft.com/office/drawing/2014/main" id="{8110946D-F186-4B4A-985E-633FCF0D6274}"/>
                  </a:ext>
                </a:extLst>
              </p:cNvPr>
              <p:cNvSpPr/>
              <p:nvPr/>
            </p:nvSpPr>
            <p:spPr bwMode="auto">
              <a:xfrm>
                <a:off x="2070" y="4216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0" name="íṥlîdé">
                <a:extLst>
                  <a:ext uri="{FF2B5EF4-FFF2-40B4-BE49-F238E27FC236}">
                    <a16:creationId xmlns:a16="http://schemas.microsoft.com/office/drawing/2014/main" id="{7CDB393E-F35E-4BF8-9E20-6E2CEE1ACFA2}"/>
                  </a:ext>
                </a:extLst>
              </p:cNvPr>
              <p:cNvSpPr/>
              <p:nvPr/>
            </p:nvSpPr>
            <p:spPr bwMode="auto">
              <a:xfrm>
                <a:off x="2072" y="4220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1" name="iš1ïḋe">
                <a:extLst>
                  <a:ext uri="{FF2B5EF4-FFF2-40B4-BE49-F238E27FC236}">
                    <a16:creationId xmlns:a16="http://schemas.microsoft.com/office/drawing/2014/main" id="{1928FFEF-7A23-40CC-9DEF-B2CB7DA75D1F}"/>
                  </a:ext>
                </a:extLst>
              </p:cNvPr>
              <p:cNvSpPr/>
              <p:nvPr/>
            </p:nvSpPr>
            <p:spPr bwMode="auto">
              <a:xfrm>
                <a:off x="2073" y="42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2" name="îṩḻïḑé">
                <a:extLst>
                  <a:ext uri="{FF2B5EF4-FFF2-40B4-BE49-F238E27FC236}">
                    <a16:creationId xmlns:a16="http://schemas.microsoft.com/office/drawing/2014/main" id="{DD9DFDF0-CE5B-4880-B9AA-F7B4243E8C53}"/>
                  </a:ext>
                </a:extLst>
              </p:cNvPr>
              <p:cNvSpPr/>
              <p:nvPr/>
            </p:nvSpPr>
            <p:spPr bwMode="auto">
              <a:xfrm>
                <a:off x="2069" y="4207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3" name="iṩ1íďé">
                <a:extLst>
                  <a:ext uri="{FF2B5EF4-FFF2-40B4-BE49-F238E27FC236}">
                    <a16:creationId xmlns:a16="http://schemas.microsoft.com/office/drawing/2014/main" id="{A7AF3AEC-0F43-490C-87FF-180D9CF627F1}"/>
                  </a:ext>
                </a:extLst>
              </p:cNvPr>
              <p:cNvSpPr/>
              <p:nvPr/>
            </p:nvSpPr>
            <p:spPr bwMode="auto">
              <a:xfrm>
                <a:off x="2068" y="420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4" name="îṩḻíďé">
                <a:extLst>
                  <a:ext uri="{FF2B5EF4-FFF2-40B4-BE49-F238E27FC236}">
                    <a16:creationId xmlns:a16="http://schemas.microsoft.com/office/drawing/2014/main" id="{C333CBDC-F874-4648-B751-C6A10F1166FB}"/>
                  </a:ext>
                </a:extLst>
              </p:cNvPr>
              <p:cNvSpPr/>
              <p:nvPr/>
            </p:nvSpPr>
            <p:spPr bwMode="auto">
              <a:xfrm>
                <a:off x="2094" y="4272"/>
                <a:ext cx="4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4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5" name="i$ļiďê">
                <a:extLst>
                  <a:ext uri="{FF2B5EF4-FFF2-40B4-BE49-F238E27FC236}">
                    <a16:creationId xmlns:a16="http://schemas.microsoft.com/office/drawing/2014/main" id="{F91D0AAE-E13F-4C2F-8B61-1FC73E6AA14B}"/>
                  </a:ext>
                </a:extLst>
              </p:cNvPr>
              <p:cNvSpPr/>
              <p:nvPr/>
            </p:nvSpPr>
            <p:spPr bwMode="auto">
              <a:xfrm>
                <a:off x="2087" y="4270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6" name="îṣḻiḓè">
                <a:extLst>
                  <a:ext uri="{FF2B5EF4-FFF2-40B4-BE49-F238E27FC236}">
                    <a16:creationId xmlns:a16="http://schemas.microsoft.com/office/drawing/2014/main" id="{D8609B19-31E7-4866-8EF4-01B81CA6FF87}"/>
                  </a:ext>
                </a:extLst>
              </p:cNvPr>
              <p:cNvSpPr/>
              <p:nvPr/>
            </p:nvSpPr>
            <p:spPr bwMode="auto">
              <a:xfrm>
                <a:off x="2085" y="4259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7" name="ïṩlîḓê">
                <a:extLst>
                  <a:ext uri="{FF2B5EF4-FFF2-40B4-BE49-F238E27FC236}">
                    <a16:creationId xmlns:a16="http://schemas.microsoft.com/office/drawing/2014/main" id="{15BC2DC7-7641-4B86-9CAD-353392125E58}"/>
                  </a:ext>
                </a:extLst>
              </p:cNvPr>
              <p:cNvSpPr/>
              <p:nvPr/>
            </p:nvSpPr>
            <p:spPr bwMode="auto">
              <a:xfrm>
                <a:off x="2048" y="4209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1 h 2"/>
                  <a:gd name="T4" fmla="*/ 0 w 2"/>
                  <a:gd name="T5" fmla="*/ 1 h 2"/>
                  <a:gd name="T6" fmla="*/ 1 w 2"/>
                  <a:gd name="T7" fmla="*/ 2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8" name="iṥľíḍé">
                <a:extLst>
                  <a:ext uri="{FF2B5EF4-FFF2-40B4-BE49-F238E27FC236}">
                    <a16:creationId xmlns:a16="http://schemas.microsoft.com/office/drawing/2014/main" id="{693F41B7-BC75-45CF-ACDB-3459855F5D2A}"/>
                  </a:ext>
                </a:extLst>
              </p:cNvPr>
              <p:cNvSpPr/>
              <p:nvPr/>
            </p:nvSpPr>
            <p:spPr bwMode="auto">
              <a:xfrm>
                <a:off x="2027" y="410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9" name="îşḷîďé">
                <a:extLst>
                  <a:ext uri="{FF2B5EF4-FFF2-40B4-BE49-F238E27FC236}">
                    <a16:creationId xmlns:a16="http://schemas.microsoft.com/office/drawing/2014/main" id="{658C62BA-BE31-4C25-AB96-1E9D816288EC}"/>
                  </a:ext>
                </a:extLst>
              </p:cNvPr>
              <p:cNvSpPr/>
              <p:nvPr/>
            </p:nvSpPr>
            <p:spPr bwMode="auto">
              <a:xfrm>
                <a:off x="2028" y="4124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0" name="ïšḻíďe">
                <a:extLst>
                  <a:ext uri="{FF2B5EF4-FFF2-40B4-BE49-F238E27FC236}">
                    <a16:creationId xmlns:a16="http://schemas.microsoft.com/office/drawing/2014/main" id="{2735C2B1-30B1-4489-AA3A-37CF7FD63E08}"/>
                  </a:ext>
                </a:extLst>
              </p:cNvPr>
              <p:cNvSpPr/>
              <p:nvPr/>
            </p:nvSpPr>
            <p:spPr bwMode="auto">
              <a:xfrm>
                <a:off x="2026" y="4134"/>
                <a:ext cx="3" cy="3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1" name="íṥļiḋê">
                <a:extLst>
                  <a:ext uri="{FF2B5EF4-FFF2-40B4-BE49-F238E27FC236}">
                    <a16:creationId xmlns:a16="http://schemas.microsoft.com/office/drawing/2014/main" id="{AD363B94-5ABE-4A9D-8A97-669B4B693FF5}"/>
                  </a:ext>
                </a:extLst>
              </p:cNvPr>
              <p:cNvSpPr/>
              <p:nvPr/>
            </p:nvSpPr>
            <p:spPr bwMode="auto">
              <a:xfrm>
                <a:off x="2029" y="417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2" name="îşḷîḑè">
                <a:extLst>
                  <a:ext uri="{FF2B5EF4-FFF2-40B4-BE49-F238E27FC236}">
                    <a16:creationId xmlns:a16="http://schemas.microsoft.com/office/drawing/2014/main" id="{E43FE8BD-1CF0-4105-B90F-3C31CB21C5C7}"/>
                  </a:ext>
                </a:extLst>
              </p:cNvPr>
              <p:cNvSpPr/>
              <p:nvPr/>
            </p:nvSpPr>
            <p:spPr bwMode="auto">
              <a:xfrm>
                <a:off x="2028" y="4181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3" name="ísḷiḋè">
                <a:extLst>
                  <a:ext uri="{FF2B5EF4-FFF2-40B4-BE49-F238E27FC236}">
                    <a16:creationId xmlns:a16="http://schemas.microsoft.com/office/drawing/2014/main" id="{7A7B92A1-D5EF-41A2-99D7-370FEAC43944}"/>
                  </a:ext>
                </a:extLst>
              </p:cNvPr>
              <p:cNvSpPr/>
              <p:nvPr/>
            </p:nvSpPr>
            <p:spPr bwMode="auto">
              <a:xfrm>
                <a:off x="2032" y="4178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3 w 3"/>
                  <a:gd name="T3" fmla="*/ 2 h 3"/>
                  <a:gd name="T4" fmla="*/ 3 w 3"/>
                  <a:gd name="T5" fmla="*/ 1 h 3"/>
                  <a:gd name="T6" fmla="*/ 1 w 3"/>
                  <a:gd name="T7" fmla="*/ 0 h 3"/>
                  <a:gd name="T8" fmla="*/ 1 w 3"/>
                  <a:gd name="T9" fmla="*/ 0 h 3"/>
                  <a:gd name="T10" fmla="*/ 0 w 3"/>
                  <a:gd name="T11" fmla="*/ 2 h 3"/>
                  <a:gd name="T12" fmla="*/ 0 w 3"/>
                  <a:gd name="T13" fmla="*/ 2 h 3"/>
                  <a:gd name="T14" fmla="*/ 2 w 3"/>
                  <a:gd name="T15" fmla="*/ 3 h 3"/>
                  <a:gd name="T16" fmla="*/ 2 w 3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4" name="íŝḻiḑê">
                <a:extLst>
                  <a:ext uri="{FF2B5EF4-FFF2-40B4-BE49-F238E27FC236}">
                    <a16:creationId xmlns:a16="http://schemas.microsoft.com/office/drawing/2014/main" id="{0F638FDC-847F-4FA7-A15E-864B831BCD21}"/>
                  </a:ext>
                </a:extLst>
              </p:cNvPr>
              <p:cNvSpPr/>
              <p:nvPr/>
            </p:nvSpPr>
            <p:spPr bwMode="auto">
              <a:xfrm>
                <a:off x="2038" y="4182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5" name="işḷíḍê">
                <a:extLst>
                  <a:ext uri="{FF2B5EF4-FFF2-40B4-BE49-F238E27FC236}">
                    <a16:creationId xmlns:a16="http://schemas.microsoft.com/office/drawing/2014/main" id="{01305D52-F121-47CC-A72D-46DFAFD26C73}"/>
                  </a:ext>
                </a:extLst>
              </p:cNvPr>
              <p:cNvSpPr/>
              <p:nvPr/>
            </p:nvSpPr>
            <p:spPr bwMode="auto">
              <a:xfrm>
                <a:off x="2044" y="4188"/>
                <a:ext cx="3" cy="2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2 w 3"/>
                  <a:gd name="T7" fmla="*/ 1 h 1"/>
                  <a:gd name="T8" fmla="*/ 1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6" name="íṥļíde">
                <a:extLst>
                  <a:ext uri="{FF2B5EF4-FFF2-40B4-BE49-F238E27FC236}">
                    <a16:creationId xmlns:a16="http://schemas.microsoft.com/office/drawing/2014/main" id="{BA7C564A-AB6E-4722-904F-D2179FA3E821}"/>
                  </a:ext>
                </a:extLst>
              </p:cNvPr>
              <p:cNvSpPr/>
              <p:nvPr/>
            </p:nvSpPr>
            <p:spPr bwMode="auto">
              <a:xfrm>
                <a:off x="2047" y="4194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7" name="íslíḓè">
                <a:extLst>
                  <a:ext uri="{FF2B5EF4-FFF2-40B4-BE49-F238E27FC236}">
                    <a16:creationId xmlns:a16="http://schemas.microsoft.com/office/drawing/2014/main" id="{E52ADE5C-62D0-44AB-BBC6-EE2BCD5FCCF3}"/>
                  </a:ext>
                </a:extLst>
              </p:cNvPr>
              <p:cNvSpPr/>
              <p:nvPr/>
            </p:nvSpPr>
            <p:spPr bwMode="auto">
              <a:xfrm>
                <a:off x="2037" y="4192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8" name="ïšľíḋé">
                <a:extLst>
                  <a:ext uri="{FF2B5EF4-FFF2-40B4-BE49-F238E27FC236}">
                    <a16:creationId xmlns:a16="http://schemas.microsoft.com/office/drawing/2014/main" id="{41351866-B561-44EB-A3A0-7395725B4797}"/>
                  </a:ext>
                </a:extLst>
              </p:cNvPr>
              <p:cNvSpPr/>
              <p:nvPr/>
            </p:nvSpPr>
            <p:spPr bwMode="auto">
              <a:xfrm>
                <a:off x="2032" y="4188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0 w 2"/>
                  <a:gd name="T5" fmla="*/ 1 h 2"/>
                  <a:gd name="T6" fmla="*/ 1 w 2"/>
                  <a:gd name="T7" fmla="*/ 2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9" name="ïŝļîḋe">
                <a:extLst>
                  <a:ext uri="{FF2B5EF4-FFF2-40B4-BE49-F238E27FC236}">
                    <a16:creationId xmlns:a16="http://schemas.microsoft.com/office/drawing/2014/main" id="{4178D626-9CE0-4CEC-91B7-1A3AC405ACA9}"/>
                  </a:ext>
                </a:extLst>
              </p:cNvPr>
              <p:cNvSpPr/>
              <p:nvPr/>
            </p:nvSpPr>
            <p:spPr bwMode="auto">
              <a:xfrm>
                <a:off x="2030" y="4205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0" name="iṩḻîďè">
                <a:extLst>
                  <a:ext uri="{FF2B5EF4-FFF2-40B4-BE49-F238E27FC236}">
                    <a16:creationId xmlns:a16="http://schemas.microsoft.com/office/drawing/2014/main" id="{FE529062-64E9-4ACF-B533-23C41F88929F}"/>
                  </a:ext>
                </a:extLst>
              </p:cNvPr>
              <p:cNvSpPr/>
              <p:nvPr/>
            </p:nvSpPr>
            <p:spPr bwMode="auto">
              <a:xfrm>
                <a:off x="2027" y="4193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0 h 3"/>
                  <a:gd name="T4" fmla="*/ 2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4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1" name="iśľïḋe">
                <a:extLst>
                  <a:ext uri="{FF2B5EF4-FFF2-40B4-BE49-F238E27FC236}">
                    <a16:creationId xmlns:a16="http://schemas.microsoft.com/office/drawing/2014/main" id="{B93041D2-AE63-44F6-8916-5F7BB6912726}"/>
                  </a:ext>
                </a:extLst>
              </p:cNvPr>
              <p:cNvSpPr/>
              <p:nvPr/>
            </p:nvSpPr>
            <p:spPr bwMode="auto">
              <a:xfrm>
                <a:off x="2028" y="41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2" name="îS1îḓe">
                <a:extLst>
                  <a:ext uri="{FF2B5EF4-FFF2-40B4-BE49-F238E27FC236}">
                    <a16:creationId xmlns:a16="http://schemas.microsoft.com/office/drawing/2014/main" id="{7EB5B4C7-0B81-4DD0-A66B-AB12948E1948}"/>
                  </a:ext>
                </a:extLst>
              </p:cNvPr>
              <p:cNvSpPr/>
              <p:nvPr/>
            </p:nvSpPr>
            <p:spPr bwMode="auto">
              <a:xfrm>
                <a:off x="2029" y="4211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3" name="išḻíḋé">
                <a:extLst>
                  <a:ext uri="{FF2B5EF4-FFF2-40B4-BE49-F238E27FC236}">
                    <a16:creationId xmlns:a16="http://schemas.microsoft.com/office/drawing/2014/main" id="{3B4A9B2B-C7D9-461D-ABB0-4776D67553D0}"/>
                  </a:ext>
                </a:extLst>
              </p:cNvPr>
              <p:cNvSpPr/>
              <p:nvPr/>
            </p:nvSpPr>
            <p:spPr bwMode="auto">
              <a:xfrm>
                <a:off x="2026" y="421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4" name="íṧḷïḑé">
                <a:extLst>
                  <a:ext uri="{FF2B5EF4-FFF2-40B4-BE49-F238E27FC236}">
                    <a16:creationId xmlns:a16="http://schemas.microsoft.com/office/drawing/2014/main" id="{B5EAAA2C-D4CF-41C7-ABAE-84690519DAE8}"/>
                  </a:ext>
                </a:extLst>
              </p:cNvPr>
              <p:cNvSpPr/>
              <p:nvPr/>
            </p:nvSpPr>
            <p:spPr bwMode="auto">
              <a:xfrm>
                <a:off x="2038" y="4210"/>
                <a:ext cx="3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5" name="iṧlídé">
                <a:extLst>
                  <a:ext uri="{FF2B5EF4-FFF2-40B4-BE49-F238E27FC236}">
                    <a16:creationId xmlns:a16="http://schemas.microsoft.com/office/drawing/2014/main" id="{974485CA-7F07-4422-91C3-BE68F5114C6A}"/>
                  </a:ext>
                </a:extLst>
              </p:cNvPr>
              <p:cNvSpPr/>
              <p:nvPr/>
            </p:nvSpPr>
            <p:spPr bwMode="auto">
              <a:xfrm>
                <a:off x="2042" y="4201"/>
                <a:ext cx="2" cy="3"/>
              </a:xfrm>
              <a:custGeom>
                <a:avLst/>
                <a:gdLst>
                  <a:gd name="T0" fmla="*/ 2 w 2"/>
                  <a:gd name="T1" fmla="*/ 1 h 3"/>
                  <a:gd name="T2" fmla="*/ 0 w 2"/>
                  <a:gd name="T3" fmla="*/ 2 h 3"/>
                  <a:gd name="T4" fmla="*/ 2 w 2"/>
                  <a:gd name="T5" fmla="*/ 2 h 3"/>
                  <a:gd name="T6" fmla="*/ 2 w 2"/>
                  <a:gd name="T7" fmla="*/ 2 h 3"/>
                  <a:gd name="T8" fmla="*/ 2 w 2"/>
                  <a:gd name="T9" fmla="*/ 1 h 3"/>
                  <a:gd name="T10" fmla="*/ 2 w 2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6" name="iṣlïḋè">
                <a:extLst>
                  <a:ext uri="{FF2B5EF4-FFF2-40B4-BE49-F238E27FC236}">
                    <a16:creationId xmlns:a16="http://schemas.microsoft.com/office/drawing/2014/main" id="{8883B865-904F-42DD-AA90-D1EE93B4CCD5}"/>
                  </a:ext>
                </a:extLst>
              </p:cNvPr>
              <p:cNvSpPr/>
              <p:nvPr/>
            </p:nvSpPr>
            <p:spPr bwMode="auto">
              <a:xfrm>
                <a:off x="2043" y="4192"/>
                <a:ext cx="3" cy="3"/>
              </a:xfrm>
              <a:custGeom>
                <a:avLst/>
                <a:gdLst>
                  <a:gd name="T0" fmla="*/ 2 w 3"/>
                  <a:gd name="T1" fmla="*/ 3 h 3"/>
                  <a:gd name="T2" fmla="*/ 2 w 3"/>
                  <a:gd name="T3" fmla="*/ 0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3" y="3"/>
                      <a:pt x="3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7" name="ïṧļíḑe">
                <a:extLst>
                  <a:ext uri="{FF2B5EF4-FFF2-40B4-BE49-F238E27FC236}">
                    <a16:creationId xmlns:a16="http://schemas.microsoft.com/office/drawing/2014/main" id="{0797FDA7-162E-4CDD-8522-2798A6BD9D3E}"/>
                  </a:ext>
                </a:extLst>
              </p:cNvPr>
              <p:cNvSpPr/>
              <p:nvPr/>
            </p:nvSpPr>
            <p:spPr bwMode="auto">
              <a:xfrm>
                <a:off x="2042" y="4188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8" name="î$ḻíḍè">
                <a:extLst>
                  <a:ext uri="{FF2B5EF4-FFF2-40B4-BE49-F238E27FC236}">
                    <a16:creationId xmlns:a16="http://schemas.microsoft.com/office/drawing/2014/main" id="{8976BF47-807E-45C8-AC6F-FE2046D0C450}"/>
                  </a:ext>
                </a:extLst>
              </p:cNvPr>
              <p:cNvSpPr/>
              <p:nvPr/>
            </p:nvSpPr>
            <p:spPr bwMode="auto">
              <a:xfrm>
                <a:off x="2043" y="418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9" name="iṧ1ide">
                <a:extLst>
                  <a:ext uri="{FF2B5EF4-FFF2-40B4-BE49-F238E27FC236}">
                    <a16:creationId xmlns:a16="http://schemas.microsoft.com/office/drawing/2014/main" id="{16104637-D2B5-4E78-B183-52D38DE04AD7}"/>
                  </a:ext>
                </a:extLst>
              </p:cNvPr>
              <p:cNvSpPr/>
              <p:nvPr/>
            </p:nvSpPr>
            <p:spPr bwMode="auto">
              <a:xfrm>
                <a:off x="2039" y="4178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2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0" name="î$ḷîḓè">
                <a:extLst>
                  <a:ext uri="{FF2B5EF4-FFF2-40B4-BE49-F238E27FC236}">
                    <a16:creationId xmlns:a16="http://schemas.microsoft.com/office/drawing/2014/main" id="{1B0B298B-A1C3-4845-8C86-8C90AFA7D694}"/>
                  </a:ext>
                </a:extLst>
              </p:cNvPr>
              <p:cNvSpPr/>
              <p:nvPr/>
            </p:nvSpPr>
            <p:spPr bwMode="auto">
              <a:xfrm>
                <a:off x="2052" y="4203"/>
                <a:ext cx="3" cy="3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1 h 3"/>
                  <a:gd name="T4" fmla="*/ 1 w 3"/>
                  <a:gd name="T5" fmla="*/ 2 h 3"/>
                  <a:gd name="T6" fmla="*/ 2 w 3"/>
                  <a:gd name="T7" fmla="*/ 3 h 3"/>
                  <a:gd name="T8" fmla="*/ 3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1" name="îśḻîḍe">
                <a:extLst>
                  <a:ext uri="{FF2B5EF4-FFF2-40B4-BE49-F238E27FC236}">
                    <a16:creationId xmlns:a16="http://schemas.microsoft.com/office/drawing/2014/main" id="{ADBF6660-353F-4A4A-A6D7-866CDD297E58}"/>
                  </a:ext>
                </a:extLst>
              </p:cNvPr>
              <p:cNvSpPr/>
              <p:nvPr/>
            </p:nvSpPr>
            <p:spPr bwMode="auto">
              <a:xfrm>
                <a:off x="2061" y="421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2" name="ïṡļîḑè">
                <a:extLst>
                  <a:ext uri="{FF2B5EF4-FFF2-40B4-BE49-F238E27FC236}">
                    <a16:creationId xmlns:a16="http://schemas.microsoft.com/office/drawing/2014/main" id="{52B8E1FF-7E97-4847-870C-13DBE5087FD6}"/>
                  </a:ext>
                </a:extLst>
              </p:cNvPr>
              <p:cNvSpPr/>
              <p:nvPr/>
            </p:nvSpPr>
            <p:spPr bwMode="auto">
              <a:xfrm>
                <a:off x="2064" y="4223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3" name="iS1îḍè">
                <a:extLst>
                  <a:ext uri="{FF2B5EF4-FFF2-40B4-BE49-F238E27FC236}">
                    <a16:creationId xmlns:a16="http://schemas.microsoft.com/office/drawing/2014/main" id="{74BC13E4-7601-40BF-8F88-9373A694AF02}"/>
                  </a:ext>
                </a:extLst>
              </p:cNvPr>
              <p:cNvSpPr/>
              <p:nvPr/>
            </p:nvSpPr>
            <p:spPr bwMode="auto">
              <a:xfrm>
                <a:off x="2048" y="4217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4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4" name="ïŝľiḋè">
                <a:extLst>
                  <a:ext uri="{FF2B5EF4-FFF2-40B4-BE49-F238E27FC236}">
                    <a16:creationId xmlns:a16="http://schemas.microsoft.com/office/drawing/2014/main" id="{B9EB7542-2365-4D08-8FC9-229784B8B7CB}"/>
                  </a:ext>
                </a:extLst>
              </p:cNvPr>
              <p:cNvSpPr/>
              <p:nvPr/>
            </p:nvSpPr>
            <p:spPr bwMode="auto">
              <a:xfrm>
                <a:off x="2043" y="4213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0 h 2"/>
                  <a:gd name="T8" fmla="*/ 0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5" name="íşļiḋê">
                <a:extLst>
                  <a:ext uri="{FF2B5EF4-FFF2-40B4-BE49-F238E27FC236}">
                    <a16:creationId xmlns:a16="http://schemas.microsoft.com/office/drawing/2014/main" id="{0A606FA9-D0E9-41E9-BE53-294FBDFA5D87}"/>
                  </a:ext>
                </a:extLst>
              </p:cNvPr>
              <p:cNvSpPr/>
              <p:nvPr/>
            </p:nvSpPr>
            <p:spPr bwMode="auto">
              <a:xfrm>
                <a:off x="2037" y="4213"/>
                <a:ext cx="6" cy="4"/>
              </a:xfrm>
              <a:custGeom>
                <a:avLst/>
                <a:gdLst>
                  <a:gd name="T0" fmla="*/ 3 w 5"/>
                  <a:gd name="T1" fmla="*/ 0 h 4"/>
                  <a:gd name="T2" fmla="*/ 3 w 5"/>
                  <a:gd name="T3" fmla="*/ 4 h 4"/>
                  <a:gd name="T4" fmla="*/ 3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0" y="0"/>
                      <a:pt x="0" y="4"/>
                      <a:pt x="3" y="4"/>
                    </a:cubicBezTo>
                    <a:cubicBezTo>
                      <a:pt x="5" y="4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6" name="î$1íḓè">
                <a:extLst>
                  <a:ext uri="{FF2B5EF4-FFF2-40B4-BE49-F238E27FC236}">
                    <a16:creationId xmlns:a16="http://schemas.microsoft.com/office/drawing/2014/main" id="{72A8A22D-ECF1-418A-886C-98F464ECD7BB}"/>
                  </a:ext>
                </a:extLst>
              </p:cNvPr>
              <p:cNvSpPr/>
              <p:nvPr/>
            </p:nvSpPr>
            <p:spPr bwMode="auto">
              <a:xfrm>
                <a:off x="2035" y="421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7" name="isḷïḑe">
                <a:extLst>
                  <a:ext uri="{FF2B5EF4-FFF2-40B4-BE49-F238E27FC236}">
                    <a16:creationId xmlns:a16="http://schemas.microsoft.com/office/drawing/2014/main" id="{D6476E2B-5B16-4114-94E9-EECA4F7E6550}"/>
                  </a:ext>
                </a:extLst>
              </p:cNvPr>
              <p:cNvSpPr/>
              <p:nvPr/>
            </p:nvSpPr>
            <p:spPr bwMode="auto">
              <a:xfrm>
                <a:off x="2034" y="4217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8" name="îṣlîde">
                <a:extLst>
                  <a:ext uri="{FF2B5EF4-FFF2-40B4-BE49-F238E27FC236}">
                    <a16:creationId xmlns:a16="http://schemas.microsoft.com/office/drawing/2014/main" id="{A2C1A0A0-7B45-4604-B029-1F411D60EC3C}"/>
                  </a:ext>
                </a:extLst>
              </p:cNvPr>
              <p:cNvSpPr/>
              <p:nvPr/>
            </p:nvSpPr>
            <p:spPr bwMode="auto">
              <a:xfrm>
                <a:off x="2035" y="42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9" name="ïSḻíďe">
                <a:extLst>
                  <a:ext uri="{FF2B5EF4-FFF2-40B4-BE49-F238E27FC236}">
                    <a16:creationId xmlns:a16="http://schemas.microsoft.com/office/drawing/2014/main" id="{E9FB4A45-A667-4941-A787-023C4DCE3D00}"/>
                  </a:ext>
                </a:extLst>
              </p:cNvPr>
              <p:cNvSpPr/>
              <p:nvPr/>
            </p:nvSpPr>
            <p:spPr bwMode="auto">
              <a:xfrm>
                <a:off x="2035" y="420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0" name="ïŝ1îdè">
                <a:extLst>
                  <a:ext uri="{FF2B5EF4-FFF2-40B4-BE49-F238E27FC236}">
                    <a16:creationId xmlns:a16="http://schemas.microsoft.com/office/drawing/2014/main" id="{43389125-BAFA-411E-A442-CF1E382FB2E9}"/>
                  </a:ext>
                </a:extLst>
              </p:cNvPr>
              <p:cNvSpPr/>
              <p:nvPr/>
            </p:nvSpPr>
            <p:spPr bwMode="auto">
              <a:xfrm>
                <a:off x="2031" y="421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1" name="îŝ1îďè">
                <a:extLst>
                  <a:ext uri="{FF2B5EF4-FFF2-40B4-BE49-F238E27FC236}">
                    <a16:creationId xmlns:a16="http://schemas.microsoft.com/office/drawing/2014/main" id="{72A0FB8C-1D41-4628-93B6-E2566C50D888}"/>
                  </a:ext>
                </a:extLst>
              </p:cNvPr>
              <p:cNvSpPr/>
              <p:nvPr/>
            </p:nvSpPr>
            <p:spPr bwMode="auto">
              <a:xfrm>
                <a:off x="2029" y="421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2" name="íṧľïḍe">
                <a:extLst>
                  <a:ext uri="{FF2B5EF4-FFF2-40B4-BE49-F238E27FC236}">
                    <a16:creationId xmlns:a16="http://schemas.microsoft.com/office/drawing/2014/main" id="{9597FC57-A9C6-4A0A-BF7D-F9B32B8796AB}"/>
                  </a:ext>
                </a:extLst>
              </p:cNvPr>
              <p:cNvSpPr/>
              <p:nvPr/>
            </p:nvSpPr>
            <p:spPr bwMode="auto">
              <a:xfrm>
                <a:off x="2026" y="4196"/>
                <a:ext cx="34" cy="27"/>
              </a:xfrm>
              <a:custGeom>
                <a:avLst/>
                <a:gdLst>
                  <a:gd name="T0" fmla="*/ 1 w 32"/>
                  <a:gd name="T1" fmla="*/ 18 h 26"/>
                  <a:gd name="T2" fmla="*/ 1 w 32"/>
                  <a:gd name="T3" fmla="*/ 17 h 26"/>
                  <a:gd name="T4" fmla="*/ 1 w 32"/>
                  <a:gd name="T5" fmla="*/ 15 h 26"/>
                  <a:gd name="T6" fmla="*/ 4 w 32"/>
                  <a:gd name="T7" fmla="*/ 9 h 26"/>
                  <a:gd name="T8" fmla="*/ 6 w 32"/>
                  <a:gd name="T9" fmla="*/ 6 h 26"/>
                  <a:gd name="T10" fmla="*/ 7 w 32"/>
                  <a:gd name="T11" fmla="*/ 6 h 26"/>
                  <a:gd name="T12" fmla="*/ 7 w 32"/>
                  <a:gd name="T13" fmla="*/ 6 h 26"/>
                  <a:gd name="T14" fmla="*/ 9 w 32"/>
                  <a:gd name="T15" fmla="*/ 4 h 26"/>
                  <a:gd name="T16" fmla="*/ 9 w 32"/>
                  <a:gd name="T17" fmla="*/ 5 h 26"/>
                  <a:gd name="T18" fmla="*/ 10 w 32"/>
                  <a:gd name="T19" fmla="*/ 4 h 26"/>
                  <a:gd name="T20" fmla="*/ 10 w 32"/>
                  <a:gd name="T21" fmla="*/ 3 h 26"/>
                  <a:gd name="T22" fmla="*/ 10 w 32"/>
                  <a:gd name="T23" fmla="*/ 3 h 26"/>
                  <a:gd name="T24" fmla="*/ 11 w 32"/>
                  <a:gd name="T25" fmla="*/ 4 h 26"/>
                  <a:gd name="T26" fmla="*/ 11 w 32"/>
                  <a:gd name="T27" fmla="*/ 3 h 26"/>
                  <a:gd name="T28" fmla="*/ 14 w 32"/>
                  <a:gd name="T29" fmla="*/ 2 h 26"/>
                  <a:gd name="T30" fmla="*/ 15 w 32"/>
                  <a:gd name="T31" fmla="*/ 3 h 26"/>
                  <a:gd name="T32" fmla="*/ 15 w 32"/>
                  <a:gd name="T33" fmla="*/ 2 h 26"/>
                  <a:gd name="T34" fmla="*/ 21 w 32"/>
                  <a:gd name="T35" fmla="*/ 3 h 26"/>
                  <a:gd name="T36" fmla="*/ 29 w 32"/>
                  <a:gd name="T37" fmla="*/ 10 h 26"/>
                  <a:gd name="T38" fmla="*/ 30 w 32"/>
                  <a:gd name="T39" fmla="*/ 16 h 26"/>
                  <a:gd name="T40" fmla="*/ 30 w 32"/>
                  <a:gd name="T41" fmla="*/ 17 h 26"/>
                  <a:gd name="T42" fmla="*/ 30 w 32"/>
                  <a:gd name="T43" fmla="*/ 17 h 26"/>
                  <a:gd name="T44" fmla="*/ 30 w 32"/>
                  <a:gd name="T45" fmla="*/ 17 h 26"/>
                  <a:gd name="T46" fmla="*/ 30 w 32"/>
                  <a:gd name="T47" fmla="*/ 19 h 26"/>
                  <a:gd name="T48" fmla="*/ 29 w 32"/>
                  <a:gd name="T49" fmla="*/ 24 h 26"/>
                  <a:gd name="T50" fmla="*/ 27 w 32"/>
                  <a:gd name="T51" fmla="*/ 26 h 26"/>
                  <a:gd name="T52" fmla="*/ 29 w 32"/>
                  <a:gd name="T53" fmla="*/ 24 h 26"/>
                  <a:gd name="T54" fmla="*/ 31 w 32"/>
                  <a:gd name="T55" fmla="*/ 19 h 26"/>
                  <a:gd name="T56" fmla="*/ 31 w 32"/>
                  <a:gd name="T57" fmla="*/ 18 h 26"/>
                  <a:gd name="T58" fmla="*/ 31 w 32"/>
                  <a:gd name="T59" fmla="*/ 16 h 26"/>
                  <a:gd name="T60" fmla="*/ 31 w 32"/>
                  <a:gd name="T61" fmla="*/ 16 h 26"/>
                  <a:gd name="T62" fmla="*/ 30 w 32"/>
                  <a:gd name="T63" fmla="*/ 9 h 26"/>
                  <a:gd name="T64" fmla="*/ 25 w 32"/>
                  <a:gd name="T65" fmla="*/ 4 h 26"/>
                  <a:gd name="T66" fmla="*/ 25 w 32"/>
                  <a:gd name="T67" fmla="*/ 4 h 26"/>
                  <a:gd name="T68" fmla="*/ 25 w 32"/>
                  <a:gd name="T69" fmla="*/ 2 h 26"/>
                  <a:gd name="T70" fmla="*/ 24 w 32"/>
                  <a:gd name="T71" fmla="*/ 3 h 26"/>
                  <a:gd name="T72" fmla="*/ 21 w 32"/>
                  <a:gd name="T73" fmla="*/ 2 h 26"/>
                  <a:gd name="T74" fmla="*/ 10 w 32"/>
                  <a:gd name="T75" fmla="*/ 2 h 26"/>
                  <a:gd name="T76" fmla="*/ 3 w 32"/>
                  <a:gd name="T77" fmla="*/ 9 h 26"/>
                  <a:gd name="T78" fmla="*/ 2 w 32"/>
                  <a:gd name="T79" fmla="*/ 12 h 26"/>
                  <a:gd name="T80" fmla="*/ 2 w 32"/>
                  <a:gd name="T81" fmla="*/ 12 h 26"/>
                  <a:gd name="T82" fmla="*/ 2 w 32"/>
                  <a:gd name="T83" fmla="*/ 12 h 26"/>
                  <a:gd name="T84" fmla="*/ 2 w 32"/>
                  <a:gd name="T85" fmla="*/ 12 h 26"/>
                  <a:gd name="T86" fmla="*/ 1 w 32"/>
                  <a:gd name="T87" fmla="*/ 15 h 26"/>
                  <a:gd name="T88" fmla="*/ 1 w 32"/>
                  <a:gd name="T89" fmla="*/ 17 h 26"/>
                  <a:gd name="T90" fmla="*/ 1 w 32"/>
                  <a:gd name="T91" fmla="*/ 17 h 26"/>
                  <a:gd name="T92" fmla="*/ 1 w 32"/>
                  <a:gd name="T9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" h="26">
                    <a:moveTo>
                      <a:pt x="1" y="18"/>
                    </a:moveTo>
                    <a:cubicBezTo>
                      <a:pt x="1" y="18"/>
                      <a:pt x="2" y="17"/>
                      <a:pt x="1" y="17"/>
                    </a:cubicBezTo>
                    <a:cubicBezTo>
                      <a:pt x="1" y="17"/>
                      <a:pt x="1" y="16"/>
                      <a:pt x="1" y="15"/>
                    </a:cubicBezTo>
                    <a:cubicBezTo>
                      <a:pt x="2" y="14"/>
                      <a:pt x="2" y="12"/>
                      <a:pt x="4" y="9"/>
                    </a:cubicBezTo>
                    <a:cubicBezTo>
                      <a:pt x="4" y="8"/>
                      <a:pt x="5" y="7"/>
                      <a:pt x="6" y="6"/>
                    </a:cubicBezTo>
                    <a:cubicBezTo>
                      <a:pt x="6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8" y="5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1" y="4"/>
                      <a:pt x="11" y="4"/>
                    </a:cubicBezTo>
                    <a:cubicBezTo>
                      <a:pt x="12" y="4"/>
                      <a:pt x="12" y="3"/>
                      <a:pt x="11" y="3"/>
                    </a:cubicBezTo>
                    <a:cubicBezTo>
                      <a:pt x="12" y="3"/>
                      <a:pt x="13" y="3"/>
                      <a:pt x="14" y="2"/>
                    </a:cubicBezTo>
                    <a:cubicBezTo>
                      <a:pt x="14" y="3"/>
                      <a:pt x="14" y="3"/>
                      <a:pt x="15" y="3"/>
                    </a:cubicBezTo>
                    <a:cubicBezTo>
                      <a:pt x="15" y="3"/>
                      <a:pt x="15" y="3"/>
                      <a:pt x="15" y="2"/>
                    </a:cubicBezTo>
                    <a:cubicBezTo>
                      <a:pt x="17" y="2"/>
                      <a:pt x="19" y="2"/>
                      <a:pt x="21" y="3"/>
                    </a:cubicBezTo>
                    <a:cubicBezTo>
                      <a:pt x="24" y="4"/>
                      <a:pt x="27" y="7"/>
                      <a:pt x="29" y="10"/>
                    </a:cubicBezTo>
                    <a:cubicBezTo>
                      <a:pt x="30" y="12"/>
                      <a:pt x="30" y="14"/>
                      <a:pt x="30" y="16"/>
                    </a:cubicBezTo>
                    <a:cubicBezTo>
                      <a:pt x="30" y="16"/>
                      <a:pt x="30" y="16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8"/>
                      <a:pt x="30" y="18"/>
                      <a:pt x="30" y="19"/>
                    </a:cubicBezTo>
                    <a:cubicBezTo>
                      <a:pt x="30" y="21"/>
                      <a:pt x="29" y="23"/>
                      <a:pt x="29" y="24"/>
                    </a:cubicBezTo>
                    <a:cubicBezTo>
                      <a:pt x="28" y="26"/>
                      <a:pt x="27" y="26"/>
                      <a:pt x="27" y="26"/>
                    </a:cubicBezTo>
                    <a:cubicBezTo>
                      <a:pt x="27" y="26"/>
                      <a:pt x="28" y="26"/>
                      <a:pt x="29" y="24"/>
                    </a:cubicBezTo>
                    <a:cubicBezTo>
                      <a:pt x="30" y="23"/>
                      <a:pt x="31" y="21"/>
                      <a:pt x="31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18"/>
                      <a:pt x="32" y="17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4"/>
                      <a:pt x="31" y="12"/>
                      <a:pt x="30" y="9"/>
                    </a:cubicBezTo>
                    <a:cubicBezTo>
                      <a:pt x="29" y="7"/>
                      <a:pt x="27" y="5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6" y="2"/>
                      <a:pt x="25" y="2"/>
                    </a:cubicBezTo>
                    <a:cubicBezTo>
                      <a:pt x="24" y="2"/>
                      <a:pt x="24" y="3"/>
                      <a:pt x="24" y="3"/>
                    </a:cubicBezTo>
                    <a:cubicBezTo>
                      <a:pt x="23" y="3"/>
                      <a:pt x="22" y="2"/>
                      <a:pt x="21" y="2"/>
                    </a:cubicBezTo>
                    <a:cubicBezTo>
                      <a:pt x="17" y="0"/>
                      <a:pt x="13" y="1"/>
                      <a:pt x="10" y="2"/>
                    </a:cubicBezTo>
                    <a:cubicBezTo>
                      <a:pt x="6" y="4"/>
                      <a:pt x="4" y="7"/>
                      <a:pt x="3" y="9"/>
                    </a:cubicBezTo>
                    <a:cubicBezTo>
                      <a:pt x="2" y="10"/>
                      <a:pt x="2" y="11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3"/>
                      <a:pt x="1" y="14"/>
                      <a:pt x="1" y="15"/>
                    </a:cubicBezTo>
                    <a:cubicBezTo>
                      <a:pt x="1" y="16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8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3" name="îšlíḍé">
                <a:extLst>
                  <a:ext uri="{FF2B5EF4-FFF2-40B4-BE49-F238E27FC236}">
                    <a16:creationId xmlns:a16="http://schemas.microsoft.com/office/drawing/2014/main" id="{B9990620-0E7F-4358-8F70-A1DC720E8249}"/>
                  </a:ext>
                </a:extLst>
              </p:cNvPr>
              <p:cNvSpPr/>
              <p:nvPr/>
            </p:nvSpPr>
            <p:spPr bwMode="auto">
              <a:xfrm>
                <a:off x="2028" y="422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4" name="iŝḷíḋe">
                <a:extLst>
                  <a:ext uri="{FF2B5EF4-FFF2-40B4-BE49-F238E27FC236}">
                    <a16:creationId xmlns:a16="http://schemas.microsoft.com/office/drawing/2014/main" id="{ED8206F5-DD02-47A9-80EA-C8BB870B6017}"/>
                  </a:ext>
                </a:extLst>
              </p:cNvPr>
              <p:cNvSpPr/>
              <p:nvPr/>
            </p:nvSpPr>
            <p:spPr bwMode="auto">
              <a:xfrm>
                <a:off x="2026" y="4222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5" name="iṡliḋe">
                <a:extLst>
                  <a:ext uri="{FF2B5EF4-FFF2-40B4-BE49-F238E27FC236}">
                    <a16:creationId xmlns:a16="http://schemas.microsoft.com/office/drawing/2014/main" id="{AF5D78D4-5D69-4CA9-86E3-ABB28B92E4FA}"/>
                  </a:ext>
                </a:extLst>
              </p:cNvPr>
              <p:cNvSpPr/>
              <p:nvPr/>
            </p:nvSpPr>
            <p:spPr bwMode="auto">
              <a:xfrm>
                <a:off x="2033" y="42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6" name="íṣ1iḋê">
                <a:extLst>
                  <a:ext uri="{FF2B5EF4-FFF2-40B4-BE49-F238E27FC236}">
                    <a16:creationId xmlns:a16="http://schemas.microsoft.com/office/drawing/2014/main" id="{E7DAA9E0-7E90-479E-B4DB-F9B5A323B318}"/>
                  </a:ext>
                </a:extLst>
              </p:cNvPr>
              <p:cNvSpPr/>
              <p:nvPr/>
            </p:nvSpPr>
            <p:spPr bwMode="auto">
              <a:xfrm>
                <a:off x="2034" y="4206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7" name="ïşḷïḋè">
                <a:extLst>
                  <a:ext uri="{FF2B5EF4-FFF2-40B4-BE49-F238E27FC236}">
                    <a16:creationId xmlns:a16="http://schemas.microsoft.com/office/drawing/2014/main" id="{806BFBDC-11D3-41C3-89D3-751ACFAD71C7}"/>
                  </a:ext>
                </a:extLst>
              </p:cNvPr>
              <p:cNvSpPr/>
              <p:nvPr/>
            </p:nvSpPr>
            <p:spPr bwMode="auto">
              <a:xfrm>
                <a:off x="2032" y="4202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1 h 3"/>
                  <a:gd name="T4" fmla="*/ 1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1" y="3"/>
                      <a:pt x="3" y="2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8" name="îsḷîḑe">
                <a:extLst>
                  <a:ext uri="{FF2B5EF4-FFF2-40B4-BE49-F238E27FC236}">
                    <a16:creationId xmlns:a16="http://schemas.microsoft.com/office/drawing/2014/main" id="{15370D4C-C769-4E3D-80F7-963363381DAB}"/>
                  </a:ext>
                </a:extLst>
              </p:cNvPr>
              <p:cNvSpPr/>
              <p:nvPr/>
            </p:nvSpPr>
            <p:spPr bwMode="auto">
              <a:xfrm>
                <a:off x="2037" y="4202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9" name="ïṣľíḍè">
                <a:extLst>
                  <a:ext uri="{FF2B5EF4-FFF2-40B4-BE49-F238E27FC236}">
                    <a16:creationId xmlns:a16="http://schemas.microsoft.com/office/drawing/2014/main" id="{E5A495B6-E859-4D15-8796-395E6C26E8AA}"/>
                  </a:ext>
                </a:extLst>
              </p:cNvPr>
              <p:cNvSpPr/>
              <p:nvPr/>
            </p:nvSpPr>
            <p:spPr bwMode="auto">
              <a:xfrm>
                <a:off x="2031" y="418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0" name="îsľiḑé">
                <a:extLst>
                  <a:ext uri="{FF2B5EF4-FFF2-40B4-BE49-F238E27FC236}">
                    <a16:creationId xmlns:a16="http://schemas.microsoft.com/office/drawing/2014/main" id="{030E6001-F19A-4CA0-9B74-0D4E01B1AB7A}"/>
                  </a:ext>
                </a:extLst>
              </p:cNvPr>
              <p:cNvSpPr/>
              <p:nvPr/>
            </p:nvSpPr>
            <p:spPr bwMode="auto">
              <a:xfrm>
                <a:off x="2036" y="4187"/>
                <a:ext cx="2" cy="3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1" name="iṡļíḑê">
                <a:extLst>
                  <a:ext uri="{FF2B5EF4-FFF2-40B4-BE49-F238E27FC236}">
                    <a16:creationId xmlns:a16="http://schemas.microsoft.com/office/drawing/2014/main" id="{98AE2CB0-4DFF-4876-9E55-4199F4F065D7}"/>
                  </a:ext>
                </a:extLst>
              </p:cNvPr>
              <p:cNvSpPr/>
              <p:nvPr/>
            </p:nvSpPr>
            <p:spPr bwMode="auto">
              <a:xfrm>
                <a:off x="2031" y="417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2" name="iṩļíḍè">
                <a:extLst>
                  <a:ext uri="{FF2B5EF4-FFF2-40B4-BE49-F238E27FC236}">
                    <a16:creationId xmlns:a16="http://schemas.microsoft.com/office/drawing/2014/main" id="{D6F302DA-A042-4C82-BB35-6F9084AFB2A2}"/>
                  </a:ext>
                </a:extLst>
              </p:cNvPr>
              <p:cNvSpPr/>
              <p:nvPr/>
            </p:nvSpPr>
            <p:spPr bwMode="auto">
              <a:xfrm>
                <a:off x="2034" y="4175"/>
                <a:ext cx="3" cy="2"/>
              </a:xfrm>
              <a:custGeom>
                <a:avLst/>
                <a:gdLst>
                  <a:gd name="T0" fmla="*/ 2 w 3"/>
                  <a:gd name="T1" fmla="*/ 1 h 2"/>
                  <a:gd name="T2" fmla="*/ 2 w 3"/>
                  <a:gd name="T3" fmla="*/ 0 h 2"/>
                  <a:gd name="T4" fmla="*/ 1 w 3"/>
                  <a:gd name="T5" fmla="*/ 0 h 2"/>
                  <a:gd name="T6" fmla="*/ 1 w 3"/>
                  <a:gd name="T7" fmla="*/ 1 h 2"/>
                  <a:gd name="T8" fmla="*/ 2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3" name="ï$ľíḓe">
                <a:extLst>
                  <a:ext uri="{FF2B5EF4-FFF2-40B4-BE49-F238E27FC236}">
                    <a16:creationId xmlns:a16="http://schemas.microsoft.com/office/drawing/2014/main" id="{C628566A-B2D1-43A3-BC85-7CA90B5FF025}"/>
                  </a:ext>
                </a:extLst>
              </p:cNvPr>
              <p:cNvSpPr/>
              <p:nvPr/>
            </p:nvSpPr>
            <p:spPr bwMode="auto">
              <a:xfrm>
                <a:off x="2027" y="4168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4" name="íṡḷiḋé">
                <a:extLst>
                  <a:ext uri="{FF2B5EF4-FFF2-40B4-BE49-F238E27FC236}">
                    <a16:creationId xmlns:a16="http://schemas.microsoft.com/office/drawing/2014/main" id="{149C0594-607A-44FF-8D3E-3965F2F26EBC}"/>
                  </a:ext>
                </a:extLst>
              </p:cNvPr>
              <p:cNvSpPr/>
              <p:nvPr/>
            </p:nvSpPr>
            <p:spPr bwMode="auto">
              <a:xfrm>
                <a:off x="2053" y="421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5" name="îṧ1îḑe">
                <a:extLst>
                  <a:ext uri="{FF2B5EF4-FFF2-40B4-BE49-F238E27FC236}">
                    <a16:creationId xmlns:a16="http://schemas.microsoft.com/office/drawing/2014/main" id="{E6F181C7-A654-4A64-9EC9-48326C0D3428}"/>
                  </a:ext>
                </a:extLst>
              </p:cNvPr>
              <p:cNvSpPr/>
              <p:nvPr/>
            </p:nvSpPr>
            <p:spPr bwMode="auto">
              <a:xfrm>
                <a:off x="2091" y="4271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6" name="íšliḓê">
                <a:extLst>
                  <a:ext uri="{FF2B5EF4-FFF2-40B4-BE49-F238E27FC236}">
                    <a16:creationId xmlns:a16="http://schemas.microsoft.com/office/drawing/2014/main" id="{AFA203F9-2A34-4434-BC21-0DCD4AA31F20}"/>
                  </a:ext>
                </a:extLst>
              </p:cNvPr>
              <p:cNvSpPr/>
              <p:nvPr/>
            </p:nvSpPr>
            <p:spPr bwMode="auto">
              <a:xfrm>
                <a:off x="2091" y="4274"/>
                <a:ext cx="3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2 w 2"/>
                  <a:gd name="T5" fmla="*/ 1 h 2"/>
                  <a:gd name="T6" fmla="*/ 2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7" name="ïśļïḍe">
                <a:extLst>
                  <a:ext uri="{FF2B5EF4-FFF2-40B4-BE49-F238E27FC236}">
                    <a16:creationId xmlns:a16="http://schemas.microsoft.com/office/drawing/2014/main" id="{E18ED09A-F283-4410-A4DA-E3172856FE48}"/>
                  </a:ext>
                </a:extLst>
              </p:cNvPr>
              <p:cNvSpPr/>
              <p:nvPr/>
            </p:nvSpPr>
            <p:spPr bwMode="auto">
              <a:xfrm>
                <a:off x="2097" y="427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8" name="îṥlïḑè">
                <a:extLst>
                  <a:ext uri="{FF2B5EF4-FFF2-40B4-BE49-F238E27FC236}">
                    <a16:creationId xmlns:a16="http://schemas.microsoft.com/office/drawing/2014/main" id="{1A89B6EE-D597-4F6A-BE48-5EAD6D9CD258}"/>
                  </a:ext>
                </a:extLst>
              </p:cNvPr>
              <p:cNvSpPr/>
              <p:nvPr/>
            </p:nvSpPr>
            <p:spPr bwMode="auto">
              <a:xfrm>
                <a:off x="2091" y="428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9" name="ïśľíḑè">
                <a:extLst>
                  <a:ext uri="{FF2B5EF4-FFF2-40B4-BE49-F238E27FC236}">
                    <a16:creationId xmlns:a16="http://schemas.microsoft.com/office/drawing/2014/main" id="{A3358989-D7F4-4534-BD1D-452DB2859A36}"/>
                  </a:ext>
                </a:extLst>
              </p:cNvPr>
              <p:cNvSpPr/>
              <p:nvPr/>
            </p:nvSpPr>
            <p:spPr bwMode="auto">
              <a:xfrm>
                <a:off x="2087" y="428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0" name="ïS1ïḓé">
                <a:extLst>
                  <a:ext uri="{FF2B5EF4-FFF2-40B4-BE49-F238E27FC236}">
                    <a16:creationId xmlns:a16="http://schemas.microsoft.com/office/drawing/2014/main" id="{9B9D6514-10CE-488A-BA87-7EA364EB23C5}"/>
                  </a:ext>
                </a:extLst>
              </p:cNvPr>
              <p:cNvSpPr/>
              <p:nvPr/>
            </p:nvSpPr>
            <p:spPr bwMode="auto">
              <a:xfrm>
                <a:off x="2094" y="427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1" name="îṥḻíďé">
                <a:extLst>
                  <a:ext uri="{FF2B5EF4-FFF2-40B4-BE49-F238E27FC236}">
                    <a16:creationId xmlns:a16="http://schemas.microsoft.com/office/drawing/2014/main" id="{D34E3623-7AED-42A4-8963-C397494F00ED}"/>
                  </a:ext>
                </a:extLst>
              </p:cNvPr>
              <p:cNvSpPr/>
              <p:nvPr/>
            </p:nvSpPr>
            <p:spPr bwMode="auto">
              <a:xfrm>
                <a:off x="2105" y="4287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2" name="iŝľîḑè">
                <a:extLst>
                  <a:ext uri="{FF2B5EF4-FFF2-40B4-BE49-F238E27FC236}">
                    <a16:creationId xmlns:a16="http://schemas.microsoft.com/office/drawing/2014/main" id="{A51C3EF3-90C2-4DA7-9EBA-6AADB260BAB9}"/>
                  </a:ext>
                </a:extLst>
              </p:cNvPr>
              <p:cNvSpPr/>
              <p:nvPr/>
            </p:nvSpPr>
            <p:spPr bwMode="auto">
              <a:xfrm>
                <a:off x="2089" y="4278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3" name="íṩḻîḑé">
                <a:extLst>
                  <a:ext uri="{FF2B5EF4-FFF2-40B4-BE49-F238E27FC236}">
                    <a16:creationId xmlns:a16="http://schemas.microsoft.com/office/drawing/2014/main" id="{8FA32848-0F5F-4C10-A3C6-FF69AD4209DB}"/>
                  </a:ext>
                </a:extLst>
              </p:cNvPr>
              <p:cNvSpPr/>
              <p:nvPr/>
            </p:nvSpPr>
            <p:spPr bwMode="auto">
              <a:xfrm>
                <a:off x="2102" y="428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4" name="íŝlïḓè">
                <a:extLst>
                  <a:ext uri="{FF2B5EF4-FFF2-40B4-BE49-F238E27FC236}">
                    <a16:creationId xmlns:a16="http://schemas.microsoft.com/office/drawing/2014/main" id="{55498535-50EA-4DEB-95EC-44E80002498F}"/>
                  </a:ext>
                </a:extLst>
              </p:cNvPr>
              <p:cNvSpPr/>
              <p:nvPr/>
            </p:nvSpPr>
            <p:spPr bwMode="auto">
              <a:xfrm>
                <a:off x="2095" y="4286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1 w 2"/>
                  <a:gd name="T3" fmla="*/ 2 h 2"/>
                  <a:gd name="T4" fmla="*/ 1 w 2"/>
                  <a:gd name="T5" fmla="*/ 2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5" name="ïsliḍê">
                <a:extLst>
                  <a:ext uri="{FF2B5EF4-FFF2-40B4-BE49-F238E27FC236}">
                    <a16:creationId xmlns:a16="http://schemas.microsoft.com/office/drawing/2014/main" id="{EE837CBD-A50A-4E9C-B9FA-4439459019A7}"/>
                  </a:ext>
                </a:extLst>
              </p:cNvPr>
              <p:cNvSpPr/>
              <p:nvPr/>
            </p:nvSpPr>
            <p:spPr bwMode="auto">
              <a:xfrm>
                <a:off x="2082" y="428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6" name="îşļïḋê">
                <a:extLst>
                  <a:ext uri="{FF2B5EF4-FFF2-40B4-BE49-F238E27FC236}">
                    <a16:creationId xmlns:a16="http://schemas.microsoft.com/office/drawing/2014/main" id="{9775D14D-05AC-4E24-A723-FDC3A1539CEC}"/>
                  </a:ext>
                </a:extLst>
              </p:cNvPr>
              <p:cNvSpPr/>
              <p:nvPr/>
            </p:nvSpPr>
            <p:spPr bwMode="auto">
              <a:xfrm>
                <a:off x="1959" y="4126"/>
                <a:ext cx="4" cy="3"/>
              </a:xfrm>
              <a:custGeom>
                <a:avLst/>
                <a:gdLst>
                  <a:gd name="T0" fmla="*/ 2 w 4"/>
                  <a:gd name="T1" fmla="*/ 3 h 3"/>
                  <a:gd name="T2" fmla="*/ 2 w 4"/>
                  <a:gd name="T3" fmla="*/ 0 h 3"/>
                  <a:gd name="T4" fmla="*/ 2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cubicBezTo>
                      <a:pt x="4" y="3"/>
                      <a:pt x="4" y="0"/>
                      <a:pt x="2" y="0"/>
                    </a:cubicBezTo>
                    <a:cubicBezTo>
                      <a:pt x="0" y="0"/>
                      <a:pt x="0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7" name="í$ļîḓê">
                <a:extLst>
                  <a:ext uri="{FF2B5EF4-FFF2-40B4-BE49-F238E27FC236}">
                    <a16:creationId xmlns:a16="http://schemas.microsoft.com/office/drawing/2014/main" id="{FD12D4A1-C038-4F49-B68F-459C868FA900}"/>
                  </a:ext>
                </a:extLst>
              </p:cNvPr>
              <p:cNvSpPr/>
              <p:nvPr/>
            </p:nvSpPr>
            <p:spPr bwMode="auto">
              <a:xfrm>
                <a:off x="1960" y="4133"/>
                <a:ext cx="3" cy="3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8" name="ï$ļïḓe">
                <a:extLst>
                  <a:ext uri="{FF2B5EF4-FFF2-40B4-BE49-F238E27FC236}">
                    <a16:creationId xmlns:a16="http://schemas.microsoft.com/office/drawing/2014/main" id="{600215E2-24E7-4FB7-8707-0D39DDFDBA75}"/>
                  </a:ext>
                </a:extLst>
              </p:cNvPr>
              <p:cNvSpPr/>
              <p:nvPr/>
            </p:nvSpPr>
            <p:spPr bwMode="auto">
              <a:xfrm>
                <a:off x="1960" y="4140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9" name="íśľíḍê">
                <a:extLst>
                  <a:ext uri="{FF2B5EF4-FFF2-40B4-BE49-F238E27FC236}">
                    <a16:creationId xmlns:a16="http://schemas.microsoft.com/office/drawing/2014/main" id="{157B2DF2-CA29-44F3-AB18-31928290F329}"/>
                  </a:ext>
                </a:extLst>
              </p:cNvPr>
              <p:cNvSpPr/>
              <p:nvPr/>
            </p:nvSpPr>
            <p:spPr bwMode="auto">
              <a:xfrm>
                <a:off x="1960" y="414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0" name="íṧḷîḍê">
                <a:extLst>
                  <a:ext uri="{FF2B5EF4-FFF2-40B4-BE49-F238E27FC236}">
                    <a16:creationId xmlns:a16="http://schemas.microsoft.com/office/drawing/2014/main" id="{8E4F9486-5F1D-4660-9499-12543C49DE8B}"/>
                  </a:ext>
                </a:extLst>
              </p:cNvPr>
              <p:cNvSpPr/>
              <p:nvPr/>
            </p:nvSpPr>
            <p:spPr bwMode="auto">
              <a:xfrm>
                <a:off x="1960" y="415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1" name="íslîďé">
                <a:extLst>
                  <a:ext uri="{FF2B5EF4-FFF2-40B4-BE49-F238E27FC236}">
                    <a16:creationId xmlns:a16="http://schemas.microsoft.com/office/drawing/2014/main" id="{1055BA18-2184-44C7-A71A-67DF3CD313DF}"/>
                  </a:ext>
                </a:extLst>
              </p:cNvPr>
              <p:cNvSpPr/>
              <p:nvPr/>
            </p:nvSpPr>
            <p:spPr bwMode="auto">
              <a:xfrm>
                <a:off x="1961" y="416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2" name="ïṥ1ïḋè">
                <a:extLst>
                  <a:ext uri="{FF2B5EF4-FFF2-40B4-BE49-F238E27FC236}">
                    <a16:creationId xmlns:a16="http://schemas.microsoft.com/office/drawing/2014/main" id="{9994165C-608C-405F-A38C-ED39D8F6EF33}"/>
                  </a:ext>
                </a:extLst>
              </p:cNvPr>
              <p:cNvSpPr/>
              <p:nvPr/>
            </p:nvSpPr>
            <p:spPr bwMode="auto">
              <a:xfrm>
                <a:off x="1960" y="416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3" name="iṧḻíďé">
                <a:extLst>
                  <a:ext uri="{FF2B5EF4-FFF2-40B4-BE49-F238E27FC236}">
                    <a16:creationId xmlns:a16="http://schemas.microsoft.com/office/drawing/2014/main" id="{6F24A08E-27C7-4264-8144-6CB9E4805B8D}"/>
                  </a:ext>
                </a:extLst>
              </p:cNvPr>
              <p:cNvSpPr/>
              <p:nvPr/>
            </p:nvSpPr>
            <p:spPr bwMode="auto">
              <a:xfrm>
                <a:off x="1961" y="4177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4" name="îSliḑe">
                <a:extLst>
                  <a:ext uri="{FF2B5EF4-FFF2-40B4-BE49-F238E27FC236}">
                    <a16:creationId xmlns:a16="http://schemas.microsoft.com/office/drawing/2014/main" id="{CF6D8316-F365-4A4F-9634-D5721F151137}"/>
                  </a:ext>
                </a:extLst>
              </p:cNvPr>
              <p:cNvSpPr/>
              <p:nvPr/>
            </p:nvSpPr>
            <p:spPr bwMode="auto">
              <a:xfrm>
                <a:off x="1963" y="415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5" name="í$ļîḍé">
                <a:extLst>
                  <a:ext uri="{FF2B5EF4-FFF2-40B4-BE49-F238E27FC236}">
                    <a16:creationId xmlns:a16="http://schemas.microsoft.com/office/drawing/2014/main" id="{C338153C-64A3-452E-BACF-91B156C215D3}"/>
                  </a:ext>
                </a:extLst>
              </p:cNvPr>
              <p:cNvSpPr/>
              <p:nvPr/>
            </p:nvSpPr>
            <p:spPr bwMode="auto">
              <a:xfrm>
                <a:off x="1963" y="41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6" name="iŝḷïḍé">
                <a:extLst>
                  <a:ext uri="{FF2B5EF4-FFF2-40B4-BE49-F238E27FC236}">
                    <a16:creationId xmlns:a16="http://schemas.microsoft.com/office/drawing/2014/main" id="{0FA61590-0141-4D51-8B34-3A301AD08DA5}"/>
                  </a:ext>
                </a:extLst>
              </p:cNvPr>
              <p:cNvSpPr/>
              <p:nvPr/>
            </p:nvSpPr>
            <p:spPr bwMode="auto">
              <a:xfrm>
                <a:off x="1962" y="4158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1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7" name="î$lïďè">
                <a:extLst>
                  <a:ext uri="{FF2B5EF4-FFF2-40B4-BE49-F238E27FC236}">
                    <a16:creationId xmlns:a16="http://schemas.microsoft.com/office/drawing/2014/main" id="{BA0335F0-1CBB-4C64-9537-490C6F85CFCD}"/>
                  </a:ext>
                </a:extLst>
              </p:cNvPr>
              <p:cNvSpPr/>
              <p:nvPr/>
            </p:nvSpPr>
            <p:spPr bwMode="auto">
              <a:xfrm>
                <a:off x="1962" y="416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8" name="iṡ1iḍé">
                <a:extLst>
                  <a:ext uri="{FF2B5EF4-FFF2-40B4-BE49-F238E27FC236}">
                    <a16:creationId xmlns:a16="http://schemas.microsoft.com/office/drawing/2014/main" id="{CC8FBED2-B65C-4CEA-8674-6D1FF632B73E}"/>
                  </a:ext>
                </a:extLst>
              </p:cNvPr>
              <p:cNvSpPr/>
              <p:nvPr/>
            </p:nvSpPr>
            <p:spPr bwMode="auto">
              <a:xfrm>
                <a:off x="1962" y="4173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0 w 2"/>
                  <a:gd name="T5" fmla="*/ 2 h 3"/>
                  <a:gd name="T6" fmla="*/ 0 w 2"/>
                  <a:gd name="T7" fmla="*/ 2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0" y="0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9" name="iSḻiďè">
                <a:extLst>
                  <a:ext uri="{FF2B5EF4-FFF2-40B4-BE49-F238E27FC236}">
                    <a16:creationId xmlns:a16="http://schemas.microsoft.com/office/drawing/2014/main" id="{C73EACBF-E633-4DA7-9E8D-0819B6D063A2}"/>
                  </a:ext>
                </a:extLst>
              </p:cNvPr>
              <p:cNvSpPr/>
              <p:nvPr/>
            </p:nvSpPr>
            <p:spPr bwMode="auto">
              <a:xfrm>
                <a:off x="1963" y="41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0" name="îśľiḍé">
                <a:extLst>
                  <a:ext uri="{FF2B5EF4-FFF2-40B4-BE49-F238E27FC236}">
                    <a16:creationId xmlns:a16="http://schemas.microsoft.com/office/drawing/2014/main" id="{BB93D092-50BB-4DFA-84E3-5093C8BDCEF4}"/>
                  </a:ext>
                </a:extLst>
              </p:cNvPr>
              <p:cNvSpPr/>
              <p:nvPr/>
            </p:nvSpPr>
            <p:spPr bwMode="auto">
              <a:xfrm>
                <a:off x="1961" y="4181"/>
                <a:ext cx="0" cy="2"/>
              </a:xfrm>
              <a:custGeom>
                <a:avLst/>
                <a:gdLst>
                  <a:gd name="T0" fmla="*/ 2 h 2"/>
                  <a:gd name="T1" fmla="*/ 2 h 2"/>
                  <a:gd name="T2" fmla="*/ 1 h 2"/>
                  <a:gd name="T3" fmla="*/ 1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1" name="iś1îḓé">
                <a:extLst>
                  <a:ext uri="{FF2B5EF4-FFF2-40B4-BE49-F238E27FC236}">
                    <a16:creationId xmlns:a16="http://schemas.microsoft.com/office/drawing/2014/main" id="{A2640110-0F56-4F2B-BDDD-09AAB1293122}"/>
                  </a:ext>
                </a:extLst>
              </p:cNvPr>
              <p:cNvSpPr/>
              <p:nvPr/>
            </p:nvSpPr>
            <p:spPr bwMode="auto">
              <a:xfrm>
                <a:off x="1961" y="4185"/>
                <a:ext cx="3" cy="1"/>
              </a:xfrm>
              <a:custGeom>
                <a:avLst/>
                <a:gdLst>
                  <a:gd name="T0" fmla="*/ 2 w 3"/>
                  <a:gd name="T1" fmla="*/ 1 h 1"/>
                  <a:gd name="T2" fmla="*/ 2 w 3"/>
                  <a:gd name="T3" fmla="*/ 0 h 1"/>
                  <a:gd name="T4" fmla="*/ 2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1"/>
                    </a:moveTo>
                    <a:cubicBezTo>
                      <a:pt x="3" y="1"/>
                      <a:pt x="3" y="0"/>
                      <a:pt x="2" y="0"/>
                    </a:cubicBezTo>
                    <a:cubicBezTo>
                      <a:pt x="0" y="0"/>
                      <a:pt x="0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2" name="î$ľiďê">
                <a:extLst>
                  <a:ext uri="{FF2B5EF4-FFF2-40B4-BE49-F238E27FC236}">
                    <a16:creationId xmlns:a16="http://schemas.microsoft.com/office/drawing/2014/main" id="{C4404E69-DB3F-449D-993E-E6BB5BA7F5C5}"/>
                  </a:ext>
                </a:extLst>
              </p:cNvPr>
              <p:cNvSpPr/>
              <p:nvPr/>
            </p:nvSpPr>
            <p:spPr bwMode="auto">
              <a:xfrm>
                <a:off x="1962" y="41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3" name="íṧ1iďe">
                <a:extLst>
                  <a:ext uri="{FF2B5EF4-FFF2-40B4-BE49-F238E27FC236}">
                    <a16:creationId xmlns:a16="http://schemas.microsoft.com/office/drawing/2014/main" id="{2BEE46D1-1E11-4B72-BB7B-5018B60F1CE3}"/>
                  </a:ext>
                </a:extLst>
              </p:cNvPr>
              <p:cNvSpPr/>
              <p:nvPr/>
            </p:nvSpPr>
            <p:spPr bwMode="auto">
              <a:xfrm>
                <a:off x="1962" y="419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4" name="i$ḷïḑè">
                <a:extLst>
                  <a:ext uri="{FF2B5EF4-FFF2-40B4-BE49-F238E27FC236}">
                    <a16:creationId xmlns:a16="http://schemas.microsoft.com/office/drawing/2014/main" id="{7DC0E0CC-81E4-43B4-9727-CF44DD5FA854}"/>
                  </a:ext>
                </a:extLst>
              </p:cNvPr>
              <p:cNvSpPr/>
              <p:nvPr/>
            </p:nvSpPr>
            <p:spPr bwMode="auto">
              <a:xfrm>
                <a:off x="1962" y="419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5" name="îsḷíḋe">
                <a:extLst>
                  <a:ext uri="{FF2B5EF4-FFF2-40B4-BE49-F238E27FC236}">
                    <a16:creationId xmlns:a16="http://schemas.microsoft.com/office/drawing/2014/main" id="{4D0A03BF-C038-43F4-8AB8-D9F8EEBECBDF}"/>
                  </a:ext>
                </a:extLst>
              </p:cNvPr>
              <p:cNvSpPr/>
              <p:nvPr/>
            </p:nvSpPr>
            <p:spPr bwMode="auto">
              <a:xfrm>
                <a:off x="1962" y="4200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6" name="iśḻîḑé">
                <a:extLst>
                  <a:ext uri="{FF2B5EF4-FFF2-40B4-BE49-F238E27FC236}">
                    <a16:creationId xmlns:a16="http://schemas.microsoft.com/office/drawing/2014/main" id="{45019D91-001C-4410-AC12-DC95FBF59754}"/>
                  </a:ext>
                </a:extLst>
              </p:cNvPr>
              <p:cNvSpPr/>
              <p:nvPr/>
            </p:nvSpPr>
            <p:spPr bwMode="auto">
              <a:xfrm>
                <a:off x="1965" y="424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7" name="iṩḷíḍè">
                <a:extLst>
                  <a:ext uri="{FF2B5EF4-FFF2-40B4-BE49-F238E27FC236}">
                    <a16:creationId xmlns:a16="http://schemas.microsoft.com/office/drawing/2014/main" id="{C9B4C4D1-F2B1-41DA-95B9-6D6F2EE6767F}"/>
                  </a:ext>
                </a:extLst>
              </p:cNvPr>
              <p:cNvSpPr/>
              <p:nvPr/>
            </p:nvSpPr>
            <p:spPr bwMode="auto">
              <a:xfrm>
                <a:off x="1959" y="425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8" name="íšliďe">
                <a:extLst>
                  <a:ext uri="{FF2B5EF4-FFF2-40B4-BE49-F238E27FC236}">
                    <a16:creationId xmlns:a16="http://schemas.microsoft.com/office/drawing/2014/main" id="{1BA7FD7C-6555-4B94-B865-7EE1C02F6CD6}"/>
                  </a:ext>
                </a:extLst>
              </p:cNvPr>
              <p:cNvSpPr/>
              <p:nvPr/>
            </p:nvSpPr>
            <p:spPr bwMode="auto">
              <a:xfrm>
                <a:off x="1970" y="4278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9" name="íṥliḋe">
                <a:extLst>
                  <a:ext uri="{FF2B5EF4-FFF2-40B4-BE49-F238E27FC236}">
                    <a16:creationId xmlns:a16="http://schemas.microsoft.com/office/drawing/2014/main" id="{EF2AFDD1-2D46-4F68-91E2-2CBE90FF2B9F}"/>
                  </a:ext>
                </a:extLst>
              </p:cNvPr>
              <p:cNvSpPr/>
              <p:nvPr/>
            </p:nvSpPr>
            <p:spPr bwMode="auto">
              <a:xfrm>
                <a:off x="1949" y="4232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0" name="ïṡḷîďé">
                <a:extLst>
                  <a:ext uri="{FF2B5EF4-FFF2-40B4-BE49-F238E27FC236}">
                    <a16:creationId xmlns:a16="http://schemas.microsoft.com/office/drawing/2014/main" id="{492D4B08-AD00-4834-9034-8E6EB69DCFE8}"/>
                  </a:ext>
                </a:extLst>
              </p:cNvPr>
              <p:cNvSpPr/>
              <p:nvPr/>
            </p:nvSpPr>
            <p:spPr bwMode="auto">
              <a:xfrm>
                <a:off x="1939" y="419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1" name="ïṡḻidé">
                <a:extLst>
                  <a:ext uri="{FF2B5EF4-FFF2-40B4-BE49-F238E27FC236}">
                    <a16:creationId xmlns:a16="http://schemas.microsoft.com/office/drawing/2014/main" id="{9E755FF3-997C-4503-877E-23E3DA0C7FCD}"/>
                  </a:ext>
                </a:extLst>
              </p:cNvPr>
              <p:cNvSpPr/>
              <p:nvPr/>
            </p:nvSpPr>
            <p:spPr bwMode="auto">
              <a:xfrm>
                <a:off x="1902" y="4201"/>
                <a:ext cx="3" cy="3"/>
              </a:xfrm>
              <a:custGeom>
                <a:avLst/>
                <a:gdLst>
                  <a:gd name="T0" fmla="*/ 2 w 3"/>
                  <a:gd name="T1" fmla="*/ 0 h 3"/>
                  <a:gd name="T2" fmla="*/ 1 w 3"/>
                  <a:gd name="T3" fmla="*/ 0 h 3"/>
                  <a:gd name="T4" fmla="*/ 2 w 3"/>
                  <a:gd name="T5" fmla="*/ 1 h 3"/>
                  <a:gd name="T6" fmla="*/ 3 w 3"/>
                  <a:gd name="T7" fmla="*/ 1 h 3"/>
                  <a:gd name="T8" fmla="*/ 2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2" y="3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2" name="ïṣlíďé">
                <a:extLst>
                  <a:ext uri="{FF2B5EF4-FFF2-40B4-BE49-F238E27FC236}">
                    <a16:creationId xmlns:a16="http://schemas.microsoft.com/office/drawing/2014/main" id="{26F56EA6-24A4-4D0C-BD36-0124839B7708}"/>
                  </a:ext>
                </a:extLst>
              </p:cNvPr>
              <p:cNvSpPr/>
              <p:nvPr/>
            </p:nvSpPr>
            <p:spPr bwMode="auto">
              <a:xfrm>
                <a:off x="2016" y="420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3" name="îṥḷîḑé">
                <a:extLst>
                  <a:ext uri="{FF2B5EF4-FFF2-40B4-BE49-F238E27FC236}">
                    <a16:creationId xmlns:a16="http://schemas.microsoft.com/office/drawing/2014/main" id="{6D2B6F6A-CD7F-44C8-A770-B0ECEB5F3426}"/>
                  </a:ext>
                </a:extLst>
              </p:cNvPr>
              <p:cNvSpPr/>
              <p:nvPr/>
            </p:nvSpPr>
            <p:spPr bwMode="auto">
              <a:xfrm>
                <a:off x="2001" y="4206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4" name="iṥlîďê">
                <a:extLst>
                  <a:ext uri="{FF2B5EF4-FFF2-40B4-BE49-F238E27FC236}">
                    <a16:creationId xmlns:a16="http://schemas.microsoft.com/office/drawing/2014/main" id="{F81AC3BE-4A5A-48DC-B8DB-A3BC3A747B64}"/>
                  </a:ext>
                </a:extLst>
              </p:cNvPr>
              <p:cNvSpPr/>
              <p:nvPr/>
            </p:nvSpPr>
            <p:spPr bwMode="auto">
              <a:xfrm>
                <a:off x="2006" y="42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5" name="ïş1îḓe">
                <a:extLst>
                  <a:ext uri="{FF2B5EF4-FFF2-40B4-BE49-F238E27FC236}">
                    <a16:creationId xmlns:a16="http://schemas.microsoft.com/office/drawing/2014/main" id="{E54E4980-9AE4-4925-B16A-011960920DAE}"/>
                  </a:ext>
                </a:extLst>
              </p:cNvPr>
              <p:cNvSpPr/>
              <p:nvPr/>
            </p:nvSpPr>
            <p:spPr bwMode="auto">
              <a:xfrm>
                <a:off x="2006" y="4195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2 w 2"/>
                  <a:gd name="T5" fmla="*/ 1 h 3"/>
                  <a:gd name="T6" fmla="*/ 2 w 2"/>
                  <a:gd name="T7" fmla="*/ 1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6" name="ïṡľiḓe">
                <a:extLst>
                  <a:ext uri="{FF2B5EF4-FFF2-40B4-BE49-F238E27FC236}">
                    <a16:creationId xmlns:a16="http://schemas.microsoft.com/office/drawing/2014/main" id="{981DA298-6C90-4A0D-9D2A-BB1EB028165E}"/>
                  </a:ext>
                </a:extLst>
              </p:cNvPr>
              <p:cNvSpPr/>
              <p:nvPr/>
            </p:nvSpPr>
            <p:spPr bwMode="auto">
              <a:xfrm>
                <a:off x="1999" y="419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7" name="ísḷîḋè">
                <a:extLst>
                  <a:ext uri="{FF2B5EF4-FFF2-40B4-BE49-F238E27FC236}">
                    <a16:creationId xmlns:a16="http://schemas.microsoft.com/office/drawing/2014/main" id="{FE72E582-550A-4915-AED2-82C5DEB544AD}"/>
                  </a:ext>
                </a:extLst>
              </p:cNvPr>
              <p:cNvSpPr/>
              <p:nvPr/>
            </p:nvSpPr>
            <p:spPr bwMode="auto">
              <a:xfrm>
                <a:off x="1994" y="4195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8" name="ïSļïḓé">
                <a:extLst>
                  <a:ext uri="{FF2B5EF4-FFF2-40B4-BE49-F238E27FC236}">
                    <a16:creationId xmlns:a16="http://schemas.microsoft.com/office/drawing/2014/main" id="{F733A25A-B503-40DA-9212-DA9F64D8176F}"/>
                  </a:ext>
                </a:extLst>
              </p:cNvPr>
              <p:cNvSpPr/>
              <p:nvPr/>
            </p:nvSpPr>
            <p:spPr bwMode="auto">
              <a:xfrm>
                <a:off x="1990" y="4194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9" name="íṡḻiḑè">
                <a:extLst>
                  <a:ext uri="{FF2B5EF4-FFF2-40B4-BE49-F238E27FC236}">
                    <a16:creationId xmlns:a16="http://schemas.microsoft.com/office/drawing/2014/main" id="{E136E75B-F9C4-4D0D-AA2C-C68AFE1D7918}"/>
                  </a:ext>
                </a:extLst>
              </p:cNvPr>
              <p:cNvSpPr/>
              <p:nvPr/>
            </p:nvSpPr>
            <p:spPr bwMode="auto">
              <a:xfrm>
                <a:off x="1984" y="4194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0" name="í$ľiḍe">
                <a:extLst>
                  <a:ext uri="{FF2B5EF4-FFF2-40B4-BE49-F238E27FC236}">
                    <a16:creationId xmlns:a16="http://schemas.microsoft.com/office/drawing/2014/main" id="{63613979-0FA5-4A34-819B-FB0330AAA555}"/>
                  </a:ext>
                </a:extLst>
              </p:cNvPr>
              <p:cNvSpPr/>
              <p:nvPr/>
            </p:nvSpPr>
            <p:spPr bwMode="auto">
              <a:xfrm>
                <a:off x="1978" y="419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1" name="í$ḷïḑè">
                <a:extLst>
                  <a:ext uri="{FF2B5EF4-FFF2-40B4-BE49-F238E27FC236}">
                    <a16:creationId xmlns:a16="http://schemas.microsoft.com/office/drawing/2014/main" id="{108BC89C-BA4B-427E-B9EF-62A85010BF52}"/>
                  </a:ext>
                </a:extLst>
              </p:cNvPr>
              <p:cNvSpPr/>
              <p:nvPr/>
            </p:nvSpPr>
            <p:spPr bwMode="auto">
              <a:xfrm>
                <a:off x="2011" y="41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2" name="iṩḻîdè">
                <a:extLst>
                  <a:ext uri="{FF2B5EF4-FFF2-40B4-BE49-F238E27FC236}">
                    <a16:creationId xmlns:a16="http://schemas.microsoft.com/office/drawing/2014/main" id="{34A3CF6F-CC27-4C19-835F-E251EB75FB9F}"/>
                  </a:ext>
                </a:extLst>
              </p:cNvPr>
              <p:cNvSpPr/>
              <p:nvPr/>
            </p:nvSpPr>
            <p:spPr bwMode="auto">
              <a:xfrm>
                <a:off x="2017" y="419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3" name="ïṡľïḑê">
                <a:extLst>
                  <a:ext uri="{FF2B5EF4-FFF2-40B4-BE49-F238E27FC236}">
                    <a16:creationId xmlns:a16="http://schemas.microsoft.com/office/drawing/2014/main" id="{6FDB2A04-82D6-4AD5-9774-EF9709500DBF}"/>
                  </a:ext>
                </a:extLst>
              </p:cNvPr>
              <p:cNvSpPr/>
              <p:nvPr/>
            </p:nvSpPr>
            <p:spPr bwMode="auto">
              <a:xfrm>
                <a:off x="1989" y="4199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4" name="islîḋè">
                <a:extLst>
                  <a:ext uri="{FF2B5EF4-FFF2-40B4-BE49-F238E27FC236}">
                    <a16:creationId xmlns:a16="http://schemas.microsoft.com/office/drawing/2014/main" id="{E1CBFE5F-2C9C-4F86-B431-3E06B8DCDAEF}"/>
                  </a:ext>
                </a:extLst>
              </p:cNvPr>
              <p:cNvSpPr/>
              <p:nvPr/>
            </p:nvSpPr>
            <p:spPr bwMode="auto">
              <a:xfrm>
                <a:off x="1992" y="4199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5" name="íŝḷiḓè">
                <a:extLst>
                  <a:ext uri="{FF2B5EF4-FFF2-40B4-BE49-F238E27FC236}">
                    <a16:creationId xmlns:a16="http://schemas.microsoft.com/office/drawing/2014/main" id="{55589BC7-B5F1-471D-B567-427546AD5379}"/>
                  </a:ext>
                </a:extLst>
              </p:cNvPr>
              <p:cNvSpPr/>
              <p:nvPr/>
            </p:nvSpPr>
            <p:spPr bwMode="auto">
              <a:xfrm>
                <a:off x="1992" y="420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6" name="îṡḷïḍê">
                <a:extLst>
                  <a:ext uri="{FF2B5EF4-FFF2-40B4-BE49-F238E27FC236}">
                    <a16:creationId xmlns:a16="http://schemas.microsoft.com/office/drawing/2014/main" id="{42DFAA2E-42FA-4D38-A298-48534D6773C4}"/>
                  </a:ext>
                </a:extLst>
              </p:cNvPr>
              <p:cNvSpPr/>
              <p:nvPr/>
            </p:nvSpPr>
            <p:spPr bwMode="auto">
              <a:xfrm>
                <a:off x="1986" y="4211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7" name="íSļiḓè">
                <a:extLst>
                  <a:ext uri="{FF2B5EF4-FFF2-40B4-BE49-F238E27FC236}">
                    <a16:creationId xmlns:a16="http://schemas.microsoft.com/office/drawing/2014/main" id="{B2ED7085-8B3C-4103-B52D-6944085F5F0A}"/>
                  </a:ext>
                </a:extLst>
              </p:cNvPr>
              <p:cNvSpPr/>
              <p:nvPr/>
            </p:nvSpPr>
            <p:spPr bwMode="auto">
              <a:xfrm>
                <a:off x="1984" y="419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8" name="îšlíḋe">
                <a:extLst>
                  <a:ext uri="{FF2B5EF4-FFF2-40B4-BE49-F238E27FC236}">
                    <a16:creationId xmlns:a16="http://schemas.microsoft.com/office/drawing/2014/main" id="{89674CC7-00E9-4266-A55B-7B497EB7C1B9}"/>
                  </a:ext>
                </a:extLst>
              </p:cNvPr>
              <p:cNvSpPr/>
              <p:nvPr/>
            </p:nvSpPr>
            <p:spPr bwMode="auto">
              <a:xfrm>
                <a:off x="1979" y="419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9" name="ïśļîďè">
                <a:extLst>
                  <a:ext uri="{FF2B5EF4-FFF2-40B4-BE49-F238E27FC236}">
                    <a16:creationId xmlns:a16="http://schemas.microsoft.com/office/drawing/2014/main" id="{7DF7285E-2394-444E-8989-752EDFA05729}"/>
                  </a:ext>
                </a:extLst>
              </p:cNvPr>
              <p:cNvSpPr/>
              <p:nvPr/>
            </p:nvSpPr>
            <p:spPr bwMode="auto">
              <a:xfrm>
                <a:off x="1996" y="4198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2 h 4"/>
                  <a:gd name="T4" fmla="*/ 1 w 1"/>
                  <a:gd name="T5" fmla="*/ 2 h 4"/>
                  <a:gd name="T6" fmla="*/ 1 w 1"/>
                  <a:gd name="T7" fmla="*/ 2 h 4"/>
                  <a:gd name="T8" fmla="*/ 1 w 1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4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0" name="ïš1íḑê">
                <a:extLst>
                  <a:ext uri="{FF2B5EF4-FFF2-40B4-BE49-F238E27FC236}">
                    <a16:creationId xmlns:a16="http://schemas.microsoft.com/office/drawing/2014/main" id="{C84490BD-0D86-46A2-BA29-AC1A61E80244}"/>
                  </a:ext>
                </a:extLst>
              </p:cNvPr>
              <p:cNvSpPr/>
              <p:nvPr/>
            </p:nvSpPr>
            <p:spPr bwMode="auto">
              <a:xfrm>
                <a:off x="2002" y="420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1" name="îşļíďê">
                <a:extLst>
                  <a:ext uri="{FF2B5EF4-FFF2-40B4-BE49-F238E27FC236}">
                    <a16:creationId xmlns:a16="http://schemas.microsoft.com/office/drawing/2014/main" id="{746AAC39-CB15-420D-A906-AA4515ECB2C9}"/>
                  </a:ext>
                </a:extLst>
              </p:cNvPr>
              <p:cNvSpPr/>
              <p:nvPr/>
            </p:nvSpPr>
            <p:spPr bwMode="auto">
              <a:xfrm>
                <a:off x="1992" y="419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2" name="îs1íḑé">
                <a:extLst>
                  <a:ext uri="{FF2B5EF4-FFF2-40B4-BE49-F238E27FC236}">
                    <a16:creationId xmlns:a16="http://schemas.microsoft.com/office/drawing/2014/main" id="{365923B3-8084-4E8F-B3B4-9A7BC5E542F0}"/>
                  </a:ext>
                </a:extLst>
              </p:cNvPr>
              <p:cNvSpPr/>
              <p:nvPr/>
            </p:nvSpPr>
            <p:spPr bwMode="auto">
              <a:xfrm>
                <a:off x="1986" y="4197"/>
                <a:ext cx="3" cy="2"/>
              </a:xfrm>
              <a:custGeom>
                <a:avLst/>
                <a:gdLst>
                  <a:gd name="T0" fmla="*/ 2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  <a:gd name="T6" fmla="*/ 0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3" name="íşľïḓè">
                <a:extLst>
                  <a:ext uri="{FF2B5EF4-FFF2-40B4-BE49-F238E27FC236}">
                    <a16:creationId xmlns:a16="http://schemas.microsoft.com/office/drawing/2014/main" id="{2D91ADC4-FEC7-4DC9-A0B6-701921908F17}"/>
                  </a:ext>
                </a:extLst>
              </p:cNvPr>
              <p:cNvSpPr/>
              <p:nvPr/>
            </p:nvSpPr>
            <p:spPr bwMode="auto">
              <a:xfrm>
                <a:off x="1980" y="419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4" name="išľîdè">
                <a:extLst>
                  <a:ext uri="{FF2B5EF4-FFF2-40B4-BE49-F238E27FC236}">
                    <a16:creationId xmlns:a16="http://schemas.microsoft.com/office/drawing/2014/main" id="{B355AA96-4BD6-46DE-8255-F644E4423C84}"/>
                  </a:ext>
                </a:extLst>
              </p:cNvPr>
              <p:cNvSpPr/>
              <p:nvPr/>
            </p:nvSpPr>
            <p:spPr bwMode="auto">
              <a:xfrm>
                <a:off x="1975" y="4196"/>
                <a:ext cx="3" cy="1"/>
              </a:xfrm>
              <a:custGeom>
                <a:avLst/>
                <a:gdLst>
                  <a:gd name="T0" fmla="*/ 2 w 3"/>
                  <a:gd name="T1" fmla="*/ 0 h 1"/>
                  <a:gd name="T2" fmla="*/ 2 w 3"/>
                  <a:gd name="T3" fmla="*/ 1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0" y="1"/>
                      <a:pt x="2" y="1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5" name="ïşľîďé">
                <a:extLst>
                  <a:ext uri="{FF2B5EF4-FFF2-40B4-BE49-F238E27FC236}">
                    <a16:creationId xmlns:a16="http://schemas.microsoft.com/office/drawing/2014/main" id="{E920612A-6A69-4469-95ED-DC4C0108BA6B}"/>
                  </a:ext>
                </a:extLst>
              </p:cNvPr>
              <p:cNvSpPr/>
              <p:nvPr/>
            </p:nvSpPr>
            <p:spPr bwMode="auto">
              <a:xfrm>
                <a:off x="1998" y="4195"/>
                <a:ext cx="4" cy="4"/>
              </a:xfrm>
              <a:custGeom>
                <a:avLst/>
                <a:gdLst>
                  <a:gd name="T0" fmla="*/ 3 w 4"/>
                  <a:gd name="T1" fmla="*/ 2 h 4"/>
                  <a:gd name="T2" fmla="*/ 3 w 4"/>
                  <a:gd name="T3" fmla="*/ 2 h 4"/>
                  <a:gd name="T4" fmla="*/ 2 w 4"/>
                  <a:gd name="T5" fmla="*/ 1 h 4"/>
                  <a:gd name="T6" fmla="*/ 2 w 4"/>
                  <a:gd name="T7" fmla="*/ 1 h 4"/>
                  <a:gd name="T8" fmla="*/ 3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2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6" name="ïsľîḑé">
                <a:extLst>
                  <a:ext uri="{FF2B5EF4-FFF2-40B4-BE49-F238E27FC236}">
                    <a16:creationId xmlns:a16="http://schemas.microsoft.com/office/drawing/2014/main" id="{D760CE8F-F258-4D86-8193-5E6D2A8CBA3A}"/>
                  </a:ext>
                </a:extLst>
              </p:cNvPr>
              <p:cNvSpPr/>
              <p:nvPr/>
            </p:nvSpPr>
            <p:spPr bwMode="auto">
              <a:xfrm>
                <a:off x="2003" y="4200"/>
                <a:ext cx="5" cy="2"/>
              </a:xfrm>
              <a:custGeom>
                <a:avLst/>
                <a:gdLst>
                  <a:gd name="T0" fmla="*/ 2 w 4"/>
                  <a:gd name="T1" fmla="*/ 0 h 2"/>
                  <a:gd name="T2" fmla="*/ 1 w 4"/>
                  <a:gd name="T3" fmla="*/ 0 h 2"/>
                  <a:gd name="T4" fmla="*/ 3 w 4"/>
                  <a:gd name="T5" fmla="*/ 0 h 2"/>
                  <a:gd name="T6" fmla="*/ 2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2"/>
                      <a:pt x="4" y="2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7" name="îśḻíďe">
                <a:extLst>
                  <a:ext uri="{FF2B5EF4-FFF2-40B4-BE49-F238E27FC236}">
                    <a16:creationId xmlns:a16="http://schemas.microsoft.com/office/drawing/2014/main" id="{CAEA36DF-1A5A-434E-B348-29CED6971F5E}"/>
                  </a:ext>
                </a:extLst>
              </p:cNvPr>
              <p:cNvSpPr/>
              <p:nvPr/>
            </p:nvSpPr>
            <p:spPr bwMode="auto">
              <a:xfrm>
                <a:off x="2009" y="419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8" name="iṥḷïḍê">
                <a:extLst>
                  <a:ext uri="{FF2B5EF4-FFF2-40B4-BE49-F238E27FC236}">
                    <a16:creationId xmlns:a16="http://schemas.microsoft.com/office/drawing/2014/main" id="{6CA52F11-1B16-4652-871D-1AE2CB0B1415}"/>
                  </a:ext>
                </a:extLst>
              </p:cNvPr>
              <p:cNvSpPr/>
              <p:nvPr/>
            </p:nvSpPr>
            <p:spPr bwMode="auto">
              <a:xfrm>
                <a:off x="2012" y="4198"/>
                <a:ext cx="3" cy="3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2 h 3"/>
                  <a:gd name="T4" fmla="*/ 1 w 3"/>
                  <a:gd name="T5" fmla="*/ 1 h 3"/>
                  <a:gd name="T6" fmla="*/ 1 w 3"/>
                  <a:gd name="T7" fmla="*/ 2 h 3"/>
                  <a:gd name="T8" fmla="*/ 1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0" y="2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9" name="ïṧ1îdé">
                <a:extLst>
                  <a:ext uri="{FF2B5EF4-FFF2-40B4-BE49-F238E27FC236}">
                    <a16:creationId xmlns:a16="http://schemas.microsoft.com/office/drawing/2014/main" id="{0E769EE0-8B19-47D6-B2FA-444D6C01FD66}"/>
                  </a:ext>
                </a:extLst>
              </p:cNvPr>
              <p:cNvSpPr/>
              <p:nvPr/>
            </p:nvSpPr>
            <p:spPr bwMode="auto">
              <a:xfrm>
                <a:off x="1981" y="421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1 w 2"/>
                  <a:gd name="T5" fmla="*/ 0 h 2"/>
                  <a:gd name="T6" fmla="*/ 0 w 2"/>
                  <a:gd name="T7" fmla="*/ 1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0" name="íSḻiḑê">
                <a:extLst>
                  <a:ext uri="{FF2B5EF4-FFF2-40B4-BE49-F238E27FC236}">
                    <a16:creationId xmlns:a16="http://schemas.microsoft.com/office/drawing/2014/main" id="{4F527D8B-D2C6-4481-99AD-8A1831500446}"/>
                  </a:ext>
                </a:extLst>
              </p:cNvPr>
              <p:cNvSpPr/>
              <p:nvPr/>
            </p:nvSpPr>
            <p:spPr bwMode="auto">
              <a:xfrm>
                <a:off x="1980" y="422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1" name="ís1îḑè">
                <a:extLst>
                  <a:ext uri="{FF2B5EF4-FFF2-40B4-BE49-F238E27FC236}">
                    <a16:creationId xmlns:a16="http://schemas.microsoft.com/office/drawing/2014/main" id="{6600CF8E-846C-45B4-AD97-8054AF05A8FF}"/>
                  </a:ext>
                </a:extLst>
              </p:cNvPr>
              <p:cNvSpPr/>
              <p:nvPr/>
            </p:nvSpPr>
            <p:spPr bwMode="auto">
              <a:xfrm>
                <a:off x="1982" y="4225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2" name="iṣľîḋè">
                <a:extLst>
                  <a:ext uri="{FF2B5EF4-FFF2-40B4-BE49-F238E27FC236}">
                    <a16:creationId xmlns:a16="http://schemas.microsoft.com/office/drawing/2014/main" id="{79E4A94D-AFD7-4C9D-B375-1CF68C4A3602}"/>
                  </a:ext>
                </a:extLst>
              </p:cNvPr>
              <p:cNvSpPr/>
              <p:nvPr/>
            </p:nvSpPr>
            <p:spPr bwMode="auto">
              <a:xfrm>
                <a:off x="1985" y="421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3" name="îṧ1íḍé">
                <a:extLst>
                  <a:ext uri="{FF2B5EF4-FFF2-40B4-BE49-F238E27FC236}">
                    <a16:creationId xmlns:a16="http://schemas.microsoft.com/office/drawing/2014/main" id="{229E9F0C-D249-47A2-8551-C21ABE24D2A0}"/>
                  </a:ext>
                </a:extLst>
              </p:cNvPr>
              <p:cNvSpPr/>
              <p:nvPr/>
            </p:nvSpPr>
            <p:spPr bwMode="auto">
              <a:xfrm>
                <a:off x="1944" y="4194"/>
                <a:ext cx="4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0 h 2"/>
                  <a:gd name="T4" fmla="*/ 1 w 4"/>
                  <a:gd name="T5" fmla="*/ 0 h 2"/>
                  <a:gd name="T6" fmla="*/ 3 w 4"/>
                  <a:gd name="T7" fmla="*/ 0 h 2"/>
                  <a:gd name="T8" fmla="*/ 2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2"/>
                      <a:pt x="4" y="2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4" name="îşļîḑe">
                <a:extLst>
                  <a:ext uri="{FF2B5EF4-FFF2-40B4-BE49-F238E27FC236}">
                    <a16:creationId xmlns:a16="http://schemas.microsoft.com/office/drawing/2014/main" id="{77A98704-98F1-497E-8C0A-EB0300735F52}"/>
                  </a:ext>
                </a:extLst>
              </p:cNvPr>
              <p:cNvSpPr/>
              <p:nvPr/>
            </p:nvSpPr>
            <p:spPr bwMode="auto">
              <a:xfrm>
                <a:off x="1941" y="41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5" name="íś1ïḍè">
                <a:extLst>
                  <a:ext uri="{FF2B5EF4-FFF2-40B4-BE49-F238E27FC236}">
                    <a16:creationId xmlns:a16="http://schemas.microsoft.com/office/drawing/2014/main" id="{235E736E-8DD3-4450-90BD-BAE496AC1794}"/>
                  </a:ext>
                </a:extLst>
              </p:cNvPr>
              <p:cNvSpPr/>
              <p:nvPr/>
            </p:nvSpPr>
            <p:spPr bwMode="auto">
              <a:xfrm>
                <a:off x="1936" y="419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6" name="ïṥḷïdé">
                <a:extLst>
                  <a:ext uri="{FF2B5EF4-FFF2-40B4-BE49-F238E27FC236}">
                    <a16:creationId xmlns:a16="http://schemas.microsoft.com/office/drawing/2014/main" id="{3C149F37-0508-4F18-964B-11C4E9ED6310}"/>
                  </a:ext>
                </a:extLst>
              </p:cNvPr>
              <p:cNvSpPr/>
              <p:nvPr/>
            </p:nvSpPr>
            <p:spPr bwMode="auto">
              <a:xfrm>
                <a:off x="1928" y="4194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2 h 2"/>
                  <a:gd name="T4" fmla="*/ 2 w 3"/>
                  <a:gd name="T5" fmla="*/ 2 h 2"/>
                  <a:gd name="T6" fmla="*/ 2 w 3"/>
                  <a:gd name="T7" fmla="*/ 2 h 2"/>
                  <a:gd name="T8" fmla="*/ 2 w 3"/>
                  <a:gd name="T9" fmla="*/ 0 h 2"/>
                  <a:gd name="T10" fmla="*/ 1 w 3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7" name="iṣḻíḓê">
                <a:extLst>
                  <a:ext uri="{FF2B5EF4-FFF2-40B4-BE49-F238E27FC236}">
                    <a16:creationId xmlns:a16="http://schemas.microsoft.com/office/drawing/2014/main" id="{8C3E8A97-9BE9-439F-9467-CDAE0DC8463E}"/>
                  </a:ext>
                </a:extLst>
              </p:cNvPr>
              <p:cNvSpPr/>
              <p:nvPr/>
            </p:nvSpPr>
            <p:spPr bwMode="auto">
              <a:xfrm>
                <a:off x="1924" y="4194"/>
                <a:ext cx="2" cy="3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2 h 3"/>
                  <a:gd name="T4" fmla="*/ 1 w 2"/>
                  <a:gd name="T5" fmla="*/ 2 h 3"/>
                  <a:gd name="T6" fmla="*/ 1 w 2"/>
                  <a:gd name="T7" fmla="*/ 2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8" name="î$ļîdè">
                <a:extLst>
                  <a:ext uri="{FF2B5EF4-FFF2-40B4-BE49-F238E27FC236}">
                    <a16:creationId xmlns:a16="http://schemas.microsoft.com/office/drawing/2014/main" id="{ECF848D8-D67D-4E54-96D4-8C9EA16D720E}"/>
                  </a:ext>
                </a:extLst>
              </p:cNvPr>
              <p:cNvSpPr/>
              <p:nvPr/>
            </p:nvSpPr>
            <p:spPr bwMode="auto">
              <a:xfrm>
                <a:off x="1919" y="419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2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9" name="îsļíḍé">
                <a:extLst>
                  <a:ext uri="{FF2B5EF4-FFF2-40B4-BE49-F238E27FC236}">
                    <a16:creationId xmlns:a16="http://schemas.microsoft.com/office/drawing/2014/main" id="{72C1A5BD-BE4D-4AD3-BF3D-144CC4443D27}"/>
                  </a:ext>
                </a:extLst>
              </p:cNvPr>
              <p:cNvSpPr/>
              <p:nvPr/>
            </p:nvSpPr>
            <p:spPr bwMode="auto">
              <a:xfrm>
                <a:off x="1914" y="4194"/>
                <a:ext cx="3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0" name="íṧľïde">
                <a:extLst>
                  <a:ext uri="{FF2B5EF4-FFF2-40B4-BE49-F238E27FC236}">
                    <a16:creationId xmlns:a16="http://schemas.microsoft.com/office/drawing/2014/main" id="{F48EE610-EF68-46C8-A1BC-AB9A03234689}"/>
                  </a:ext>
                </a:extLst>
              </p:cNvPr>
              <p:cNvSpPr/>
              <p:nvPr/>
            </p:nvSpPr>
            <p:spPr bwMode="auto">
              <a:xfrm>
                <a:off x="1909" y="419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1" name="íṡlïďê">
                <a:extLst>
                  <a:ext uri="{FF2B5EF4-FFF2-40B4-BE49-F238E27FC236}">
                    <a16:creationId xmlns:a16="http://schemas.microsoft.com/office/drawing/2014/main" id="{623778DE-C8FB-4D95-83BE-71A2E7FE96C5}"/>
                  </a:ext>
                </a:extLst>
              </p:cNvPr>
              <p:cNvSpPr/>
              <p:nvPr/>
            </p:nvSpPr>
            <p:spPr bwMode="auto">
              <a:xfrm>
                <a:off x="1902" y="4196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2" name="îṣḷíḋê">
                <a:extLst>
                  <a:ext uri="{FF2B5EF4-FFF2-40B4-BE49-F238E27FC236}">
                    <a16:creationId xmlns:a16="http://schemas.microsoft.com/office/drawing/2014/main" id="{2E8D5D4A-8190-48F7-A9CF-BA31182E8E0F}"/>
                  </a:ext>
                </a:extLst>
              </p:cNvPr>
              <p:cNvSpPr/>
              <p:nvPr/>
            </p:nvSpPr>
            <p:spPr bwMode="auto">
              <a:xfrm>
                <a:off x="1905" y="419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3" name="îślïdè">
                <a:extLst>
                  <a:ext uri="{FF2B5EF4-FFF2-40B4-BE49-F238E27FC236}">
                    <a16:creationId xmlns:a16="http://schemas.microsoft.com/office/drawing/2014/main" id="{4810E0EE-74AC-4C27-93D9-F0366A0C360D}"/>
                  </a:ext>
                </a:extLst>
              </p:cNvPr>
              <p:cNvSpPr/>
              <p:nvPr/>
            </p:nvSpPr>
            <p:spPr bwMode="auto">
              <a:xfrm>
                <a:off x="1904" y="4195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4" name="îšlïdè">
                <a:extLst>
                  <a:ext uri="{FF2B5EF4-FFF2-40B4-BE49-F238E27FC236}">
                    <a16:creationId xmlns:a16="http://schemas.microsoft.com/office/drawing/2014/main" id="{75908EB9-0757-4EB6-89B7-4920F92AB7AA}"/>
                  </a:ext>
                </a:extLst>
              </p:cNvPr>
              <p:cNvSpPr/>
              <p:nvPr/>
            </p:nvSpPr>
            <p:spPr bwMode="auto">
              <a:xfrm>
                <a:off x="1942" y="4194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5" name="ïṩ1íḑè">
                <a:extLst>
                  <a:ext uri="{FF2B5EF4-FFF2-40B4-BE49-F238E27FC236}">
                    <a16:creationId xmlns:a16="http://schemas.microsoft.com/office/drawing/2014/main" id="{0A086812-3640-4664-A2B8-E9FF39DC61A7}"/>
                  </a:ext>
                </a:extLst>
              </p:cNvPr>
              <p:cNvSpPr/>
              <p:nvPr/>
            </p:nvSpPr>
            <p:spPr bwMode="auto">
              <a:xfrm>
                <a:off x="1947" y="419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0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6" name="isļîdè">
                <a:extLst>
                  <a:ext uri="{FF2B5EF4-FFF2-40B4-BE49-F238E27FC236}">
                    <a16:creationId xmlns:a16="http://schemas.microsoft.com/office/drawing/2014/main" id="{2EB79B17-2C5A-4B60-BB00-24BE1891DB34}"/>
                  </a:ext>
                </a:extLst>
              </p:cNvPr>
              <p:cNvSpPr/>
              <p:nvPr/>
            </p:nvSpPr>
            <p:spPr bwMode="auto">
              <a:xfrm>
                <a:off x="1949" y="419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7" name="îṥľïďè">
                <a:extLst>
                  <a:ext uri="{FF2B5EF4-FFF2-40B4-BE49-F238E27FC236}">
                    <a16:creationId xmlns:a16="http://schemas.microsoft.com/office/drawing/2014/main" id="{4F84A61B-FF41-4790-BBC5-AF61B27E27A8}"/>
                  </a:ext>
                </a:extLst>
              </p:cNvPr>
              <p:cNvSpPr/>
              <p:nvPr/>
            </p:nvSpPr>
            <p:spPr bwMode="auto">
              <a:xfrm>
                <a:off x="1949" y="419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8" name="îṡḻîḓe">
                <a:extLst>
                  <a:ext uri="{FF2B5EF4-FFF2-40B4-BE49-F238E27FC236}">
                    <a16:creationId xmlns:a16="http://schemas.microsoft.com/office/drawing/2014/main" id="{C7C62671-B79C-4C3A-9EBB-7766D12980BC}"/>
                  </a:ext>
                </a:extLst>
              </p:cNvPr>
              <p:cNvSpPr/>
              <p:nvPr/>
            </p:nvSpPr>
            <p:spPr bwMode="auto">
              <a:xfrm>
                <a:off x="1902" y="423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9" name="íṥḷiḋe">
                <a:extLst>
                  <a:ext uri="{FF2B5EF4-FFF2-40B4-BE49-F238E27FC236}">
                    <a16:creationId xmlns:a16="http://schemas.microsoft.com/office/drawing/2014/main" id="{624185CD-BDEF-4FF5-B561-46E4329820E6}"/>
                  </a:ext>
                </a:extLst>
              </p:cNvPr>
              <p:cNvSpPr/>
              <p:nvPr/>
            </p:nvSpPr>
            <p:spPr bwMode="auto">
              <a:xfrm>
                <a:off x="1902" y="423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0" name="iṥlïdè">
                <a:extLst>
                  <a:ext uri="{FF2B5EF4-FFF2-40B4-BE49-F238E27FC236}">
                    <a16:creationId xmlns:a16="http://schemas.microsoft.com/office/drawing/2014/main" id="{CA163A49-2ACA-42EA-849F-FEB1555FC2F6}"/>
                  </a:ext>
                </a:extLst>
              </p:cNvPr>
              <p:cNvSpPr/>
              <p:nvPr/>
            </p:nvSpPr>
            <p:spPr bwMode="auto">
              <a:xfrm>
                <a:off x="1902" y="426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1" name="îṡ1íde">
                <a:extLst>
                  <a:ext uri="{FF2B5EF4-FFF2-40B4-BE49-F238E27FC236}">
                    <a16:creationId xmlns:a16="http://schemas.microsoft.com/office/drawing/2014/main" id="{D71704EA-7220-454E-BF9A-D314D63675C2}"/>
                  </a:ext>
                </a:extLst>
              </p:cNvPr>
              <p:cNvSpPr/>
              <p:nvPr/>
            </p:nvSpPr>
            <p:spPr bwMode="auto">
              <a:xfrm>
                <a:off x="1905" y="4278"/>
                <a:ext cx="3" cy="3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0 h 2"/>
                  <a:gd name="T4" fmla="*/ 1 w 3"/>
                  <a:gd name="T5" fmla="*/ 1 h 2"/>
                  <a:gd name="T6" fmla="*/ 2 w 3"/>
                  <a:gd name="T7" fmla="*/ 1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0" y="2"/>
                      <a:pt x="3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2" name="íš1ïḋè">
                <a:extLst>
                  <a:ext uri="{FF2B5EF4-FFF2-40B4-BE49-F238E27FC236}">
                    <a16:creationId xmlns:a16="http://schemas.microsoft.com/office/drawing/2014/main" id="{D7866F35-CEA6-494C-BD36-7CEB3DE26432}"/>
                  </a:ext>
                </a:extLst>
              </p:cNvPr>
              <p:cNvSpPr/>
              <p:nvPr/>
            </p:nvSpPr>
            <p:spPr bwMode="auto">
              <a:xfrm>
                <a:off x="2016" y="426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3" name="išḻîdê">
                <a:extLst>
                  <a:ext uri="{FF2B5EF4-FFF2-40B4-BE49-F238E27FC236}">
                    <a16:creationId xmlns:a16="http://schemas.microsoft.com/office/drawing/2014/main" id="{A146F46F-49DA-45CD-846F-26D86E1A4E6D}"/>
                  </a:ext>
                </a:extLst>
              </p:cNvPr>
              <p:cNvSpPr/>
              <p:nvPr/>
            </p:nvSpPr>
            <p:spPr bwMode="auto">
              <a:xfrm>
                <a:off x="2017" y="428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4" name="í$ḷïďe">
                <a:extLst>
                  <a:ext uri="{FF2B5EF4-FFF2-40B4-BE49-F238E27FC236}">
                    <a16:creationId xmlns:a16="http://schemas.microsoft.com/office/drawing/2014/main" id="{F2DCD319-DAA9-49C9-8F8F-6183F9972140}"/>
                  </a:ext>
                </a:extLst>
              </p:cNvPr>
              <p:cNvSpPr/>
              <p:nvPr/>
            </p:nvSpPr>
            <p:spPr bwMode="auto">
              <a:xfrm>
                <a:off x="2016" y="4286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5" name="îsḻíḓé">
                <a:extLst>
                  <a:ext uri="{FF2B5EF4-FFF2-40B4-BE49-F238E27FC236}">
                    <a16:creationId xmlns:a16="http://schemas.microsoft.com/office/drawing/2014/main" id="{07C4F59D-0F75-4CF9-87CB-60F8B27097ED}"/>
                  </a:ext>
                </a:extLst>
              </p:cNvPr>
              <p:cNvSpPr/>
              <p:nvPr/>
            </p:nvSpPr>
            <p:spPr bwMode="auto">
              <a:xfrm>
                <a:off x="2017" y="4249"/>
                <a:ext cx="3" cy="3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1 h 3"/>
                  <a:gd name="T4" fmla="*/ 1 w 3"/>
                  <a:gd name="T5" fmla="*/ 2 h 3"/>
                  <a:gd name="T6" fmla="*/ 2 w 3"/>
                  <a:gd name="T7" fmla="*/ 1 h 3"/>
                  <a:gd name="T8" fmla="*/ 1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6" name="iṣľïdé">
                <a:extLst>
                  <a:ext uri="{FF2B5EF4-FFF2-40B4-BE49-F238E27FC236}">
                    <a16:creationId xmlns:a16="http://schemas.microsoft.com/office/drawing/2014/main" id="{2B9AAC04-8ABE-443E-8F4E-1869F19DC4AD}"/>
                  </a:ext>
                </a:extLst>
              </p:cNvPr>
              <p:cNvSpPr/>
              <p:nvPr/>
            </p:nvSpPr>
            <p:spPr bwMode="auto">
              <a:xfrm>
                <a:off x="2005" y="4228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7" name="íślïḍê">
                <a:extLst>
                  <a:ext uri="{FF2B5EF4-FFF2-40B4-BE49-F238E27FC236}">
                    <a16:creationId xmlns:a16="http://schemas.microsoft.com/office/drawing/2014/main" id="{E3B89C07-1293-44F5-B7A2-8D784E4E33B0}"/>
                  </a:ext>
                </a:extLst>
              </p:cNvPr>
              <p:cNvSpPr/>
              <p:nvPr/>
            </p:nvSpPr>
            <p:spPr bwMode="auto">
              <a:xfrm>
                <a:off x="1991" y="4223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8" name="iṥlídè">
                <a:extLst>
                  <a:ext uri="{FF2B5EF4-FFF2-40B4-BE49-F238E27FC236}">
                    <a16:creationId xmlns:a16="http://schemas.microsoft.com/office/drawing/2014/main" id="{9C266440-0AAC-4232-9074-A45D82CD21F7}"/>
                  </a:ext>
                </a:extLst>
              </p:cNvPr>
              <p:cNvSpPr/>
              <p:nvPr/>
            </p:nvSpPr>
            <p:spPr bwMode="auto">
              <a:xfrm>
                <a:off x="1995" y="4219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9" name="iśľíḑê">
                <a:extLst>
                  <a:ext uri="{FF2B5EF4-FFF2-40B4-BE49-F238E27FC236}">
                    <a16:creationId xmlns:a16="http://schemas.microsoft.com/office/drawing/2014/main" id="{D80DB828-7C79-46C6-947C-3034E1ECFC84}"/>
                  </a:ext>
                </a:extLst>
              </p:cNvPr>
              <p:cNvSpPr/>
              <p:nvPr/>
            </p:nvSpPr>
            <p:spPr bwMode="auto">
              <a:xfrm>
                <a:off x="1620" y="3716"/>
                <a:ext cx="205" cy="179"/>
              </a:xfrm>
              <a:custGeom>
                <a:avLst/>
                <a:gdLst>
                  <a:gd name="T0" fmla="*/ 12 w 194"/>
                  <a:gd name="T1" fmla="*/ 151 h 169"/>
                  <a:gd name="T2" fmla="*/ 21 w 194"/>
                  <a:gd name="T3" fmla="*/ 138 h 169"/>
                  <a:gd name="T4" fmla="*/ 33 w 194"/>
                  <a:gd name="T5" fmla="*/ 122 h 169"/>
                  <a:gd name="T6" fmla="*/ 48 w 194"/>
                  <a:gd name="T7" fmla="*/ 106 h 169"/>
                  <a:gd name="T8" fmla="*/ 84 w 194"/>
                  <a:gd name="T9" fmla="*/ 70 h 169"/>
                  <a:gd name="T10" fmla="*/ 124 w 194"/>
                  <a:gd name="T11" fmla="*/ 39 h 169"/>
                  <a:gd name="T12" fmla="*/ 143 w 194"/>
                  <a:gd name="T13" fmla="*/ 27 h 169"/>
                  <a:gd name="T14" fmla="*/ 160 w 194"/>
                  <a:gd name="T15" fmla="*/ 17 h 169"/>
                  <a:gd name="T16" fmla="*/ 174 w 194"/>
                  <a:gd name="T17" fmla="*/ 10 h 169"/>
                  <a:gd name="T18" fmla="*/ 185 w 194"/>
                  <a:gd name="T19" fmla="*/ 5 h 169"/>
                  <a:gd name="T20" fmla="*/ 194 w 194"/>
                  <a:gd name="T21" fmla="*/ 0 h 169"/>
                  <a:gd name="T22" fmla="*/ 184 w 194"/>
                  <a:gd name="T23" fmla="*/ 4 h 169"/>
                  <a:gd name="T24" fmla="*/ 174 w 194"/>
                  <a:gd name="T25" fmla="*/ 9 h 169"/>
                  <a:gd name="T26" fmla="*/ 159 w 194"/>
                  <a:gd name="T27" fmla="*/ 17 h 169"/>
                  <a:gd name="T28" fmla="*/ 142 w 194"/>
                  <a:gd name="T29" fmla="*/ 26 h 169"/>
                  <a:gd name="T30" fmla="*/ 123 w 194"/>
                  <a:gd name="T31" fmla="*/ 38 h 169"/>
                  <a:gd name="T32" fmla="*/ 83 w 194"/>
                  <a:gd name="T33" fmla="*/ 69 h 169"/>
                  <a:gd name="T34" fmla="*/ 47 w 194"/>
                  <a:gd name="T35" fmla="*/ 105 h 169"/>
                  <a:gd name="T36" fmla="*/ 32 w 194"/>
                  <a:gd name="T37" fmla="*/ 122 h 169"/>
                  <a:gd name="T38" fmla="*/ 21 w 194"/>
                  <a:gd name="T39" fmla="*/ 137 h 169"/>
                  <a:gd name="T40" fmla="*/ 12 w 194"/>
                  <a:gd name="T41" fmla="*/ 150 h 169"/>
                  <a:gd name="T42" fmla="*/ 5 w 194"/>
                  <a:gd name="T43" fmla="*/ 161 h 169"/>
                  <a:gd name="T44" fmla="*/ 0 w 194"/>
                  <a:gd name="T45" fmla="*/ 169 h 169"/>
                  <a:gd name="T46" fmla="*/ 5 w 194"/>
                  <a:gd name="T47" fmla="*/ 161 h 169"/>
                  <a:gd name="T48" fmla="*/ 12 w 194"/>
                  <a:gd name="T49" fmla="*/ 15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94" h="169">
                    <a:moveTo>
                      <a:pt x="12" y="151"/>
                    </a:moveTo>
                    <a:cubicBezTo>
                      <a:pt x="15" y="147"/>
                      <a:pt x="18" y="142"/>
                      <a:pt x="21" y="138"/>
                    </a:cubicBezTo>
                    <a:cubicBezTo>
                      <a:pt x="25" y="133"/>
                      <a:pt x="29" y="128"/>
                      <a:pt x="33" y="122"/>
                    </a:cubicBezTo>
                    <a:cubicBezTo>
                      <a:pt x="37" y="117"/>
                      <a:pt x="42" y="111"/>
                      <a:pt x="48" y="106"/>
                    </a:cubicBezTo>
                    <a:cubicBezTo>
                      <a:pt x="58" y="94"/>
                      <a:pt x="70" y="82"/>
                      <a:pt x="84" y="70"/>
                    </a:cubicBezTo>
                    <a:cubicBezTo>
                      <a:pt x="98" y="58"/>
                      <a:pt x="111" y="48"/>
                      <a:pt x="124" y="39"/>
                    </a:cubicBezTo>
                    <a:cubicBezTo>
                      <a:pt x="131" y="35"/>
                      <a:pt x="137" y="30"/>
                      <a:pt x="143" y="27"/>
                    </a:cubicBezTo>
                    <a:cubicBezTo>
                      <a:pt x="149" y="23"/>
                      <a:pt x="154" y="20"/>
                      <a:pt x="160" y="17"/>
                    </a:cubicBezTo>
                    <a:cubicBezTo>
                      <a:pt x="165" y="14"/>
                      <a:pt x="170" y="12"/>
                      <a:pt x="174" y="10"/>
                    </a:cubicBezTo>
                    <a:cubicBezTo>
                      <a:pt x="178" y="8"/>
                      <a:pt x="182" y="6"/>
                      <a:pt x="185" y="5"/>
                    </a:cubicBezTo>
                    <a:cubicBezTo>
                      <a:pt x="191" y="2"/>
                      <a:pt x="194" y="0"/>
                      <a:pt x="194" y="0"/>
                    </a:cubicBezTo>
                    <a:cubicBezTo>
                      <a:pt x="194" y="0"/>
                      <a:pt x="191" y="2"/>
                      <a:pt x="184" y="4"/>
                    </a:cubicBezTo>
                    <a:cubicBezTo>
                      <a:pt x="181" y="6"/>
                      <a:pt x="178" y="7"/>
                      <a:pt x="174" y="9"/>
                    </a:cubicBezTo>
                    <a:cubicBezTo>
                      <a:pt x="169" y="11"/>
                      <a:pt x="164" y="14"/>
                      <a:pt x="159" y="17"/>
                    </a:cubicBezTo>
                    <a:cubicBezTo>
                      <a:pt x="154" y="19"/>
                      <a:pt x="148" y="22"/>
                      <a:pt x="142" y="26"/>
                    </a:cubicBezTo>
                    <a:cubicBezTo>
                      <a:pt x="136" y="29"/>
                      <a:pt x="130" y="34"/>
                      <a:pt x="123" y="38"/>
                    </a:cubicBezTo>
                    <a:cubicBezTo>
                      <a:pt x="110" y="47"/>
                      <a:pt x="97" y="57"/>
                      <a:pt x="83" y="69"/>
                    </a:cubicBezTo>
                    <a:cubicBezTo>
                      <a:pt x="69" y="81"/>
                      <a:pt x="57" y="93"/>
                      <a:pt x="47" y="105"/>
                    </a:cubicBezTo>
                    <a:cubicBezTo>
                      <a:pt x="42" y="111"/>
                      <a:pt x="37" y="116"/>
                      <a:pt x="32" y="122"/>
                    </a:cubicBezTo>
                    <a:cubicBezTo>
                      <a:pt x="28" y="127"/>
                      <a:pt x="24" y="132"/>
                      <a:pt x="21" y="137"/>
                    </a:cubicBezTo>
                    <a:cubicBezTo>
                      <a:pt x="17" y="142"/>
                      <a:pt x="14" y="146"/>
                      <a:pt x="12" y="150"/>
                    </a:cubicBezTo>
                    <a:cubicBezTo>
                      <a:pt x="9" y="154"/>
                      <a:pt x="7" y="158"/>
                      <a:pt x="5" y="161"/>
                    </a:cubicBezTo>
                    <a:cubicBezTo>
                      <a:pt x="2" y="166"/>
                      <a:pt x="0" y="169"/>
                      <a:pt x="0" y="169"/>
                    </a:cubicBezTo>
                    <a:cubicBezTo>
                      <a:pt x="0" y="169"/>
                      <a:pt x="2" y="166"/>
                      <a:pt x="5" y="161"/>
                    </a:cubicBezTo>
                    <a:cubicBezTo>
                      <a:pt x="7" y="158"/>
                      <a:pt x="9" y="154"/>
                      <a:pt x="12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0" name="îṣļiḓê">
                <a:extLst>
                  <a:ext uri="{FF2B5EF4-FFF2-40B4-BE49-F238E27FC236}">
                    <a16:creationId xmlns:a16="http://schemas.microsoft.com/office/drawing/2014/main" id="{453177AB-947D-40A5-86AC-C0B34F010597}"/>
                  </a:ext>
                </a:extLst>
              </p:cNvPr>
              <p:cNvSpPr/>
              <p:nvPr/>
            </p:nvSpPr>
            <p:spPr bwMode="auto">
              <a:xfrm>
                <a:off x="1783" y="3886"/>
                <a:ext cx="2" cy="8"/>
              </a:xfrm>
              <a:custGeom>
                <a:avLst/>
                <a:gdLst>
                  <a:gd name="T0" fmla="*/ 1 w 2"/>
                  <a:gd name="T1" fmla="*/ 1 h 8"/>
                  <a:gd name="T2" fmla="*/ 0 w 2"/>
                  <a:gd name="T3" fmla="*/ 1 h 8"/>
                  <a:gd name="T4" fmla="*/ 0 w 2"/>
                  <a:gd name="T5" fmla="*/ 1 h 8"/>
                  <a:gd name="T6" fmla="*/ 1 w 2"/>
                  <a:gd name="T7" fmla="*/ 8 h 8"/>
                  <a:gd name="T8" fmla="*/ 1 w 2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1" y="1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2" y="6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1" name="işlîḓé">
                <a:extLst>
                  <a:ext uri="{FF2B5EF4-FFF2-40B4-BE49-F238E27FC236}">
                    <a16:creationId xmlns:a16="http://schemas.microsoft.com/office/drawing/2014/main" id="{36ABBBB0-FAC9-4A6B-93FF-8178B67E691A}"/>
                  </a:ext>
                </a:extLst>
              </p:cNvPr>
              <p:cNvSpPr/>
              <p:nvPr/>
            </p:nvSpPr>
            <p:spPr bwMode="auto">
              <a:xfrm>
                <a:off x="1826" y="3885"/>
                <a:ext cx="3" cy="7"/>
              </a:xfrm>
              <a:custGeom>
                <a:avLst/>
                <a:gdLst>
                  <a:gd name="T0" fmla="*/ 1 w 2"/>
                  <a:gd name="T1" fmla="*/ 0 h 7"/>
                  <a:gd name="T2" fmla="*/ 0 w 2"/>
                  <a:gd name="T3" fmla="*/ 0 h 7"/>
                  <a:gd name="T4" fmla="*/ 1 w 2"/>
                  <a:gd name="T5" fmla="*/ 7 h 7"/>
                  <a:gd name="T6" fmla="*/ 2 w 2"/>
                  <a:gd name="T7" fmla="*/ 0 h 7"/>
                  <a:gd name="T8" fmla="*/ 1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5"/>
                      <a:pt x="1" y="7"/>
                    </a:cubicBezTo>
                    <a:cubicBezTo>
                      <a:pt x="2" y="5"/>
                      <a:pt x="2" y="1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2" name="ïSḷíḋê">
                <a:extLst>
                  <a:ext uri="{FF2B5EF4-FFF2-40B4-BE49-F238E27FC236}">
                    <a16:creationId xmlns:a16="http://schemas.microsoft.com/office/drawing/2014/main" id="{4E0BC6A9-C65E-457C-8913-E79C95D10AA0}"/>
                  </a:ext>
                </a:extLst>
              </p:cNvPr>
              <p:cNvSpPr/>
              <p:nvPr/>
            </p:nvSpPr>
            <p:spPr bwMode="auto">
              <a:xfrm>
                <a:off x="1690" y="3979"/>
                <a:ext cx="3" cy="3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0 h 3"/>
                  <a:gd name="T4" fmla="*/ 1 w 3"/>
                  <a:gd name="T5" fmla="*/ 1 h 3"/>
                  <a:gd name="T6" fmla="*/ 3 w 3"/>
                  <a:gd name="T7" fmla="*/ 3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3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3" name="îṥḻïďè">
                <a:extLst>
                  <a:ext uri="{FF2B5EF4-FFF2-40B4-BE49-F238E27FC236}">
                    <a16:creationId xmlns:a16="http://schemas.microsoft.com/office/drawing/2014/main" id="{D906371B-4CC6-4F28-90FE-32F988F95C6E}"/>
                  </a:ext>
                </a:extLst>
              </p:cNvPr>
              <p:cNvSpPr/>
              <p:nvPr/>
            </p:nvSpPr>
            <p:spPr bwMode="auto">
              <a:xfrm>
                <a:off x="1659" y="3944"/>
                <a:ext cx="22" cy="25"/>
              </a:xfrm>
              <a:custGeom>
                <a:avLst/>
                <a:gdLst>
                  <a:gd name="T0" fmla="*/ 0 w 21"/>
                  <a:gd name="T1" fmla="*/ 0 h 24"/>
                  <a:gd name="T2" fmla="*/ 0 w 21"/>
                  <a:gd name="T3" fmla="*/ 0 h 24"/>
                  <a:gd name="T4" fmla="*/ 0 w 21"/>
                  <a:gd name="T5" fmla="*/ 0 h 24"/>
                  <a:gd name="T6" fmla="*/ 0 w 21"/>
                  <a:gd name="T7" fmla="*/ 0 h 24"/>
                  <a:gd name="T8" fmla="*/ 0 w 21"/>
                  <a:gd name="T9" fmla="*/ 0 h 24"/>
                  <a:gd name="T10" fmla="*/ 2 w 21"/>
                  <a:gd name="T11" fmla="*/ 3 h 24"/>
                  <a:gd name="T12" fmla="*/ 2 w 21"/>
                  <a:gd name="T13" fmla="*/ 2 h 24"/>
                  <a:gd name="T14" fmla="*/ 10 w 21"/>
                  <a:gd name="T15" fmla="*/ 11 h 24"/>
                  <a:gd name="T16" fmla="*/ 21 w 21"/>
                  <a:gd name="T17" fmla="*/ 24 h 24"/>
                  <a:gd name="T18" fmla="*/ 10 w 21"/>
                  <a:gd name="T19" fmla="*/ 11 h 24"/>
                  <a:gd name="T20" fmla="*/ 0 w 21"/>
                  <a:gd name="T2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2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4"/>
                      <a:pt x="6" y="7"/>
                      <a:pt x="10" y="11"/>
                    </a:cubicBezTo>
                    <a:cubicBezTo>
                      <a:pt x="16" y="19"/>
                      <a:pt x="21" y="24"/>
                      <a:pt x="21" y="24"/>
                    </a:cubicBezTo>
                    <a:cubicBezTo>
                      <a:pt x="21" y="24"/>
                      <a:pt x="16" y="18"/>
                      <a:pt x="10" y="11"/>
                    </a:cubicBezTo>
                    <a:cubicBezTo>
                      <a:pt x="6" y="6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4" name="ï$1îdè">
                <a:extLst>
                  <a:ext uri="{FF2B5EF4-FFF2-40B4-BE49-F238E27FC236}">
                    <a16:creationId xmlns:a16="http://schemas.microsoft.com/office/drawing/2014/main" id="{045EC239-9C52-4B8E-9F4E-7E4644722010}"/>
                  </a:ext>
                </a:extLst>
              </p:cNvPr>
              <p:cNvSpPr/>
              <p:nvPr/>
            </p:nvSpPr>
            <p:spPr bwMode="auto">
              <a:xfrm>
                <a:off x="1658" y="3961"/>
                <a:ext cx="18" cy="16"/>
              </a:xfrm>
              <a:custGeom>
                <a:avLst/>
                <a:gdLst>
                  <a:gd name="T0" fmla="*/ 0 w 17"/>
                  <a:gd name="T1" fmla="*/ 0 h 15"/>
                  <a:gd name="T2" fmla="*/ 9 w 17"/>
                  <a:gd name="T3" fmla="*/ 7 h 15"/>
                  <a:gd name="T4" fmla="*/ 17 w 17"/>
                  <a:gd name="T5" fmla="*/ 15 h 15"/>
                  <a:gd name="T6" fmla="*/ 9 w 17"/>
                  <a:gd name="T7" fmla="*/ 7 h 15"/>
                  <a:gd name="T8" fmla="*/ 0 w 17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cubicBezTo>
                      <a:pt x="0" y="0"/>
                      <a:pt x="4" y="3"/>
                      <a:pt x="9" y="7"/>
                    </a:cubicBezTo>
                    <a:cubicBezTo>
                      <a:pt x="13" y="11"/>
                      <a:pt x="17" y="15"/>
                      <a:pt x="17" y="15"/>
                    </a:cubicBezTo>
                    <a:cubicBezTo>
                      <a:pt x="17" y="15"/>
                      <a:pt x="14" y="11"/>
                      <a:pt x="9" y="7"/>
                    </a:cubicBezTo>
                    <a:cubicBezTo>
                      <a:pt x="4" y="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5" name="iṣ1îḍè">
                <a:extLst>
                  <a:ext uri="{FF2B5EF4-FFF2-40B4-BE49-F238E27FC236}">
                    <a16:creationId xmlns:a16="http://schemas.microsoft.com/office/drawing/2014/main" id="{EB88114D-4B48-4DAE-81D8-53463277EF63}"/>
                  </a:ext>
                </a:extLst>
              </p:cNvPr>
              <p:cNvSpPr/>
              <p:nvPr/>
            </p:nvSpPr>
            <p:spPr bwMode="auto">
              <a:xfrm>
                <a:off x="1690" y="3924"/>
                <a:ext cx="5" cy="8"/>
              </a:xfrm>
              <a:custGeom>
                <a:avLst/>
                <a:gdLst>
                  <a:gd name="T0" fmla="*/ 0 w 5"/>
                  <a:gd name="T1" fmla="*/ 0 h 8"/>
                  <a:gd name="T2" fmla="*/ 2 w 5"/>
                  <a:gd name="T3" fmla="*/ 4 h 8"/>
                  <a:gd name="T4" fmla="*/ 5 w 5"/>
                  <a:gd name="T5" fmla="*/ 8 h 8"/>
                  <a:gd name="T6" fmla="*/ 3 w 5"/>
                  <a:gd name="T7" fmla="*/ 4 h 8"/>
                  <a:gd name="T8" fmla="*/ 0 w 5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cubicBezTo>
                      <a:pt x="0" y="0"/>
                      <a:pt x="1" y="2"/>
                      <a:pt x="2" y="4"/>
                    </a:cubicBezTo>
                    <a:cubicBezTo>
                      <a:pt x="4" y="6"/>
                      <a:pt x="5" y="8"/>
                      <a:pt x="5" y="8"/>
                    </a:cubicBezTo>
                    <a:cubicBezTo>
                      <a:pt x="5" y="8"/>
                      <a:pt x="4" y="6"/>
                      <a:pt x="3" y="4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6" name="iṡľíḓè">
                <a:extLst>
                  <a:ext uri="{FF2B5EF4-FFF2-40B4-BE49-F238E27FC236}">
                    <a16:creationId xmlns:a16="http://schemas.microsoft.com/office/drawing/2014/main" id="{14BAE933-FD9A-4138-A248-1D4910BBDA48}"/>
                  </a:ext>
                </a:extLst>
              </p:cNvPr>
              <p:cNvSpPr/>
              <p:nvPr/>
            </p:nvSpPr>
            <p:spPr bwMode="auto">
              <a:xfrm>
                <a:off x="1701" y="3931"/>
                <a:ext cx="22" cy="31"/>
              </a:xfrm>
              <a:custGeom>
                <a:avLst/>
                <a:gdLst>
                  <a:gd name="T0" fmla="*/ 10 w 20"/>
                  <a:gd name="T1" fmla="*/ 14 h 29"/>
                  <a:gd name="T2" fmla="*/ 0 w 20"/>
                  <a:gd name="T3" fmla="*/ 0 h 29"/>
                  <a:gd name="T4" fmla="*/ 10 w 20"/>
                  <a:gd name="T5" fmla="*/ 15 h 29"/>
                  <a:gd name="T6" fmla="*/ 20 w 20"/>
                  <a:gd name="T7" fmla="*/ 29 h 29"/>
                  <a:gd name="T8" fmla="*/ 10 w 20"/>
                  <a:gd name="T9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9">
                    <a:moveTo>
                      <a:pt x="10" y="14"/>
                    </a:moveTo>
                    <a:cubicBezTo>
                      <a:pt x="5" y="6"/>
                      <a:pt x="0" y="0"/>
                      <a:pt x="0" y="0"/>
                    </a:cubicBezTo>
                    <a:cubicBezTo>
                      <a:pt x="0" y="0"/>
                      <a:pt x="4" y="7"/>
                      <a:pt x="10" y="15"/>
                    </a:cubicBezTo>
                    <a:cubicBezTo>
                      <a:pt x="15" y="23"/>
                      <a:pt x="20" y="29"/>
                      <a:pt x="20" y="29"/>
                    </a:cubicBezTo>
                    <a:cubicBezTo>
                      <a:pt x="20" y="29"/>
                      <a:pt x="16" y="22"/>
                      <a:pt x="10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7" name="îṩḻîḋê">
                <a:extLst>
                  <a:ext uri="{FF2B5EF4-FFF2-40B4-BE49-F238E27FC236}">
                    <a16:creationId xmlns:a16="http://schemas.microsoft.com/office/drawing/2014/main" id="{99F93E4C-E20A-4ACA-96B1-DDB35365C9AA}"/>
                  </a:ext>
                </a:extLst>
              </p:cNvPr>
              <p:cNvSpPr/>
              <p:nvPr/>
            </p:nvSpPr>
            <p:spPr bwMode="auto">
              <a:xfrm>
                <a:off x="1719" y="3935"/>
                <a:ext cx="15" cy="28"/>
              </a:xfrm>
              <a:custGeom>
                <a:avLst/>
                <a:gdLst>
                  <a:gd name="T0" fmla="*/ 14 w 14"/>
                  <a:gd name="T1" fmla="*/ 26 h 26"/>
                  <a:gd name="T2" fmla="*/ 8 w 14"/>
                  <a:gd name="T3" fmla="*/ 13 h 26"/>
                  <a:gd name="T4" fmla="*/ 0 w 14"/>
                  <a:gd name="T5" fmla="*/ 0 h 26"/>
                  <a:gd name="T6" fmla="*/ 7 w 14"/>
                  <a:gd name="T7" fmla="*/ 13 h 26"/>
                  <a:gd name="T8" fmla="*/ 14 w 14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6">
                    <a:moveTo>
                      <a:pt x="14" y="26"/>
                    </a:moveTo>
                    <a:cubicBezTo>
                      <a:pt x="14" y="26"/>
                      <a:pt x="11" y="20"/>
                      <a:pt x="8" y="13"/>
                    </a:cubicBezTo>
                    <a:cubicBezTo>
                      <a:pt x="4" y="6"/>
                      <a:pt x="0" y="0"/>
                      <a:pt x="0" y="0"/>
                    </a:cubicBezTo>
                    <a:cubicBezTo>
                      <a:pt x="0" y="0"/>
                      <a:pt x="3" y="6"/>
                      <a:pt x="7" y="13"/>
                    </a:cubicBezTo>
                    <a:cubicBezTo>
                      <a:pt x="11" y="20"/>
                      <a:pt x="14" y="26"/>
                      <a:pt x="1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8" name="îṧḻîďe">
                <a:extLst>
                  <a:ext uri="{FF2B5EF4-FFF2-40B4-BE49-F238E27FC236}">
                    <a16:creationId xmlns:a16="http://schemas.microsoft.com/office/drawing/2014/main" id="{60C6BAE9-5E04-4E04-B8CF-6586FB84359F}"/>
                  </a:ext>
                </a:extLst>
              </p:cNvPr>
              <p:cNvSpPr/>
              <p:nvPr/>
            </p:nvSpPr>
            <p:spPr bwMode="auto">
              <a:xfrm>
                <a:off x="1709" y="3915"/>
                <a:ext cx="2" cy="7"/>
              </a:xfrm>
              <a:custGeom>
                <a:avLst/>
                <a:gdLst>
                  <a:gd name="T0" fmla="*/ 2 w 2"/>
                  <a:gd name="T1" fmla="*/ 6 h 6"/>
                  <a:gd name="T2" fmla="*/ 1 w 2"/>
                  <a:gd name="T3" fmla="*/ 3 h 6"/>
                  <a:gd name="T4" fmla="*/ 0 w 2"/>
                  <a:gd name="T5" fmla="*/ 0 h 6"/>
                  <a:gd name="T6" fmla="*/ 1 w 2"/>
                  <a:gd name="T7" fmla="*/ 3 h 6"/>
                  <a:gd name="T8" fmla="*/ 2 w 2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2" y="6"/>
                      <a:pt x="2" y="5"/>
                      <a:pt x="1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2" y="5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9" name="ïṣḷiḋé">
                <a:extLst>
                  <a:ext uri="{FF2B5EF4-FFF2-40B4-BE49-F238E27FC236}">
                    <a16:creationId xmlns:a16="http://schemas.microsoft.com/office/drawing/2014/main" id="{66EF9C12-B0D7-43C9-9853-90930D5619CC}"/>
                  </a:ext>
                </a:extLst>
              </p:cNvPr>
              <p:cNvSpPr/>
              <p:nvPr/>
            </p:nvSpPr>
            <p:spPr bwMode="auto">
              <a:xfrm>
                <a:off x="1765" y="3960"/>
                <a:ext cx="1" cy="3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1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0" name="ïṣḻïḍe">
                <a:extLst>
                  <a:ext uri="{FF2B5EF4-FFF2-40B4-BE49-F238E27FC236}">
                    <a16:creationId xmlns:a16="http://schemas.microsoft.com/office/drawing/2014/main" id="{822202C0-034A-4AE8-B6BA-305F02296FFE}"/>
                  </a:ext>
                </a:extLst>
              </p:cNvPr>
              <p:cNvSpPr/>
              <p:nvPr/>
            </p:nvSpPr>
            <p:spPr bwMode="auto">
              <a:xfrm>
                <a:off x="1752" y="3925"/>
                <a:ext cx="3" cy="8"/>
              </a:xfrm>
              <a:custGeom>
                <a:avLst/>
                <a:gdLst>
                  <a:gd name="T0" fmla="*/ 3 w 3"/>
                  <a:gd name="T1" fmla="*/ 8 h 8"/>
                  <a:gd name="T2" fmla="*/ 2 w 3"/>
                  <a:gd name="T3" fmla="*/ 4 h 8"/>
                  <a:gd name="T4" fmla="*/ 0 w 3"/>
                  <a:gd name="T5" fmla="*/ 0 h 8"/>
                  <a:gd name="T6" fmla="*/ 1 w 3"/>
                  <a:gd name="T7" fmla="*/ 4 h 8"/>
                  <a:gd name="T8" fmla="*/ 3 w 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cubicBezTo>
                      <a:pt x="3" y="8"/>
                      <a:pt x="3" y="6"/>
                      <a:pt x="2" y="4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4"/>
                    </a:cubicBezTo>
                    <a:cubicBezTo>
                      <a:pt x="2" y="6"/>
                      <a:pt x="3" y="8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1" name="îṡḷíḍê">
                <a:extLst>
                  <a:ext uri="{FF2B5EF4-FFF2-40B4-BE49-F238E27FC236}">
                    <a16:creationId xmlns:a16="http://schemas.microsoft.com/office/drawing/2014/main" id="{1FB6549A-862A-4056-B99B-1578031798FC}"/>
                  </a:ext>
                </a:extLst>
              </p:cNvPr>
              <p:cNvSpPr/>
              <p:nvPr/>
            </p:nvSpPr>
            <p:spPr bwMode="auto">
              <a:xfrm>
                <a:off x="1794" y="3901"/>
                <a:ext cx="4" cy="34"/>
              </a:xfrm>
              <a:custGeom>
                <a:avLst/>
                <a:gdLst>
                  <a:gd name="T0" fmla="*/ 0 w 4"/>
                  <a:gd name="T1" fmla="*/ 0 h 33"/>
                  <a:gd name="T2" fmla="*/ 1 w 4"/>
                  <a:gd name="T3" fmla="*/ 16 h 33"/>
                  <a:gd name="T4" fmla="*/ 4 w 4"/>
                  <a:gd name="T5" fmla="*/ 33 h 33"/>
                  <a:gd name="T6" fmla="*/ 1 w 4"/>
                  <a:gd name="T7" fmla="*/ 16 h 33"/>
                  <a:gd name="T8" fmla="*/ 0 w 4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3">
                    <a:moveTo>
                      <a:pt x="0" y="0"/>
                    </a:moveTo>
                    <a:cubicBezTo>
                      <a:pt x="0" y="0"/>
                      <a:pt x="0" y="7"/>
                      <a:pt x="1" y="16"/>
                    </a:cubicBezTo>
                    <a:cubicBezTo>
                      <a:pt x="2" y="26"/>
                      <a:pt x="4" y="33"/>
                      <a:pt x="4" y="33"/>
                    </a:cubicBezTo>
                    <a:cubicBezTo>
                      <a:pt x="4" y="33"/>
                      <a:pt x="2" y="25"/>
                      <a:pt x="1" y="16"/>
                    </a:cubicBezTo>
                    <a:cubicBezTo>
                      <a:pt x="0" y="7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2" name="ísḷîḍè">
                <a:extLst>
                  <a:ext uri="{FF2B5EF4-FFF2-40B4-BE49-F238E27FC236}">
                    <a16:creationId xmlns:a16="http://schemas.microsoft.com/office/drawing/2014/main" id="{94993286-C5FF-4D9B-8E89-714335ADFEE4}"/>
                  </a:ext>
                </a:extLst>
              </p:cNvPr>
              <p:cNvSpPr/>
              <p:nvPr/>
            </p:nvSpPr>
            <p:spPr bwMode="auto">
              <a:xfrm>
                <a:off x="1813" y="3896"/>
                <a:ext cx="2" cy="28"/>
              </a:xfrm>
              <a:custGeom>
                <a:avLst/>
                <a:gdLst>
                  <a:gd name="T0" fmla="*/ 1 w 2"/>
                  <a:gd name="T1" fmla="*/ 0 h 26"/>
                  <a:gd name="T2" fmla="*/ 0 w 2"/>
                  <a:gd name="T3" fmla="*/ 14 h 26"/>
                  <a:gd name="T4" fmla="*/ 2 w 2"/>
                  <a:gd name="T5" fmla="*/ 26 h 26"/>
                  <a:gd name="T6" fmla="*/ 1 w 2"/>
                  <a:gd name="T7" fmla="*/ 14 h 26"/>
                  <a:gd name="T8" fmla="*/ 1 w 2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6">
                    <a:moveTo>
                      <a:pt x="1" y="0"/>
                    </a:moveTo>
                    <a:cubicBezTo>
                      <a:pt x="1" y="0"/>
                      <a:pt x="0" y="6"/>
                      <a:pt x="0" y="14"/>
                    </a:cubicBezTo>
                    <a:cubicBezTo>
                      <a:pt x="1" y="21"/>
                      <a:pt x="2" y="26"/>
                      <a:pt x="2" y="26"/>
                    </a:cubicBezTo>
                    <a:cubicBezTo>
                      <a:pt x="2" y="26"/>
                      <a:pt x="1" y="21"/>
                      <a:pt x="1" y="14"/>
                    </a:cubicBezTo>
                    <a:cubicBezTo>
                      <a:pt x="1" y="6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3" name="í$ḻiďè">
                <a:extLst>
                  <a:ext uri="{FF2B5EF4-FFF2-40B4-BE49-F238E27FC236}">
                    <a16:creationId xmlns:a16="http://schemas.microsoft.com/office/drawing/2014/main" id="{07B67315-61E6-4251-AC7F-E1F43223D40E}"/>
                  </a:ext>
                </a:extLst>
              </p:cNvPr>
              <p:cNvSpPr/>
              <p:nvPr/>
            </p:nvSpPr>
            <p:spPr bwMode="auto">
              <a:xfrm>
                <a:off x="1805" y="3922"/>
                <a:ext cx="1" cy="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4" name="íṣḷiḑé">
                <a:extLst>
                  <a:ext uri="{FF2B5EF4-FFF2-40B4-BE49-F238E27FC236}">
                    <a16:creationId xmlns:a16="http://schemas.microsoft.com/office/drawing/2014/main" id="{0AC93705-4DC9-415A-AAF3-4902584019F0}"/>
                  </a:ext>
                </a:extLst>
              </p:cNvPr>
              <p:cNvSpPr/>
              <p:nvPr/>
            </p:nvSpPr>
            <p:spPr bwMode="auto">
              <a:xfrm>
                <a:off x="1894" y="3971"/>
                <a:ext cx="1" cy="1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5" name="ïš1ïḑe">
                <a:extLst>
                  <a:ext uri="{FF2B5EF4-FFF2-40B4-BE49-F238E27FC236}">
                    <a16:creationId xmlns:a16="http://schemas.microsoft.com/office/drawing/2014/main" id="{FA27DE2E-E924-4C82-B6E8-D305269C502A}"/>
                  </a:ext>
                </a:extLst>
              </p:cNvPr>
              <p:cNvSpPr/>
              <p:nvPr/>
            </p:nvSpPr>
            <p:spPr bwMode="auto">
              <a:xfrm>
                <a:off x="1725" y="3611"/>
                <a:ext cx="4" cy="4"/>
              </a:xfrm>
              <a:custGeom>
                <a:avLst/>
                <a:gdLst>
                  <a:gd name="T0" fmla="*/ 4 w 4"/>
                  <a:gd name="T1" fmla="*/ 2 h 4"/>
                  <a:gd name="T2" fmla="*/ 4 w 4"/>
                  <a:gd name="T3" fmla="*/ 1 h 4"/>
                  <a:gd name="T4" fmla="*/ 3 w 4"/>
                  <a:gd name="T5" fmla="*/ 0 h 4"/>
                  <a:gd name="T6" fmla="*/ 3 w 4"/>
                  <a:gd name="T7" fmla="*/ 0 h 4"/>
                  <a:gd name="T8" fmla="*/ 4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4" y="2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4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6" name="íŝ1ïdê">
                <a:extLst>
                  <a:ext uri="{FF2B5EF4-FFF2-40B4-BE49-F238E27FC236}">
                    <a16:creationId xmlns:a16="http://schemas.microsoft.com/office/drawing/2014/main" id="{E3CD2308-78B9-4D60-A382-89A31A294D34}"/>
                  </a:ext>
                </a:extLst>
              </p:cNvPr>
              <p:cNvSpPr/>
              <p:nvPr/>
            </p:nvSpPr>
            <p:spPr bwMode="auto">
              <a:xfrm>
                <a:off x="1734" y="360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7" name="íśľidê">
                <a:extLst>
                  <a:ext uri="{FF2B5EF4-FFF2-40B4-BE49-F238E27FC236}">
                    <a16:creationId xmlns:a16="http://schemas.microsoft.com/office/drawing/2014/main" id="{4EF4205B-440E-4F9C-A783-B9BAAE993511}"/>
                  </a:ext>
                </a:extLst>
              </p:cNvPr>
              <p:cNvSpPr/>
              <p:nvPr/>
            </p:nvSpPr>
            <p:spPr bwMode="auto">
              <a:xfrm>
                <a:off x="1739" y="3601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8" name="iṩliḓe">
                <a:extLst>
                  <a:ext uri="{FF2B5EF4-FFF2-40B4-BE49-F238E27FC236}">
                    <a16:creationId xmlns:a16="http://schemas.microsoft.com/office/drawing/2014/main" id="{9B496B21-9E7F-4D35-A499-ED572EE12226}"/>
                  </a:ext>
                </a:extLst>
              </p:cNvPr>
              <p:cNvSpPr/>
              <p:nvPr/>
            </p:nvSpPr>
            <p:spPr bwMode="auto">
              <a:xfrm>
                <a:off x="1727" y="359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9" name="îṣḷîḍê">
                <a:extLst>
                  <a:ext uri="{FF2B5EF4-FFF2-40B4-BE49-F238E27FC236}">
                    <a16:creationId xmlns:a16="http://schemas.microsoft.com/office/drawing/2014/main" id="{E365A6EC-78F0-4F34-AF7E-561CCD345A3C}"/>
                  </a:ext>
                </a:extLst>
              </p:cNvPr>
              <p:cNvSpPr/>
              <p:nvPr/>
            </p:nvSpPr>
            <p:spPr bwMode="auto">
              <a:xfrm>
                <a:off x="1726" y="3591"/>
                <a:ext cx="2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0" name="íṥḷïḑé">
                <a:extLst>
                  <a:ext uri="{FF2B5EF4-FFF2-40B4-BE49-F238E27FC236}">
                    <a16:creationId xmlns:a16="http://schemas.microsoft.com/office/drawing/2014/main" id="{F6C84B68-FABE-4565-A432-DABEEFEC86F8}"/>
                  </a:ext>
                </a:extLst>
              </p:cNvPr>
              <p:cNvSpPr/>
              <p:nvPr/>
            </p:nvSpPr>
            <p:spPr bwMode="auto">
              <a:xfrm>
                <a:off x="1726" y="358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1" name="ïṥļïdé">
                <a:extLst>
                  <a:ext uri="{FF2B5EF4-FFF2-40B4-BE49-F238E27FC236}">
                    <a16:creationId xmlns:a16="http://schemas.microsoft.com/office/drawing/2014/main" id="{C6759619-904C-425E-93FF-A499CD7ADD74}"/>
                  </a:ext>
                </a:extLst>
              </p:cNvPr>
              <p:cNvSpPr/>
              <p:nvPr/>
            </p:nvSpPr>
            <p:spPr bwMode="auto">
              <a:xfrm>
                <a:off x="1726" y="358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2" name="íṣ1ïďé">
                <a:extLst>
                  <a:ext uri="{FF2B5EF4-FFF2-40B4-BE49-F238E27FC236}">
                    <a16:creationId xmlns:a16="http://schemas.microsoft.com/office/drawing/2014/main" id="{BFF3AC1B-A734-444F-B420-9B70F625936F}"/>
                  </a:ext>
                </a:extLst>
              </p:cNvPr>
              <p:cNvSpPr/>
              <p:nvPr/>
            </p:nvSpPr>
            <p:spPr bwMode="auto">
              <a:xfrm>
                <a:off x="1742" y="3599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3" name="ïṡľïḓe">
                <a:extLst>
                  <a:ext uri="{FF2B5EF4-FFF2-40B4-BE49-F238E27FC236}">
                    <a16:creationId xmlns:a16="http://schemas.microsoft.com/office/drawing/2014/main" id="{CD88962B-4F03-4E45-990C-C9EB6DCB7BE9}"/>
                  </a:ext>
                </a:extLst>
              </p:cNvPr>
              <p:cNvSpPr/>
              <p:nvPr/>
            </p:nvSpPr>
            <p:spPr bwMode="auto">
              <a:xfrm>
                <a:off x="1750" y="3591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4" name="îṥ1ïdê">
                <a:extLst>
                  <a:ext uri="{FF2B5EF4-FFF2-40B4-BE49-F238E27FC236}">
                    <a16:creationId xmlns:a16="http://schemas.microsoft.com/office/drawing/2014/main" id="{99B7A552-BF06-4A87-9D51-54F1B7BDC2BE}"/>
                  </a:ext>
                </a:extLst>
              </p:cNvPr>
              <p:cNvSpPr/>
              <p:nvPr/>
            </p:nvSpPr>
            <p:spPr bwMode="auto">
              <a:xfrm>
                <a:off x="1728" y="350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5" name="íşliḍè">
                <a:extLst>
                  <a:ext uri="{FF2B5EF4-FFF2-40B4-BE49-F238E27FC236}">
                    <a16:creationId xmlns:a16="http://schemas.microsoft.com/office/drawing/2014/main" id="{C20DB675-0706-46D1-8668-5850525D46EF}"/>
                  </a:ext>
                </a:extLst>
              </p:cNvPr>
              <p:cNvSpPr/>
              <p:nvPr/>
            </p:nvSpPr>
            <p:spPr bwMode="auto">
              <a:xfrm>
                <a:off x="1730" y="345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6" name="iśḷïdé">
                <a:extLst>
                  <a:ext uri="{FF2B5EF4-FFF2-40B4-BE49-F238E27FC236}">
                    <a16:creationId xmlns:a16="http://schemas.microsoft.com/office/drawing/2014/main" id="{B2213E45-5F8B-4947-99CB-490E55587C1B}"/>
                  </a:ext>
                </a:extLst>
              </p:cNvPr>
              <p:cNvSpPr/>
              <p:nvPr/>
            </p:nvSpPr>
            <p:spPr bwMode="auto">
              <a:xfrm>
                <a:off x="1799" y="3548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7" name="iṩľîḓe">
                <a:extLst>
                  <a:ext uri="{FF2B5EF4-FFF2-40B4-BE49-F238E27FC236}">
                    <a16:creationId xmlns:a16="http://schemas.microsoft.com/office/drawing/2014/main" id="{42876F1D-FFDB-48E2-A299-088093679797}"/>
                  </a:ext>
                </a:extLst>
              </p:cNvPr>
              <p:cNvSpPr/>
              <p:nvPr/>
            </p:nvSpPr>
            <p:spPr bwMode="auto">
              <a:xfrm>
                <a:off x="1726" y="368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8" name="ïṧḷiḑe">
                <a:extLst>
                  <a:ext uri="{FF2B5EF4-FFF2-40B4-BE49-F238E27FC236}">
                    <a16:creationId xmlns:a16="http://schemas.microsoft.com/office/drawing/2014/main" id="{1B85D222-F68D-4DA7-A363-7F5CD9A4070D}"/>
                  </a:ext>
                </a:extLst>
              </p:cNvPr>
              <p:cNvSpPr/>
              <p:nvPr/>
            </p:nvSpPr>
            <p:spPr bwMode="auto">
              <a:xfrm>
                <a:off x="1728" y="3675"/>
                <a:ext cx="6" cy="8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0 h 7"/>
                  <a:gd name="T4" fmla="*/ 6 w 6"/>
                  <a:gd name="T5" fmla="*/ 0 h 7"/>
                  <a:gd name="T6" fmla="*/ 0 w 6"/>
                  <a:gd name="T7" fmla="*/ 7 h 7"/>
                  <a:gd name="T8" fmla="*/ 0 w 6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2" y="4"/>
                      <a:pt x="4" y="2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4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69" name="íṩḷîḍê">
                <a:extLst>
                  <a:ext uri="{FF2B5EF4-FFF2-40B4-BE49-F238E27FC236}">
                    <a16:creationId xmlns:a16="http://schemas.microsoft.com/office/drawing/2014/main" id="{4751E9C3-E424-4B0A-AF3F-278A3A5282B5}"/>
                  </a:ext>
                </a:extLst>
              </p:cNvPr>
              <p:cNvSpPr/>
              <p:nvPr/>
            </p:nvSpPr>
            <p:spPr bwMode="auto">
              <a:xfrm>
                <a:off x="1743" y="3667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2 h 2"/>
                  <a:gd name="T4" fmla="*/ 1 w 1"/>
                  <a:gd name="T5" fmla="*/ 0 h 2"/>
                  <a:gd name="T6" fmla="*/ 1 w 1"/>
                  <a:gd name="T7" fmla="*/ 0 h 2"/>
                  <a:gd name="T8" fmla="*/ 0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0" name="íšľîḍe">
                <a:extLst>
                  <a:ext uri="{FF2B5EF4-FFF2-40B4-BE49-F238E27FC236}">
                    <a16:creationId xmlns:a16="http://schemas.microsoft.com/office/drawing/2014/main" id="{795F7FB7-5543-4BE6-9BD5-A0E97A3C020E}"/>
                  </a:ext>
                </a:extLst>
              </p:cNvPr>
              <p:cNvSpPr/>
              <p:nvPr/>
            </p:nvSpPr>
            <p:spPr bwMode="auto">
              <a:xfrm>
                <a:off x="1761" y="3648"/>
                <a:ext cx="28" cy="28"/>
              </a:xfrm>
              <a:custGeom>
                <a:avLst/>
                <a:gdLst>
                  <a:gd name="T0" fmla="*/ 27 w 27"/>
                  <a:gd name="T1" fmla="*/ 0 h 27"/>
                  <a:gd name="T2" fmla="*/ 0 w 27"/>
                  <a:gd name="T3" fmla="*/ 27 h 27"/>
                  <a:gd name="T4" fmla="*/ 0 w 27"/>
                  <a:gd name="T5" fmla="*/ 27 h 27"/>
                  <a:gd name="T6" fmla="*/ 27 w 27"/>
                  <a:gd name="T7" fmla="*/ 0 h 27"/>
                  <a:gd name="T8" fmla="*/ 27 w 2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27" y="0"/>
                    </a:moveTo>
                    <a:cubicBezTo>
                      <a:pt x="18" y="9"/>
                      <a:pt x="9" y="18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9" y="18"/>
                      <a:pt x="18" y="9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1" name="í$1îḓé">
                <a:extLst>
                  <a:ext uri="{FF2B5EF4-FFF2-40B4-BE49-F238E27FC236}">
                    <a16:creationId xmlns:a16="http://schemas.microsoft.com/office/drawing/2014/main" id="{198F0971-3213-43FC-A04D-D5EDC8908B41}"/>
                  </a:ext>
                </a:extLst>
              </p:cNvPr>
              <p:cNvSpPr/>
              <p:nvPr/>
            </p:nvSpPr>
            <p:spPr bwMode="auto">
              <a:xfrm>
                <a:off x="1792" y="3643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2" name="ïslïḓè">
                <a:extLst>
                  <a:ext uri="{FF2B5EF4-FFF2-40B4-BE49-F238E27FC236}">
                    <a16:creationId xmlns:a16="http://schemas.microsoft.com/office/drawing/2014/main" id="{B8EA242F-13E0-4584-91DE-EAC985EA526B}"/>
                  </a:ext>
                </a:extLst>
              </p:cNvPr>
              <p:cNvSpPr/>
              <p:nvPr/>
            </p:nvSpPr>
            <p:spPr bwMode="auto">
              <a:xfrm>
                <a:off x="1723" y="370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3" name="îşḷïďè">
                <a:extLst>
                  <a:ext uri="{FF2B5EF4-FFF2-40B4-BE49-F238E27FC236}">
                    <a16:creationId xmlns:a16="http://schemas.microsoft.com/office/drawing/2014/main" id="{BD5F63D0-4BFE-4041-A68D-B6B8929BC50A}"/>
                  </a:ext>
                </a:extLst>
              </p:cNvPr>
              <p:cNvSpPr/>
              <p:nvPr/>
            </p:nvSpPr>
            <p:spPr bwMode="auto">
              <a:xfrm>
                <a:off x="1723" y="37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4" name="isľiďe">
                <a:extLst>
                  <a:ext uri="{FF2B5EF4-FFF2-40B4-BE49-F238E27FC236}">
                    <a16:creationId xmlns:a16="http://schemas.microsoft.com/office/drawing/2014/main" id="{8570DA85-4371-46DD-83EB-9E5E9BB17EA2}"/>
                  </a:ext>
                </a:extLst>
              </p:cNvPr>
              <p:cNvSpPr/>
              <p:nvPr/>
            </p:nvSpPr>
            <p:spPr bwMode="auto">
              <a:xfrm>
                <a:off x="1724" y="370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5" name="îṥḷïḍe">
                <a:extLst>
                  <a:ext uri="{FF2B5EF4-FFF2-40B4-BE49-F238E27FC236}">
                    <a16:creationId xmlns:a16="http://schemas.microsoft.com/office/drawing/2014/main" id="{2848F215-387A-4449-944C-45B7D9FDD30A}"/>
                  </a:ext>
                </a:extLst>
              </p:cNvPr>
              <p:cNvSpPr/>
              <p:nvPr/>
            </p:nvSpPr>
            <p:spPr bwMode="auto">
              <a:xfrm>
                <a:off x="1724" y="37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6" name="iṥḻídé">
                <a:extLst>
                  <a:ext uri="{FF2B5EF4-FFF2-40B4-BE49-F238E27FC236}">
                    <a16:creationId xmlns:a16="http://schemas.microsoft.com/office/drawing/2014/main" id="{4B900152-E5D3-41C2-9811-CBDF4B222566}"/>
                  </a:ext>
                </a:extLst>
              </p:cNvPr>
              <p:cNvSpPr/>
              <p:nvPr/>
            </p:nvSpPr>
            <p:spPr bwMode="auto">
              <a:xfrm>
                <a:off x="1726" y="37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7" name="iś1iḍè">
                <a:extLst>
                  <a:ext uri="{FF2B5EF4-FFF2-40B4-BE49-F238E27FC236}">
                    <a16:creationId xmlns:a16="http://schemas.microsoft.com/office/drawing/2014/main" id="{FC866984-D4DF-46B7-95A4-7E96ED358272}"/>
                  </a:ext>
                </a:extLst>
              </p:cNvPr>
              <p:cNvSpPr/>
              <p:nvPr/>
            </p:nvSpPr>
            <p:spPr bwMode="auto">
              <a:xfrm>
                <a:off x="1727" y="370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8" name="ïṩḷíďè">
                <a:extLst>
                  <a:ext uri="{FF2B5EF4-FFF2-40B4-BE49-F238E27FC236}">
                    <a16:creationId xmlns:a16="http://schemas.microsoft.com/office/drawing/2014/main" id="{A8ED1643-05CB-4361-9339-408D04A4C6DF}"/>
                  </a:ext>
                </a:extLst>
              </p:cNvPr>
              <p:cNvSpPr/>
              <p:nvPr/>
            </p:nvSpPr>
            <p:spPr bwMode="auto">
              <a:xfrm>
                <a:off x="1725" y="369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9" name="iṩḻiḍè">
                <a:extLst>
                  <a:ext uri="{FF2B5EF4-FFF2-40B4-BE49-F238E27FC236}">
                    <a16:creationId xmlns:a16="http://schemas.microsoft.com/office/drawing/2014/main" id="{DE78FD99-D1DE-4786-B099-A6695ED754B1}"/>
                  </a:ext>
                </a:extLst>
              </p:cNvPr>
              <p:cNvSpPr/>
              <p:nvPr/>
            </p:nvSpPr>
            <p:spPr bwMode="auto">
              <a:xfrm>
                <a:off x="1723" y="36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0" name="îṡliďe">
                <a:extLst>
                  <a:ext uri="{FF2B5EF4-FFF2-40B4-BE49-F238E27FC236}">
                    <a16:creationId xmlns:a16="http://schemas.microsoft.com/office/drawing/2014/main" id="{A11350CA-A255-41D4-90BD-6DCABFDF9105}"/>
                  </a:ext>
                </a:extLst>
              </p:cNvPr>
              <p:cNvSpPr/>
              <p:nvPr/>
            </p:nvSpPr>
            <p:spPr bwMode="auto">
              <a:xfrm>
                <a:off x="1723" y="36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ṣḻiḓe">
              <a:extLst>
                <a:ext uri="{FF2B5EF4-FFF2-40B4-BE49-F238E27FC236}">
                  <a16:creationId xmlns:a16="http://schemas.microsoft.com/office/drawing/2014/main" id="{DAA1DF27-1520-49EB-A242-A37466D408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04662" y="3515781"/>
              <a:ext cx="68528" cy="92513"/>
              <a:chOff x="1720" y="3659"/>
              <a:chExt cx="40" cy="54"/>
            </a:xfrm>
            <a:solidFill>
              <a:schemeClr val="bg1">
                <a:lumMod val="85000"/>
              </a:schemeClr>
            </a:solidFill>
          </p:grpSpPr>
          <p:sp>
            <p:nvSpPr>
              <p:cNvPr id="5181" name="ïşḷïḓe">
                <a:extLst>
                  <a:ext uri="{FF2B5EF4-FFF2-40B4-BE49-F238E27FC236}">
                    <a16:creationId xmlns:a16="http://schemas.microsoft.com/office/drawing/2014/main" id="{7E5AE73D-27EC-43A3-9C80-CE2FBEBA3A36}"/>
                  </a:ext>
                </a:extLst>
              </p:cNvPr>
              <p:cNvSpPr/>
              <p:nvPr/>
            </p:nvSpPr>
            <p:spPr bwMode="auto">
              <a:xfrm>
                <a:off x="1725" y="369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2" name="íṡḻiďé">
                <a:extLst>
                  <a:ext uri="{FF2B5EF4-FFF2-40B4-BE49-F238E27FC236}">
                    <a16:creationId xmlns:a16="http://schemas.microsoft.com/office/drawing/2014/main" id="{B411AA51-759C-47DF-A439-670E553FAE01}"/>
                  </a:ext>
                </a:extLst>
              </p:cNvPr>
              <p:cNvSpPr/>
              <p:nvPr/>
            </p:nvSpPr>
            <p:spPr bwMode="auto">
              <a:xfrm>
                <a:off x="1721" y="3691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3" name="í$ḷiḋè">
                <a:extLst>
                  <a:ext uri="{FF2B5EF4-FFF2-40B4-BE49-F238E27FC236}">
                    <a16:creationId xmlns:a16="http://schemas.microsoft.com/office/drawing/2014/main" id="{87E75354-A7A7-4875-88A0-3DF3130F7276}"/>
                  </a:ext>
                </a:extLst>
              </p:cNvPr>
              <p:cNvSpPr/>
              <p:nvPr/>
            </p:nvSpPr>
            <p:spPr bwMode="auto">
              <a:xfrm>
                <a:off x="1720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4" name="i$ḷíḑê">
                <a:extLst>
                  <a:ext uri="{FF2B5EF4-FFF2-40B4-BE49-F238E27FC236}">
                    <a16:creationId xmlns:a16="http://schemas.microsoft.com/office/drawing/2014/main" id="{374E3956-2007-4593-9795-AA9D041C1F62}"/>
                  </a:ext>
                </a:extLst>
              </p:cNvPr>
              <p:cNvSpPr/>
              <p:nvPr/>
            </p:nvSpPr>
            <p:spPr bwMode="auto">
              <a:xfrm>
                <a:off x="1721" y="3694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5" name="íS1îḓé">
                <a:extLst>
                  <a:ext uri="{FF2B5EF4-FFF2-40B4-BE49-F238E27FC236}">
                    <a16:creationId xmlns:a16="http://schemas.microsoft.com/office/drawing/2014/main" id="{34DE71A3-45B7-423E-8D48-0C4FC6FEE8E9}"/>
                  </a:ext>
                </a:extLst>
              </p:cNvPr>
              <p:cNvSpPr/>
              <p:nvPr/>
            </p:nvSpPr>
            <p:spPr bwMode="auto">
              <a:xfrm>
                <a:off x="1721" y="369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6" name="íşlïḋè">
                <a:extLst>
                  <a:ext uri="{FF2B5EF4-FFF2-40B4-BE49-F238E27FC236}">
                    <a16:creationId xmlns:a16="http://schemas.microsoft.com/office/drawing/2014/main" id="{762877C0-A022-4A53-B286-A62A4D3D3ADC}"/>
                  </a:ext>
                </a:extLst>
              </p:cNvPr>
              <p:cNvSpPr/>
              <p:nvPr/>
            </p:nvSpPr>
            <p:spPr bwMode="auto">
              <a:xfrm>
                <a:off x="1721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7" name="îşḷîdè">
                <a:extLst>
                  <a:ext uri="{FF2B5EF4-FFF2-40B4-BE49-F238E27FC236}">
                    <a16:creationId xmlns:a16="http://schemas.microsoft.com/office/drawing/2014/main" id="{8F8058BB-019A-4F79-9068-9EB888C07251}"/>
                  </a:ext>
                </a:extLst>
              </p:cNvPr>
              <p:cNvSpPr/>
              <p:nvPr/>
            </p:nvSpPr>
            <p:spPr bwMode="auto">
              <a:xfrm>
                <a:off x="1724" y="369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8" name="îSļiḓè">
                <a:extLst>
                  <a:ext uri="{FF2B5EF4-FFF2-40B4-BE49-F238E27FC236}">
                    <a16:creationId xmlns:a16="http://schemas.microsoft.com/office/drawing/2014/main" id="{5D815057-E17D-413D-9404-0C3FB516D026}"/>
                  </a:ext>
                </a:extLst>
              </p:cNvPr>
              <p:cNvSpPr/>
              <p:nvPr/>
            </p:nvSpPr>
            <p:spPr bwMode="auto">
              <a:xfrm>
                <a:off x="1724" y="36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9" name="îṣ1ïďé">
                <a:extLst>
                  <a:ext uri="{FF2B5EF4-FFF2-40B4-BE49-F238E27FC236}">
                    <a16:creationId xmlns:a16="http://schemas.microsoft.com/office/drawing/2014/main" id="{3B85F7F9-FEE2-4FD1-AAFE-13E3CB51AE31}"/>
                  </a:ext>
                </a:extLst>
              </p:cNvPr>
              <p:cNvSpPr/>
              <p:nvPr/>
            </p:nvSpPr>
            <p:spPr bwMode="auto">
              <a:xfrm>
                <a:off x="1725" y="3688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1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0" name="îṩlïḑê">
                <a:extLst>
                  <a:ext uri="{FF2B5EF4-FFF2-40B4-BE49-F238E27FC236}">
                    <a16:creationId xmlns:a16="http://schemas.microsoft.com/office/drawing/2014/main" id="{89E77807-53DD-4BFD-BC63-5C74A11A6FC5}"/>
                  </a:ext>
                </a:extLst>
              </p:cNvPr>
              <p:cNvSpPr/>
              <p:nvPr/>
            </p:nvSpPr>
            <p:spPr bwMode="auto">
              <a:xfrm>
                <a:off x="1723" y="36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1" name="iŝḷíďê">
                <a:extLst>
                  <a:ext uri="{FF2B5EF4-FFF2-40B4-BE49-F238E27FC236}">
                    <a16:creationId xmlns:a16="http://schemas.microsoft.com/office/drawing/2014/main" id="{A2203616-FA91-43CF-B373-D4F22B1D2BA9}"/>
                  </a:ext>
                </a:extLst>
              </p:cNvPr>
              <p:cNvSpPr/>
              <p:nvPr/>
            </p:nvSpPr>
            <p:spPr bwMode="auto">
              <a:xfrm>
                <a:off x="1725" y="36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2" name="íṥḻíḋè">
                <a:extLst>
                  <a:ext uri="{FF2B5EF4-FFF2-40B4-BE49-F238E27FC236}">
                    <a16:creationId xmlns:a16="http://schemas.microsoft.com/office/drawing/2014/main" id="{58A403F2-EA5C-4165-9E2E-2EAADEC818C4}"/>
                  </a:ext>
                </a:extLst>
              </p:cNvPr>
              <p:cNvSpPr/>
              <p:nvPr/>
            </p:nvSpPr>
            <p:spPr bwMode="auto">
              <a:xfrm>
                <a:off x="1724" y="368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3" name="îṥ1iďé">
                <a:extLst>
                  <a:ext uri="{FF2B5EF4-FFF2-40B4-BE49-F238E27FC236}">
                    <a16:creationId xmlns:a16="http://schemas.microsoft.com/office/drawing/2014/main" id="{A3EF5C32-4FD0-4A07-83E5-3A1258E41F17}"/>
                  </a:ext>
                </a:extLst>
              </p:cNvPr>
              <p:cNvSpPr/>
              <p:nvPr/>
            </p:nvSpPr>
            <p:spPr bwMode="auto">
              <a:xfrm>
                <a:off x="1726" y="368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4" name="íslïde">
                <a:extLst>
                  <a:ext uri="{FF2B5EF4-FFF2-40B4-BE49-F238E27FC236}">
                    <a16:creationId xmlns:a16="http://schemas.microsoft.com/office/drawing/2014/main" id="{EA81754C-9EB8-4ED8-9B90-62DDAF5F1382}"/>
                  </a:ext>
                </a:extLst>
              </p:cNvPr>
              <p:cNvSpPr/>
              <p:nvPr/>
            </p:nvSpPr>
            <p:spPr bwMode="auto">
              <a:xfrm>
                <a:off x="1726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5" name="îṡ1îḋê">
                <a:extLst>
                  <a:ext uri="{FF2B5EF4-FFF2-40B4-BE49-F238E27FC236}">
                    <a16:creationId xmlns:a16="http://schemas.microsoft.com/office/drawing/2014/main" id="{A454365C-1092-47BD-AB1E-7CF8D7C7D453}"/>
                  </a:ext>
                </a:extLst>
              </p:cNvPr>
              <p:cNvSpPr/>
              <p:nvPr/>
            </p:nvSpPr>
            <p:spPr bwMode="auto">
              <a:xfrm>
                <a:off x="1724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6" name="işlïḑè">
                <a:extLst>
                  <a:ext uri="{FF2B5EF4-FFF2-40B4-BE49-F238E27FC236}">
                    <a16:creationId xmlns:a16="http://schemas.microsoft.com/office/drawing/2014/main" id="{86E90477-6761-49FF-806E-3A230A14C862}"/>
                  </a:ext>
                </a:extLst>
              </p:cNvPr>
              <p:cNvSpPr/>
              <p:nvPr/>
            </p:nvSpPr>
            <p:spPr bwMode="auto">
              <a:xfrm>
                <a:off x="1725" y="369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7" name="ï$1îḓè">
                <a:extLst>
                  <a:ext uri="{FF2B5EF4-FFF2-40B4-BE49-F238E27FC236}">
                    <a16:creationId xmlns:a16="http://schemas.microsoft.com/office/drawing/2014/main" id="{708A47F2-B64E-40AE-B14E-A798D61960AE}"/>
                  </a:ext>
                </a:extLst>
              </p:cNvPr>
              <p:cNvSpPr/>
              <p:nvPr/>
            </p:nvSpPr>
            <p:spPr bwMode="auto">
              <a:xfrm>
                <a:off x="1725" y="3692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8" name="í$ľïḋè">
                <a:extLst>
                  <a:ext uri="{FF2B5EF4-FFF2-40B4-BE49-F238E27FC236}">
                    <a16:creationId xmlns:a16="http://schemas.microsoft.com/office/drawing/2014/main" id="{DC0B5375-1705-4978-9491-A93175AA2307}"/>
                  </a:ext>
                </a:extLst>
              </p:cNvPr>
              <p:cNvSpPr/>
              <p:nvPr/>
            </p:nvSpPr>
            <p:spPr bwMode="auto">
              <a:xfrm>
                <a:off x="1724" y="369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9" name="îśļîḍé">
                <a:extLst>
                  <a:ext uri="{FF2B5EF4-FFF2-40B4-BE49-F238E27FC236}">
                    <a16:creationId xmlns:a16="http://schemas.microsoft.com/office/drawing/2014/main" id="{04691A09-9B79-4D92-A9EB-91E03EBAF764}"/>
                  </a:ext>
                </a:extLst>
              </p:cNvPr>
              <p:cNvSpPr/>
              <p:nvPr/>
            </p:nvSpPr>
            <p:spPr bwMode="auto">
              <a:xfrm>
                <a:off x="1725" y="369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0" name="î$ļîḓé">
                <a:extLst>
                  <a:ext uri="{FF2B5EF4-FFF2-40B4-BE49-F238E27FC236}">
                    <a16:creationId xmlns:a16="http://schemas.microsoft.com/office/drawing/2014/main" id="{8D6C000E-6EF8-4227-B05D-BA264739D899}"/>
                  </a:ext>
                </a:extLst>
              </p:cNvPr>
              <p:cNvSpPr/>
              <p:nvPr/>
            </p:nvSpPr>
            <p:spPr bwMode="auto">
              <a:xfrm>
                <a:off x="1726" y="369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1" name="ïšliḋè">
                <a:extLst>
                  <a:ext uri="{FF2B5EF4-FFF2-40B4-BE49-F238E27FC236}">
                    <a16:creationId xmlns:a16="http://schemas.microsoft.com/office/drawing/2014/main" id="{C4C8C3E6-B4AF-4193-A365-D5AF1F5ABEB2}"/>
                  </a:ext>
                </a:extLst>
              </p:cNvPr>
              <p:cNvSpPr/>
              <p:nvPr/>
            </p:nvSpPr>
            <p:spPr bwMode="auto">
              <a:xfrm>
                <a:off x="1725" y="36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2" name="ïṧḻîḍé">
                <a:extLst>
                  <a:ext uri="{FF2B5EF4-FFF2-40B4-BE49-F238E27FC236}">
                    <a16:creationId xmlns:a16="http://schemas.microsoft.com/office/drawing/2014/main" id="{0B117942-C57E-467F-A2ED-EFB5E8684E65}"/>
                  </a:ext>
                </a:extLst>
              </p:cNvPr>
              <p:cNvSpPr/>
              <p:nvPr/>
            </p:nvSpPr>
            <p:spPr bwMode="auto">
              <a:xfrm>
                <a:off x="1727" y="369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3" name="îṥlïḑê">
                <a:extLst>
                  <a:ext uri="{FF2B5EF4-FFF2-40B4-BE49-F238E27FC236}">
                    <a16:creationId xmlns:a16="http://schemas.microsoft.com/office/drawing/2014/main" id="{545EE778-C528-476D-BB5F-76D2ABDBC3FE}"/>
                  </a:ext>
                </a:extLst>
              </p:cNvPr>
              <p:cNvSpPr/>
              <p:nvPr/>
            </p:nvSpPr>
            <p:spPr bwMode="auto">
              <a:xfrm>
                <a:off x="1725" y="369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4" name="îṣ1îďê">
                <a:extLst>
                  <a:ext uri="{FF2B5EF4-FFF2-40B4-BE49-F238E27FC236}">
                    <a16:creationId xmlns:a16="http://schemas.microsoft.com/office/drawing/2014/main" id="{66935123-346F-4371-A433-125A9487236F}"/>
                  </a:ext>
                </a:extLst>
              </p:cNvPr>
              <p:cNvSpPr/>
              <p:nvPr/>
            </p:nvSpPr>
            <p:spPr bwMode="auto">
              <a:xfrm>
                <a:off x="1724" y="369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5" name="iṡľïḍè">
                <a:extLst>
                  <a:ext uri="{FF2B5EF4-FFF2-40B4-BE49-F238E27FC236}">
                    <a16:creationId xmlns:a16="http://schemas.microsoft.com/office/drawing/2014/main" id="{B09D9455-8C80-4204-8A3D-E2C7C1226DA6}"/>
                  </a:ext>
                </a:extLst>
              </p:cNvPr>
              <p:cNvSpPr/>
              <p:nvPr/>
            </p:nvSpPr>
            <p:spPr bwMode="auto">
              <a:xfrm>
                <a:off x="1726" y="369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6" name="ï$ľîďê">
                <a:extLst>
                  <a:ext uri="{FF2B5EF4-FFF2-40B4-BE49-F238E27FC236}">
                    <a16:creationId xmlns:a16="http://schemas.microsoft.com/office/drawing/2014/main" id="{78BC6C59-4D61-4772-A999-48B11D62E917}"/>
                  </a:ext>
                </a:extLst>
              </p:cNvPr>
              <p:cNvSpPr/>
              <p:nvPr/>
            </p:nvSpPr>
            <p:spPr bwMode="auto">
              <a:xfrm>
                <a:off x="1726" y="3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7" name="isḻiďè">
                <a:extLst>
                  <a:ext uri="{FF2B5EF4-FFF2-40B4-BE49-F238E27FC236}">
                    <a16:creationId xmlns:a16="http://schemas.microsoft.com/office/drawing/2014/main" id="{3C670A5D-2110-45D2-8692-E96750E7AAD7}"/>
                  </a:ext>
                </a:extLst>
              </p:cNvPr>
              <p:cNvSpPr/>
              <p:nvPr/>
            </p:nvSpPr>
            <p:spPr bwMode="auto">
              <a:xfrm>
                <a:off x="1727" y="370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8" name="îşḻiḋê">
                <a:extLst>
                  <a:ext uri="{FF2B5EF4-FFF2-40B4-BE49-F238E27FC236}">
                    <a16:creationId xmlns:a16="http://schemas.microsoft.com/office/drawing/2014/main" id="{DB53C5CC-3F05-4B9A-8A1D-ADE35F4ECE57}"/>
                  </a:ext>
                </a:extLst>
              </p:cNvPr>
              <p:cNvSpPr/>
              <p:nvPr/>
            </p:nvSpPr>
            <p:spPr bwMode="auto">
              <a:xfrm>
                <a:off x="1726" y="370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0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1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1 h 2"/>
                  <a:gd name="T32" fmla="*/ 0 w 1"/>
                  <a:gd name="T33" fmla="*/ 1 h 2"/>
                  <a:gd name="T34" fmla="*/ 0 w 1"/>
                  <a:gd name="T35" fmla="*/ 2 h 2"/>
                  <a:gd name="T36" fmla="*/ 0 w 1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9" name="iṣļïďe">
                <a:extLst>
                  <a:ext uri="{FF2B5EF4-FFF2-40B4-BE49-F238E27FC236}">
                    <a16:creationId xmlns:a16="http://schemas.microsoft.com/office/drawing/2014/main" id="{71B2A28D-E3EE-41A0-BEF4-CE275C9DFE6C}"/>
                  </a:ext>
                </a:extLst>
              </p:cNvPr>
              <p:cNvSpPr/>
              <p:nvPr/>
            </p:nvSpPr>
            <p:spPr bwMode="auto">
              <a:xfrm>
                <a:off x="1723" y="370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0" name="ísḻidê">
                <a:extLst>
                  <a:ext uri="{FF2B5EF4-FFF2-40B4-BE49-F238E27FC236}">
                    <a16:creationId xmlns:a16="http://schemas.microsoft.com/office/drawing/2014/main" id="{44129280-1857-418E-AE96-54FA80B72931}"/>
                  </a:ext>
                </a:extLst>
              </p:cNvPr>
              <p:cNvSpPr/>
              <p:nvPr/>
            </p:nvSpPr>
            <p:spPr bwMode="auto">
              <a:xfrm>
                <a:off x="1721" y="370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1" name="ï$ľíďe">
                <a:extLst>
                  <a:ext uri="{FF2B5EF4-FFF2-40B4-BE49-F238E27FC236}">
                    <a16:creationId xmlns:a16="http://schemas.microsoft.com/office/drawing/2014/main" id="{CEF5717A-FE9E-44CF-8FE7-FCA90841E208}"/>
                  </a:ext>
                </a:extLst>
              </p:cNvPr>
              <p:cNvSpPr/>
              <p:nvPr/>
            </p:nvSpPr>
            <p:spPr bwMode="auto">
              <a:xfrm>
                <a:off x="1724" y="3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2" name="işļíḓè">
                <a:extLst>
                  <a:ext uri="{FF2B5EF4-FFF2-40B4-BE49-F238E27FC236}">
                    <a16:creationId xmlns:a16="http://schemas.microsoft.com/office/drawing/2014/main" id="{530526C6-4FDA-420D-9CB5-CA3E7C39C8F2}"/>
                  </a:ext>
                </a:extLst>
              </p:cNvPr>
              <p:cNvSpPr/>
              <p:nvPr/>
            </p:nvSpPr>
            <p:spPr bwMode="auto">
              <a:xfrm>
                <a:off x="1725" y="3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3" name="ïŝḷîde">
                <a:extLst>
                  <a:ext uri="{FF2B5EF4-FFF2-40B4-BE49-F238E27FC236}">
                    <a16:creationId xmlns:a16="http://schemas.microsoft.com/office/drawing/2014/main" id="{36B2FFD3-5A51-4FDC-8F51-74703E8299CF}"/>
                  </a:ext>
                </a:extLst>
              </p:cNvPr>
              <p:cNvSpPr/>
              <p:nvPr/>
            </p:nvSpPr>
            <p:spPr bwMode="auto">
              <a:xfrm>
                <a:off x="1721" y="371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4" name="islîḑé">
                <a:extLst>
                  <a:ext uri="{FF2B5EF4-FFF2-40B4-BE49-F238E27FC236}">
                    <a16:creationId xmlns:a16="http://schemas.microsoft.com/office/drawing/2014/main" id="{16CC2E74-0949-4842-B041-51C9BA34C4BA}"/>
                  </a:ext>
                </a:extLst>
              </p:cNvPr>
              <p:cNvSpPr/>
              <p:nvPr/>
            </p:nvSpPr>
            <p:spPr bwMode="auto">
              <a:xfrm>
                <a:off x="1723" y="37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5" name="ïSľídê">
                <a:extLst>
                  <a:ext uri="{FF2B5EF4-FFF2-40B4-BE49-F238E27FC236}">
                    <a16:creationId xmlns:a16="http://schemas.microsoft.com/office/drawing/2014/main" id="{6205026A-8F33-4D42-AE65-EBDE2D47C58F}"/>
                  </a:ext>
                </a:extLst>
              </p:cNvPr>
              <p:cNvSpPr/>
              <p:nvPr/>
            </p:nvSpPr>
            <p:spPr bwMode="auto">
              <a:xfrm>
                <a:off x="1724" y="37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6" name="iš1ïḋé">
                <a:extLst>
                  <a:ext uri="{FF2B5EF4-FFF2-40B4-BE49-F238E27FC236}">
                    <a16:creationId xmlns:a16="http://schemas.microsoft.com/office/drawing/2014/main" id="{6AD6CE43-C078-44BE-BD98-D0E90B6E0C98}"/>
                  </a:ext>
                </a:extLst>
              </p:cNvPr>
              <p:cNvSpPr/>
              <p:nvPr/>
            </p:nvSpPr>
            <p:spPr bwMode="auto">
              <a:xfrm>
                <a:off x="1727" y="37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7" name="is1îďe">
                <a:extLst>
                  <a:ext uri="{FF2B5EF4-FFF2-40B4-BE49-F238E27FC236}">
                    <a16:creationId xmlns:a16="http://schemas.microsoft.com/office/drawing/2014/main" id="{36A1916D-813A-417F-85CA-38749A503B39}"/>
                  </a:ext>
                </a:extLst>
              </p:cNvPr>
              <p:cNvSpPr/>
              <p:nvPr/>
            </p:nvSpPr>
            <p:spPr bwMode="auto">
              <a:xfrm>
                <a:off x="1729" y="3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8" name="íšḷíḓe">
                <a:extLst>
                  <a:ext uri="{FF2B5EF4-FFF2-40B4-BE49-F238E27FC236}">
                    <a16:creationId xmlns:a16="http://schemas.microsoft.com/office/drawing/2014/main" id="{88EED620-C7C4-4AE7-8D22-F7CDDA73F9F7}"/>
                  </a:ext>
                </a:extLst>
              </p:cNvPr>
              <p:cNvSpPr/>
              <p:nvPr/>
            </p:nvSpPr>
            <p:spPr bwMode="auto">
              <a:xfrm>
                <a:off x="1729" y="370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9" name="íŝḻïdê">
                <a:extLst>
                  <a:ext uri="{FF2B5EF4-FFF2-40B4-BE49-F238E27FC236}">
                    <a16:creationId xmlns:a16="http://schemas.microsoft.com/office/drawing/2014/main" id="{C0002C5F-A405-47A0-8DBD-2787D0D90951}"/>
                  </a:ext>
                </a:extLst>
              </p:cNvPr>
              <p:cNvSpPr/>
              <p:nvPr/>
            </p:nvSpPr>
            <p:spPr bwMode="auto">
              <a:xfrm>
                <a:off x="1733" y="370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0" name="îśļîḑê">
                <a:extLst>
                  <a:ext uri="{FF2B5EF4-FFF2-40B4-BE49-F238E27FC236}">
                    <a16:creationId xmlns:a16="http://schemas.microsoft.com/office/drawing/2014/main" id="{0DD456D2-9822-4633-95BA-AB2677530E9E}"/>
                  </a:ext>
                </a:extLst>
              </p:cNvPr>
              <p:cNvSpPr/>
              <p:nvPr/>
            </p:nvSpPr>
            <p:spPr bwMode="auto">
              <a:xfrm>
                <a:off x="1735" y="3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1" name="ïšḷïḋê">
                <a:extLst>
                  <a:ext uri="{FF2B5EF4-FFF2-40B4-BE49-F238E27FC236}">
                    <a16:creationId xmlns:a16="http://schemas.microsoft.com/office/drawing/2014/main" id="{086140A6-08E7-4926-B233-52B712CFFDFC}"/>
                  </a:ext>
                </a:extLst>
              </p:cNvPr>
              <p:cNvSpPr/>
              <p:nvPr/>
            </p:nvSpPr>
            <p:spPr bwMode="auto">
              <a:xfrm>
                <a:off x="1735" y="36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2" name="íSľïḑe">
                <a:extLst>
                  <a:ext uri="{FF2B5EF4-FFF2-40B4-BE49-F238E27FC236}">
                    <a16:creationId xmlns:a16="http://schemas.microsoft.com/office/drawing/2014/main" id="{E6A1B053-89EC-4969-98AE-82F7F7470B9E}"/>
                  </a:ext>
                </a:extLst>
              </p:cNvPr>
              <p:cNvSpPr/>
              <p:nvPr/>
            </p:nvSpPr>
            <p:spPr bwMode="auto">
              <a:xfrm>
                <a:off x="1736" y="368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3" name="ïṡlïḋé">
                <a:extLst>
                  <a:ext uri="{FF2B5EF4-FFF2-40B4-BE49-F238E27FC236}">
                    <a16:creationId xmlns:a16="http://schemas.microsoft.com/office/drawing/2014/main" id="{9DA7D1A0-7B3D-451E-8CBB-B7ED5DEA27C9}"/>
                  </a:ext>
                </a:extLst>
              </p:cNvPr>
              <p:cNvSpPr/>
              <p:nvPr/>
            </p:nvSpPr>
            <p:spPr bwMode="auto">
              <a:xfrm>
                <a:off x="1732" y="36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4" name="ïṩliḓè">
                <a:extLst>
                  <a:ext uri="{FF2B5EF4-FFF2-40B4-BE49-F238E27FC236}">
                    <a16:creationId xmlns:a16="http://schemas.microsoft.com/office/drawing/2014/main" id="{67C069ED-C04F-4D7C-805A-10BFC335882A}"/>
                  </a:ext>
                </a:extLst>
              </p:cNvPr>
              <p:cNvSpPr/>
              <p:nvPr/>
            </p:nvSpPr>
            <p:spPr bwMode="auto">
              <a:xfrm>
                <a:off x="1731" y="369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5" name="ï$ḷiḋê">
                <a:extLst>
                  <a:ext uri="{FF2B5EF4-FFF2-40B4-BE49-F238E27FC236}">
                    <a16:creationId xmlns:a16="http://schemas.microsoft.com/office/drawing/2014/main" id="{188F4FB7-AEC2-43CC-998D-D807FA27B14E}"/>
                  </a:ext>
                </a:extLst>
              </p:cNvPr>
              <p:cNvSpPr/>
              <p:nvPr/>
            </p:nvSpPr>
            <p:spPr bwMode="auto">
              <a:xfrm>
                <a:off x="1730" y="3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6" name="iṩľiďê">
                <a:extLst>
                  <a:ext uri="{FF2B5EF4-FFF2-40B4-BE49-F238E27FC236}">
                    <a16:creationId xmlns:a16="http://schemas.microsoft.com/office/drawing/2014/main" id="{05E27AB0-8862-4E5C-BA97-8D44CD8E2D7B}"/>
                  </a:ext>
                </a:extLst>
              </p:cNvPr>
              <p:cNvSpPr/>
              <p:nvPr/>
            </p:nvSpPr>
            <p:spPr bwMode="auto">
              <a:xfrm>
                <a:off x="1729" y="37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7" name="íṡļïdê">
                <a:extLst>
                  <a:ext uri="{FF2B5EF4-FFF2-40B4-BE49-F238E27FC236}">
                    <a16:creationId xmlns:a16="http://schemas.microsoft.com/office/drawing/2014/main" id="{33872D2C-EF8B-4C60-842D-A8C90127B240}"/>
                  </a:ext>
                </a:extLst>
              </p:cNvPr>
              <p:cNvSpPr/>
              <p:nvPr/>
            </p:nvSpPr>
            <p:spPr bwMode="auto">
              <a:xfrm>
                <a:off x="1731" y="370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8" name="îṥ1ïďé">
                <a:extLst>
                  <a:ext uri="{FF2B5EF4-FFF2-40B4-BE49-F238E27FC236}">
                    <a16:creationId xmlns:a16="http://schemas.microsoft.com/office/drawing/2014/main" id="{38393E91-7641-4DB7-8D86-1C543EDFBA3B}"/>
                  </a:ext>
                </a:extLst>
              </p:cNvPr>
              <p:cNvSpPr/>
              <p:nvPr/>
            </p:nvSpPr>
            <p:spPr bwMode="auto">
              <a:xfrm>
                <a:off x="1728" y="37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9" name="îŝḻïḓe">
                <a:extLst>
                  <a:ext uri="{FF2B5EF4-FFF2-40B4-BE49-F238E27FC236}">
                    <a16:creationId xmlns:a16="http://schemas.microsoft.com/office/drawing/2014/main" id="{3A9C2048-96F9-4736-B986-DE0BA0DD3B83}"/>
                  </a:ext>
                </a:extLst>
              </p:cNvPr>
              <p:cNvSpPr/>
              <p:nvPr/>
            </p:nvSpPr>
            <p:spPr bwMode="auto">
              <a:xfrm>
                <a:off x="1729" y="370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0" name="îṣ1íde">
                <a:extLst>
                  <a:ext uri="{FF2B5EF4-FFF2-40B4-BE49-F238E27FC236}">
                    <a16:creationId xmlns:a16="http://schemas.microsoft.com/office/drawing/2014/main" id="{A88A2B1C-D57E-427F-87F1-B7CF541CEC20}"/>
                  </a:ext>
                </a:extLst>
              </p:cNvPr>
              <p:cNvSpPr/>
              <p:nvPr/>
            </p:nvSpPr>
            <p:spPr bwMode="auto">
              <a:xfrm>
                <a:off x="1733" y="3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1" name="isḷíďe">
                <a:extLst>
                  <a:ext uri="{FF2B5EF4-FFF2-40B4-BE49-F238E27FC236}">
                    <a16:creationId xmlns:a16="http://schemas.microsoft.com/office/drawing/2014/main" id="{6E7E641B-4280-4B44-9B2B-61A43A0B2312}"/>
                  </a:ext>
                </a:extLst>
              </p:cNvPr>
              <p:cNvSpPr/>
              <p:nvPr/>
            </p:nvSpPr>
            <p:spPr bwMode="auto">
              <a:xfrm>
                <a:off x="1733" y="369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2" name="îšľíḑê">
                <a:extLst>
                  <a:ext uri="{FF2B5EF4-FFF2-40B4-BE49-F238E27FC236}">
                    <a16:creationId xmlns:a16="http://schemas.microsoft.com/office/drawing/2014/main" id="{136B0101-53F6-498A-9E7E-ECD63B90DD64}"/>
                  </a:ext>
                </a:extLst>
              </p:cNvPr>
              <p:cNvSpPr/>
              <p:nvPr/>
            </p:nvSpPr>
            <p:spPr bwMode="auto">
              <a:xfrm>
                <a:off x="1736" y="369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3" name="iSľíḍe">
                <a:extLst>
                  <a:ext uri="{FF2B5EF4-FFF2-40B4-BE49-F238E27FC236}">
                    <a16:creationId xmlns:a16="http://schemas.microsoft.com/office/drawing/2014/main" id="{2F7D19D7-C1D6-4A93-A2F0-96EC3963388F}"/>
                  </a:ext>
                </a:extLst>
              </p:cNvPr>
              <p:cNvSpPr/>
              <p:nvPr/>
            </p:nvSpPr>
            <p:spPr bwMode="auto">
              <a:xfrm>
                <a:off x="1737" y="3696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1 w 2"/>
                  <a:gd name="T17" fmla="*/ 0 h 1"/>
                  <a:gd name="T18" fmla="*/ 1 w 2"/>
                  <a:gd name="T19" fmla="*/ 0 h 1"/>
                  <a:gd name="T20" fmla="*/ 2 w 2"/>
                  <a:gd name="T21" fmla="*/ 0 h 1"/>
                  <a:gd name="T22" fmla="*/ 2 w 2"/>
                  <a:gd name="T23" fmla="*/ 0 h 1"/>
                  <a:gd name="T24" fmla="*/ 2 w 2"/>
                  <a:gd name="T25" fmla="*/ 0 h 1"/>
                  <a:gd name="T26" fmla="*/ 2 w 2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4" name="íšlïḍé">
                <a:extLst>
                  <a:ext uri="{FF2B5EF4-FFF2-40B4-BE49-F238E27FC236}">
                    <a16:creationId xmlns:a16="http://schemas.microsoft.com/office/drawing/2014/main" id="{EAAE222E-A9A5-4B37-AB4E-9E07E5BD74A6}"/>
                  </a:ext>
                </a:extLst>
              </p:cNvPr>
              <p:cNvSpPr/>
              <p:nvPr/>
            </p:nvSpPr>
            <p:spPr bwMode="auto">
              <a:xfrm>
                <a:off x="1741" y="36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5" name="isḷíḍe">
                <a:extLst>
                  <a:ext uri="{FF2B5EF4-FFF2-40B4-BE49-F238E27FC236}">
                    <a16:creationId xmlns:a16="http://schemas.microsoft.com/office/drawing/2014/main" id="{C3AE5FC7-DE58-4406-98C1-A7C1BBAB4850}"/>
                  </a:ext>
                </a:extLst>
              </p:cNvPr>
              <p:cNvSpPr/>
              <p:nvPr/>
            </p:nvSpPr>
            <p:spPr bwMode="auto">
              <a:xfrm>
                <a:off x="1738" y="369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6" name="ïslíḑê">
                <a:extLst>
                  <a:ext uri="{FF2B5EF4-FFF2-40B4-BE49-F238E27FC236}">
                    <a16:creationId xmlns:a16="http://schemas.microsoft.com/office/drawing/2014/main" id="{29DBBAFF-138E-440B-AAC1-506C95E72371}"/>
                  </a:ext>
                </a:extLst>
              </p:cNvPr>
              <p:cNvSpPr/>
              <p:nvPr/>
            </p:nvSpPr>
            <p:spPr bwMode="auto">
              <a:xfrm>
                <a:off x="1741" y="369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7" name="iśļiḍê">
                <a:extLst>
                  <a:ext uri="{FF2B5EF4-FFF2-40B4-BE49-F238E27FC236}">
                    <a16:creationId xmlns:a16="http://schemas.microsoft.com/office/drawing/2014/main" id="{AD7D9E99-269D-4906-9E21-5328808A3F11}"/>
                  </a:ext>
                </a:extLst>
              </p:cNvPr>
              <p:cNvSpPr/>
              <p:nvPr/>
            </p:nvSpPr>
            <p:spPr bwMode="auto">
              <a:xfrm>
                <a:off x="1736" y="36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8" name="íṡlïḓé">
                <a:extLst>
                  <a:ext uri="{FF2B5EF4-FFF2-40B4-BE49-F238E27FC236}">
                    <a16:creationId xmlns:a16="http://schemas.microsoft.com/office/drawing/2014/main" id="{FD867611-EF57-443A-BA7C-1E52B11904A7}"/>
                  </a:ext>
                </a:extLst>
              </p:cNvPr>
              <p:cNvSpPr/>
              <p:nvPr/>
            </p:nvSpPr>
            <p:spPr bwMode="auto">
              <a:xfrm>
                <a:off x="1735" y="36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0 h 1"/>
                  <a:gd name="T14" fmla="*/ 1 w 2"/>
                  <a:gd name="T15" fmla="*/ 1 h 1"/>
                  <a:gd name="T16" fmla="*/ 1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9" name="î$lïďe">
                <a:extLst>
                  <a:ext uri="{FF2B5EF4-FFF2-40B4-BE49-F238E27FC236}">
                    <a16:creationId xmlns:a16="http://schemas.microsoft.com/office/drawing/2014/main" id="{A70B98F0-C8CA-4B76-BFB2-8BA596FB4D54}"/>
                  </a:ext>
                </a:extLst>
              </p:cNvPr>
              <p:cNvSpPr/>
              <p:nvPr/>
            </p:nvSpPr>
            <p:spPr bwMode="auto">
              <a:xfrm>
                <a:off x="1733" y="369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0" name="ï$ļiḍê">
                <a:extLst>
                  <a:ext uri="{FF2B5EF4-FFF2-40B4-BE49-F238E27FC236}">
                    <a16:creationId xmlns:a16="http://schemas.microsoft.com/office/drawing/2014/main" id="{EDF6238A-1D25-4680-831A-6F2FB2A82A2A}"/>
                  </a:ext>
                </a:extLst>
              </p:cNvPr>
              <p:cNvSpPr/>
              <p:nvPr/>
            </p:nvSpPr>
            <p:spPr bwMode="auto">
              <a:xfrm>
                <a:off x="1731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1" name="í$ľiḑè">
                <a:extLst>
                  <a:ext uri="{FF2B5EF4-FFF2-40B4-BE49-F238E27FC236}">
                    <a16:creationId xmlns:a16="http://schemas.microsoft.com/office/drawing/2014/main" id="{09B7E78F-22CB-44D6-8174-C1D2C122FC69}"/>
                  </a:ext>
                </a:extLst>
              </p:cNvPr>
              <p:cNvSpPr/>
              <p:nvPr/>
            </p:nvSpPr>
            <p:spPr bwMode="auto">
              <a:xfrm>
                <a:off x="1731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2" name="îṧľîḍe">
                <a:extLst>
                  <a:ext uri="{FF2B5EF4-FFF2-40B4-BE49-F238E27FC236}">
                    <a16:creationId xmlns:a16="http://schemas.microsoft.com/office/drawing/2014/main" id="{9AB823E6-BA87-4703-A892-1F66556126C9}"/>
                  </a:ext>
                </a:extLst>
              </p:cNvPr>
              <p:cNvSpPr/>
              <p:nvPr/>
            </p:nvSpPr>
            <p:spPr bwMode="auto">
              <a:xfrm>
                <a:off x="1731" y="368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3" name="îśļíḓe">
                <a:extLst>
                  <a:ext uri="{FF2B5EF4-FFF2-40B4-BE49-F238E27FC236}">
                    <a16:creationId xmlns:a16="http://schemas.microsoft.com/office/drawing/2014/main" id="{C18E1E6A-8A0D-44E5-8AE5-52530FE12E8F}"/>
                  </a:ext>
                </a:extLst>
              </p:cNvPr>
              <p:cNvSpPr/>
              <p:nvPr/>
            </p:nvSpPr>
            <p:spPr bwMode="auto">
              <a:xfrm>
                <a:off x="1730" y="368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4" name="íSľiḓe">
                <a:extLst>
                  <a:ext uri="{FF2B5EF4-FFF2-40B4-BE49-F238E27FC236}">
                    <a16:creationId xmlns:a16="http://schemas.microsoft.com/office/drawing/2014/main" id="{FDEAB6EB-A5C2-4492-8285-B6E4ECB7CDCE}"/>
                  </a:ext>
                </a:extLst>
              </p:cNvPr>
              <p:cNvSpPr/>
              <p:nvPr/>
            </p:nvSpPr>
            <p:spPr bwMode="auto">
              <a:xfrm>
                <a:off x="1728" y="368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5" name="ïš1iḑè">
                <a:extLst>
                  <a:ext uri="{FF2B5EF4-FFF2-40B4-BE49-F238E27FC236}">
                    <a16:creationId xmlns:a16="http://schemas.microsoft.com/office/drawing/2014/main" id="{8474B916-4DE4-405B-A7BD-7A48981C5C08}"/>
                  </a:ext>
                </a:extLst>
              </p:cNvPr>
              <p:cNvSpPr/>
              <p:nvPr/>
            </p:nvSpPr>
            <p:spPr bwMode="auto">
              <a:xfrm>
                <a:off x="1729" y="368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6" name="íšḻïḑe">
                <a:extLst>
                  <a:ext uri="{FF2B5EF4-FFF2-40B4-BE49-F238E27FC236}">
                    <a16:creationId xmlns:a16="http://schemas.microsoft.com/office/drawing/2014/main" id="{6A26FCE0-B651-44CA-9F6A-F99ABE4E67E3}"/>
                  </a:ext>
                </a:extLst>
              </p:cNvPr>
              <p:cNvSpPr/>
              <p:nvPr/>
            </p:nvSpPr>
            <p:spPr bwMode="auto">
              <a:xfrm>
                <a:off x="1728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7" name="îSḻïḋê">
                <a:extLst>
                  <a:ext uri="{FF2B5EF4-FFF2-40B4-BE49-F238E27FC236}">
                    <a16:creationId xmlns:a16="http://schemas.microsoft.com/office/drawing/2014/main" id="{DCDC52D2-03FE-423D-BC52-5B8219906EB1}"/>
                  </a:ext>
                </a:extLst>
              </p:cNvPr>
              <p:cNvSpPr/>
              <p:nvPr/>
            </p:nvSpPr>
            <p:spPr bwMode="auto">
              <a:xfrm>
                <a:off x="1727" y="368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8" name="isḷiḋé">
                <a:extLst>
                  <a:ext uri="{FF2B5EF4-FFF2-40B4-BE49-F238E27FC236}">
                    <a16:creationId xmlns:a16="http://schemas.microsoft.com/office/drawing/2014/main" id="{AF03693F-1759-4AFB-8760-3DD6F78ABD84}"/>
                  </a:ext>
                </a:extLst>
              </p:cNvPr>
              <p:cNvSpPr/>
              <p:nvPr/>
            </p:nvSpPr>
            <p:spPr bwMode="auto">
              <a:xfrm>
                <a:off x="1728" y="36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9" name="îṥļíḓè">
                <a:extLst>
                  <a:ext uri="{FF2B5EF4-FFF2-40B4-BE49-F238E27FC236}">
                    <a16:creationId xmlns:a16="http://schemas.microsoft.com/office/drawing/2014/main" id="{211ED630-4FA1-4460-94D8-5A54FF9E2B5B}"/>
                  </a:ext>
                </a:extLst>
              </p:cNvPr>
              <p:cNvSpPr/>
              <p:nvPr/>
            </p:nvSpPr>
            <p:spPr bwMode="auto">
              <a:xfrm>
                <a:off x="1727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0" name="í$ļíḋé">
                <a:extLst>
                  <a:ext uri="{FF2B5EF4-FFF2-40B4-BE49-F238E27FC236}">
                    <a16:creationId xmlns:a16="http://schemas.microsoft.com/office/drawing/2014/main" id="{D2717FD4-C215-4D36-8193-876FABCD1B1F}"/>
                  </a:ext>
                </a:extLst>
              </p:cNvPr>
              <p:cNvSpPr/>
              <p:nvPr/>
            </p:nvSpPr>
            <p:spPr bwMode="auto">
              <a:xfrm>
                <a:off x="1730" y="36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0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1" name="iṣlïḋé">
                <a:extLst>
                  <a:ext uri="{FF2B5EF4-FFF2-40B4-BE49-F238E27FC236}">
                    <a16:creationId xmlns:a16="http://schemas.microsoft.com/office/drawing/2014/main" id="{C42F9E3B-FAE6-494B-B6C0-34B9A96B230A}"/>
                  </a:ext>
                </a:extLst>
              </p:cNvPr>
              <p:cNvSpPr/>
              <p:nvPr/>
            </p:nvSpPr>
            <p:spPr bwMode="auto">
              <a:xfrm>
                <a:off x="1731" y="369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2" name="íŝļíḓé">
                <a:extLst>
                  <a:ext uri="{FF2B5EF4-FFF2-40B4-BE49-F238E27FC236}">
                    <a16:creationId xmlns:a16="http://schemas.microsoft.com/office/drawing/2014/main" id="{7B846456-42B7-4D91-B587-F23FCD6C151F}"/>
                  </a:ext>
                </a:extLst>
              </p:cNvPr>
              <p:cNvSpPr/>
              <p:nvPr/>
            </p:nvSpPr>
            <p:spPr bwMode="auto">
              <a:xfrm>
                <a:off x="1730" y="369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3" name="íṥḷíďé">
                <a:extLst>
                  <a:ext uri="{FF2B5EF4-FFF2-40B4-BE49-F238E27FC236}">
                    <a16:creationId xmlns:a16="http://schemas.microsoft.com/office/drawing/2014/main" id="{C7D419E0-88F7-4AA2-8D00-9340AE811CC1}"/>
                  </a:ext>
                </a:extLst>
              </p:cNvPr>
              <p:cNvSpPr/>
              <p:nvPr/>
            </p:nvSpPr>
            <p:spPr bwMode="auto">
              <a:xfrm>
                <a:off x="1729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4" name="íšļíḍê">
                <a:extLst>
                  <a:ext uri="{FF2B5EF4-FFF2-40B4-BE49-F238E27FC236}">
                    <a16:creationId xmlns:a16="http://schemas.microsoft.com/office/drawing/2014/main" id="{D339B854-7382-4936-A954-49CC7FD2BC38}"/>
                  </a:ext>
                </a:extLst>
              </p:cNvPr>
              <p:cNvSpPr/>
              <p:nvPr/>
            </p:nvSpPr>
            <p:spPr bwMode="auto">
              <a:xfrm>
                <a:off x="1730" y="368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5" name="ïṧ1îḑè">
                <a:extLst>
                  <a:ext uri="{FF2B5EF4-FFF2-40B4-BE49-F238E27FC236}">
                    <a16:creationId xmlns:a16="http://schemas.microsoft.com/office/drawing/2014/main" id="{8F3C4DF2-63AF-49E0-A621-FE77D60E44E9}"/>
                  </a:ext>
                </a:extLst>
              </p:cNvPr>
              <p:cNvSpPr/>
              <p:nvPr/>
            </p:nvSpPr>
            <p:spPr bwMode="auto">
              <a:xfrm>
                <a:off x="1733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6" name="îśḷíḑé">
                <a:extLst>
                  <a:ext uri="{FF2B5EF4-FFF2-40B4-BE49-F238E27FC236}">
                    <a16:creationId xmlns:a16="http://schemas.microsoft.com/office/drawing/2014/main" id="{BE4B28B2-7A92-48E1-B659-FDFF04430BB1}"/>
                  </a:ext>
                </a:extLst>
              </p:cNvPr>
              <p:cNvSpPr/>
              <p:nvPr/>
            </p:nvSpPr>
            <p:spPr bwMode="auto">
              <a:xfrm>
                <a:off x="1733" y="368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7" name="îśḷíďé">
                <a:extLst>
                  <a:ext uri="{FF2B5EF4-FFF2-40B4-BE49-F238E27FC236}">
                    <a16:creationId xmlns:a16="http://schemas.microsoft.com/office/drawing/2014/main" id="{84F23ECF-2C2A-4202-8844-24506ACD376A}"/>
                  </a:ext>
                </a:extLst>
              </p:cNvPr>
              <p:cNvSpPr/>
              <p:nvPr/>
            </p:nvSpPr>
            <p:spPr bwMode="auto">
              <a:xfrm>
                <a:off x="1728" y="3698"/>
                <a:ext cx="2" cy="1"/>
              </a:xfrm>
              <a:custGeom>
                <a:avLst/>
                <a:gdLst>
                  <a:gd name="T0" fmla="*/ 2 w 2"/>
                  <a:gd name="T1" fmla="*/ 0 h 1"/>
                  <a:gd name="T2" fmla="*/ 2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1 h 1"/>
                  <a:gd name="T12" fmla="*/ 1 w 2"/>
                  <a:gd name="T13" fmla="*/ 0 h 1"/>
                  <a:gd name="T14" fmla="*/ 1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2 w 2"/>
                  <a:gd name="T27" fmla="*/ 1 h 1"/>
                  <a:gd name="T28" fmla="*/ 2 w 2"/>
                  <a:gd name="T2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8" name="iṡḷïḋe">
                <a:extLst>
                  <a:ext uri="{FF2B5EF4-FFF2-40B4-BE49-F238E27FC236}">
                    <a16:creationId xmlns:a16="http://schemas.microsoft.com/office/drawing/2014/main" id="{E891B05C-A88E-4168-8DD8-72C8754E0D40}"/>
                  </a:ext>
                </a:extLst>
              </p:cNvPr>
              <p:cNvSpPr/>
              <p:nvPr/>
            </p:nvSpPr>
            <p:spPr bwMode="auto">
              <a:xfrm>
                <a:off x="1734" y="369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9" name="îšlïďè">
                <a:extLst>
                  <a:ext uri="{FF2B5EF4-FFF2-40B4-BE49-F238E27FC236}">
                    <a16:creationId xmlns:a16="http://schemas.microsoft.com/office/drawing/2014/main" id="{AC62F998-3DBA-4704-877B-3EFF4910B62C}"/>
                  </a:ext>
                </a:extLst>
              </p:cNvPr>
              <p:cNvSpPr/>
              <p:nvPr/>
            </p:nvSpPr>
            <p:spPr bwMode="auto">
              <a:xfrm>
                <a:off x="1733" y="3693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0" name="iŝlídè">
                <a:extLst>
                  <a:ext uri="{FF2B5EF4-FFF2-40B4-BE49-F238E27FC236}">
                    <a16:creationId xmlns:a16="http://schemas.microsoft.com/office/drawing/2014/main" id="{A7F2C651-23EF-4ABF-BD15-773B5A068B4A}"/>
                  </a:ext>
                </a:extLst>
              </p:cNvPr>
              <p:cNvSpPr/>
              <p:nvPr/>
            </p:nvSpPr>
            <p:spPr bwMode="auto">
              <a:xfrm>
                <a:off x="1735" y="36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1" name="íŝliḓè">
                <a:extLst>
                  <a:ext uri="{FF2B5EF4-FFF2-40B4-BE49-F238E27FC236}">
                    <a16:creationId xmlns:a16="http://schemas.microsoft.com/office/drawing/2014/main" id="{D9F44092-DE76-4C49-927E-22A8C742754F}"/>
                  </a:ext>
                </a:extLst>
              </p:cNvPr>
              <p:cNvSpPr/>
              <p:nvPr/>
            </p:nvSpPr>
            <p:spPr bwMode="auto">
              <a:xfrm>
                <a:off x="1736" y="3691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2" name="ïSḻiďé">
                <a:extLst>
                  <a:ext uri="{FF2B5EF4-FFF2-40B4-BE49-F238E27FC236}">
                    <a16:creationId xmlns:a16="http://schemas.microsoft.com/office/drawing/2014/main" id="{2B3EC9E7-7231-4326-A115-C8ACD4ACEDB3}"/>
                  </a:ext>
                </a:extLst>
              </p:cNvPr>
              <p:cNvSpPr/>
              <p:nvPr/>
            </p:nvSpPr>
            <p:spPr bwMode="auto">
              <a:xfrm>
                <a:off x="1734" y="36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3" name="ïS1iḍe">
                <a:extLst>
                  <a:ext uri="{FF2B5EF4-FFF2-40B4-BE49-F238E27FC236}">
                    <a16:creationId xmlns:a16="http://schemas.microsoft.com/office/drawing/2014/main" id="{1BC4CD82-83AB-4674-B86E-79097A57C9A5}"/>
                  </a:ext>
                </a:extLst>
              </p:cNvPr>
              <p:cNvSpPr/>
              <p:nvPr/>
            </p:nvSpPr>
            <p:spPr bwMode="auto">
              <a:xfrm>
                <a:off x="1732" y="368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4" name="isļïďé">
                <a:extLst>
                  <a:ext uri="{FF2B5EF4-FFF2-40B4-BE49-F238E27FC236}">
                    <a16:creationId xmlns:a16="http://schemas.microsoft.com/office/drawing/2014/main" id="{CF41B07B-D9A5-41AB-BC30-EF260E5AA7FD}"/>
                  </a:ext>
                </a:extLst>
              </p:cNvPr>
              <p:cNvSpPr/>
              <p:nvPr/>
            </p:nvSpPr>
            <p:spPr bwMode="auto">
              <a:xfrm>
                <a:off x="1730" y="36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5" name="iṣľíḋê">
                <a:extLst>
                  <a:ext uri="{FF2B5EF4-FFF2-40B4-BE49-F238E27FC236}">
                    <a16:creationId xmlns:a16="http://schemas.microsoft.com/office/drawing/2014/main" id="{BA0557D2-E744-4BFA-ABA3-29E1AE62DF2E}"/>
                  </a:ext>
                </a:extLst>
              </p:cNvPr>
              <p:cNvSpPr/>
              <p:nvPr/>
            </p:nvSpPr>
            <p:spPr bwMode="auto">
              <a:xfrm>
                <a:off x="1730" y="3683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6" name="î$líďe">
                <a:extLst>
                  <a:ext uri="{FF2B5EF4-FFF2-40B4-BE49-F238E27FC236}">
                    <a16:creationId xmlns:a16="http://schemas.microsoft.com/office/drawing/2014/main" id="{2EA9E945-ED46-4AB1-B5D6-B84476CE5FAA}"/>
                  </a:ext>
                </a:extLst>
              </p:cNvPr>
              <p:cNvSpPr/>
              <p:nvPr/>
            </p:nvSpPr>
            <p:spPr bwMode="auto">
              <a:xfrm>
                <a:off x="1731" y="3681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7" name="íṧļíďe">
                <a:extLst>
                  <a:ext uri="{FF2B5EF4-FFF2-40B4-BE49-F238E27FC236}">
                    <a16:creationId xmlns:a16="http://schemas.microsoft.com/office/drawing/2014/main" id="{EE65A991-A508-4B91-AAEF-E57F9B6D8BE7}"/>
                  </a:ext>
                </a:extLst>
              </p:cNvPr>
              <p:cNvSpPr/>
              <p:nvPr/>
            </p:nvSpPr>
            <p:spPr bwMode="auto">
              <a:xfrm>
                <a:off x="1731" y="368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8" name="iṥ1îḋê">
                <a:extLst>
                  <a:ext uri="{FF2B5EF4-FFF2-40B4-BE49-F238E27FC236}">
                    <a16:creationId xmlns:a16="http://schemas.microsoft.com/office/drawing/2014/main" id="{60001888-3698-41B5-A7B7-AE68A22CC6F7}"/>
                  </a:ext>
                </a:extLst>
              </p:cNvPr>
              <p:cNvSpPr/>
              <p:nvPr/>
            </p:nvSpPr>
            <p:spPr bwMode="auto">
              <a:xfrm>
                <a:off x="1731" y="36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9" name="íSliḋê">
                <a:extLst>
                  <a:ext uri="{FF2B5EF4-FFF2-40B4-BE49-F238E27FC236}">
                    <a16:creationId xmlns:a16="http://schemas.microsoft.com/office/drawing/2014/main" id="{161326B3-8819-4C1C-83B5-8134BF6D3AF8}"/>
                  </a:ext>
                </a:extLst>
              </p:cNvPr>
              <p:cNvSpPr/>
              <p:nvPr/>
            </p:nvSpPr>
            <p:spPr bwMode="auto">
              <a:xfrm>
                <a:off x="1733" y="368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0" name="ïṡḷîde">
                <a:extLst>
                  <a:ext uri="{FF2B5EF4-FFF2-40B4-BE49-F238E27FC236}">
                    <a16:creationId xmlns:a16="http://schemas.microsoft.com/office/drawing/2014/main" id="{82314198-E769-4C2B-AFB2-DCF3DB1E199B}"/>
                  </a:ext>
                </a:extLst>
              </p:cNvPr>
              <p:cNvSpPr/>
              <p:nvPr/>
            </p:nvSpPr>
            <p:spPr bwMode="auto">
              <a:xfrm>
                <a:off x="1732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1" name="iṥḷiḑé">
                <a:extLst>
                  <a:ext uri="{FF2B5EF4-FFF2-40B4-BE49-F238E27FC236}">
                    <a16:creationId xmlns:a16="http://schemas.microsoft.com/office/drawing/2014/main" id="{0EE5B25F-7FE1-4975-95AF-D978CF51310C}"/>
                  </a:ext>
                </a:extLst>
              </p:cNvPr>
              <p:cNvSpPr/>
              <p:nvPr/>
            </p:nvSpPr>
            <p:spPr bwMode="auto">
              <a:xfrm>
                <a:off x="1735" y="3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2" name="íṡ1ïḑé">
                <a:extLst>
                  <a:ext uri="{FF2B5EF4-FFF2-40B4-BE49-F238E27FC236}">
                    <a16:creationId xmlns:a16="http://schemas.microsoft.com/office/drawing/2014/main" id="{B54827CA-4FDA-4FC5-A38F-55BAC2F3B5EB}"/>
                  </a:ext>
                </a:extLst>
              </p:cNvPr>
              <p:cNvSpPr/>
              <p:nvPr/>
            </p:nvSpPr>
            <p:spPr bwMode="auto">
              <a:xfrm>
                <a:off x="1731" y="368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3" name="îṧlíḓè">
                <a:extLst>
                  <a:ext uri="{FF2B5EF4-FFF2-40B4-BE49-F238E27FC236}">
                    <a16:creationId xmlns:a16="http://schemas.microsoft.com/office/drawing/2014/main" id="{92487F97-20BC-41D8-8649-34A535DD218A}"/>
                  </a:ext>
                </a:extLst>
              </p:cNvPr>
              <p:cNvSpPr/>
              <p:nvPr/>
            </p:nvSpPr>
            <p:spPr bwMode="auto">
              <a:xfrm>
                <a:off x="1734" y="368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4" name="îṩľídè">
                <a:extLst>
                  <a:ext uri="{FF2B5EF4-FFF2-40B4-BE49-F238E27FC236}">
                    <a16:creationId xmlns:a16="http://schemas.microsoft.com/office/drawing/2014/main" id="{1A96E169-A695-49AF-BF8C-507E9308CAAC}"/>
                  </a:ext>
                </a:extLst>
              </p:cNvPr>
              <p:cNvSpPr/>
              <p:nvPr/>
            </p:nvSpPr>
            <p:spPr bwMode="auto">
              <a:xfrm>
                <a:off x="1733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5" name="îśḻiḑé">
                <a:extLst>
                  <a:ext uri="{FF2B5EF4-FFF2-40B4-BE49-F238E27FC236}">
                    <a16:creationId xmlns:a16="http://schemas.microsoft.com/office/drawing/2014/main" id="{58A47A51-DFB2-4114-8D57-A0938D53B423}"/>
                  </a:ext>
                </a:extLst>
              </p:cNvPr>
              <p:cNvSpPr/>
              <p:nvPr/>
            </p:nvSpPr>
            <p:spPr bwMode="auto">
              <a:xfrm>
                <a:off x="1735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6" name="íṧḷídè">
                <a:extLst>
                  <a:ext uri="{FF2B5EF4-FFF2-40B4-BE49-F238E27FC236}">
                    <a16:creationId xmlns:a16="http://schemas.microsoft.com/office/drawing/2014/main" id="{B62C683A-918E-4E33-A6E9-8CE5C773D512}"/>
                  </a:ext>
                </a:extLst>
              </p:cNvPr>
              <p:cNvSpPr/>
              <p:nvPr/>
            </p:nvSpPr>
            <p:spPr bwMode="auto">
              <a:xfrm>
                <a:off x="1736" y="368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7" name="ís1íḋê">
                <a:extLst>
                  <a:ext uri="{FF2B5EF4-FFF2-40B4-BE49-F238E27FC236}">
                    <a16:creationId xmlns:a16="http://schemas.microsoft.com/office/drawing/2014/main" id="{91542C29-3607-47F1-9D57-EDD8A8BAFFFB}"/>
                  </a:ext>
                </a:extLst>
              </p:cNvPr>
              <p:cNvSpPr/>
              <p:nvPr/>
            </p:nvSpPr>
            <p:spPr bwMode="auto">
              <a:xfrm>
                <a:off x="1736" y="368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8" name="îṡľîḓè">
                <a:extLst>
                  <a:ext uri="{FF2B5EF4-FFF2-40B4-BE49-F238E27FC236}">
                    <a16:creationId xmlns:a16="http://schemas.microsoft.com/office/drawing/2014/main" id="{50326B8E-4B15-4388-BB16-0A04888D60ED}"/>
                  </a:ext>
                </a:extLst>
              </p:cNvPr>
              <p:cNvSpPr/>
              <p:nvPr/>
            </p:nvSpPr>
            <p:spPr bwMode="auto">
              <a:xfrm>
                <a:off x="1734" y="36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9" name="îṩļídé">
                <a:extLst>
                  <a:ext uri="{FF2B5EF4-FFF2-40B4-BE49-F238E27FC236}">
                    <a16:creationId xmlns:a16="http://schemas.microsoft.com/office/drawing/2014/main" id="{D0963724-1BA4-4388-877E-4B5863264EA6}"/>
                  </a:ext>
                </a:extLst>
              </p:cNvPr>
              <p:cNvSpPr/>
              <p:nvPr/>
            </p:nvSpPr>
            <p:spPr bwMode="auto">
              <a:xfrm>
                <a:off x="1732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0" name="ïŝļíḍe">
                <a:extLst>
                  <a:ext uri="{FF2B5EF4-FFF2-40B4-BE49-F238E27FC236}">
                    <a16:creationId xmlns:a16="http://schemas.microsoft.com/office/drawing/2014/main" id="{70CDE8E8-AA81-4B0F-B0E6-FC6A95A5465C}"/>
                  </a:ext>
                </a:extLst>
              </p:cNvPr>
              <p:cNvSpPr/>
              <p:nvPr/>
            </p:nvSpPr>
            <p:spPr bwMode="auto">
              <a:xfrm>
                <a:off x="1736" y="368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1" name="î$ḻîḑê">
                <a:extLst>
                  <a:ext uri="{FF2B5EF4-FFF2-40B4-BE49-F238E27FC236}">
                    <a16:creationId xmlns:a16="http://schemas.microsoft.com/office/drawing/2014/main" id="{88DFBC04-1548-4E43-94BF-49AD5E4665F2}"/>
                  </a:ext>
                </a:extLst>
              </p:cNvPr>
              <p:cNvSpPr/>
              <p:nvPr/>
            </p:nvSpPr>
            <p:spPr bwMode="auto">
              <a:xfrm>
                <a:off x="1736" y="369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2" name="ï$ḷïďé">
                <a:extLst>
                  <a:ext uri="{FF2B5EF4-FFF2-40B4-BE49-F238E27FC236}">
                    <a16:creationId xmlns:a16="http://schemas.microsoft.com/office/drawing/2014/main" id="{D5CFCB33-2CBE-4F28-9C81-532894C3A5A5}"/>
                  </a:ext>
                </a:extLst>
              </p:cNvPr>
              <p:cNvSpPr/>
              <p:nvPr/>
            </p:nvSpPr>
            <p:spPr bwMode="auto">
              <a:xfrm>
                <a:off x="1734" y="369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3" name="í$lîḓé">
                <a:extLst>
                  <a:ext uri="{FF2B5EF4-FFF2-40B4-BE49-F238E27FC236}">
                    <a16:creationId xmlns:a16="http://schemas.microsoft.com/office/drawing/2014/main" id="{BECAF92A-C8D9-47D1-9224-710F7B8D6DA2}"/>
                  </a:ext>
                </a:extLst>
              </p:cNvPr>
              <p:cNvSpPr/>
              <p:nvPr/>
            </p:nvSpPr>
            <p:spPr bwMode="auto">
              <a:xfrm>
                <a:off x="1735" y="3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4" name="ïşļîḑe">
                <a:extLst>
                  <a:ext uri="{FF2B5EF4-FFF2-40B4-BE49-F238E27FC236}">
                    <a16:creationId xmlns:a16="http://schemas.microsoft.com/office/drawing/2014/main" id="{E42B502A-4D00-436C-A130-0D29BD3021CB}"/>
                  </a:ext>
                </a:extLst>
              </p:cNvPr>
              <p:cNvSpPr/>
              <p:nvPr/>
            </p:nvSpPr>
            <p:spPr bwMode="auto">
              <a:xfrm>
                <a:off x="1738" y="3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5" name="ïšḷiḑè">
                <a:extLst>
                  <a:ext uri="{FF2B5EF4-FFF2-40B4-BE49-F238E27FC236}">
                    <a16:creationId xmlns:a16="http://schemas.microsoft.com/office/drawing/2014/main" id="{2427233F-CFBA-4DCB-B5AE-F606B296BFED}"/>
                  </a:ext>
                </a:extLst>
              </p:cNvPr>
              <p:cNvSpPr/>
              <p:nvPr/>
            </p:nvSpPr>
            <p:spPr bwMode="auto">
              <a:xfrm>
                <a:off x="1737" y="369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6" name="ïşļïḑe">
                <a:extLst>
                  <a:ext uri="{FF2B5EF4-FFF2-40B4-BE49-F238E27FC236}">
                    <a16:creationId xmlns:a16="http://schemas.microsoft.com/office/drawing/2014/main" id="{4CE40C6F-F7AB-4FCF-BCE4-1A3D0522B1D5}"/>
                  </a:ext>
                </a:extLst>
              </p:cNvPr>
              <p:cNvSpPr/>
              <p:nvPr/>
            </p:nvSpPr>
            <p:spPr bwMode="auto">
              <a:xfrm>
                <a:off x="1738" y="369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7" name="ïSḷîḓé">
                <a:extLst>
                  <a:ext uri="{FF2B5EF4-FFF2-40B4-BE49-F238E27FC236}">
                    <a16:creationId xmlns:a16="http://schemas.microsoft.com/office/drawing/2014/main" id="{67E25BC9-E4FF-42AC-BF44-E8E96C1CEE70}"/>
                  </a:ext>
                </a:extLst>
              </p:cNvPr>
              <p:cNvSpPr/>
              <p:nvPr/>
            </p:nvSpPr>
            <p:spPr bwMode="auto">
              <a:xfrm>
                <a:off x="1739" y="369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8" name="ïŝļïdê">
                <a:extLst>
                  <a:ext uri="{FF2B5EF4-FFF2-40B4-BE49-F238E27FC236}">
                    <a16:creationId xmlns:a16="http://schemas.microsoft.com/office/drawing/2014/main" id="{4AC66353-708A-4055-B1C7-C0D22FB0106F}"/>
                  </a:ext>
                </a:extLst>
              </p:cNvPr>
              <p:cNvSpPr/>
              <p:nvPr/>
            </p:nvSpPr>
            <p:spPr bwMode="auto">
              <a:xfrm>
                <a:off x="1737" y="36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9" name="í$ḻïḑé">
                <a:extLst>
                  <a:ext uri="{FF2B5EF4-FFF2-40B4-BE49-F238E27FC236}">
                    <a16:creationId xmlns:a16="http://schemas.microsoft.com/office/drawing/2014/main" id="{827FCA15-F144-4CD9-8855-5A23EFF98875}"/>
                  </a:ext>
                </a:extLst>
              </p:cNvPr>
              <p:cNvSpPr/>
              <p:nvPr/>
            </p:nvSpPr>
            <p:spPr bwMode="auto">
              <a:xfrm>
                <a:off x="1742" y="369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0" name="î$ļïḓé">
                <a:extLst>
                  <a:ext uri="{FF2B5EF4-FFF2-40B4-BE49-F238E27FC236}">
                    <a16:creationId xmlns:a16="http://schemas.microsoft.com/office/drawing/2014/main" id="{79D4535C-D059-4CF0-90FB-5EEA00950B80}"/>
                  </a:ext>
                </a:extLst>
              </p:cNvPr>
              <p:cNvSpPr/>
              <p:nvPr/>
            </p:nvSpPr>
            <p:spPr bwMode="auto">
              <a:xfrm>
                <a:off x="1743" y="369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1" name="iŝļiḋê">
                <a:extLst>
                  <a:ext uri="{FF2B5EF4-FFF2-40B4-BE49-F238E27FC236}">
                    <a16:creationId xmlns:a16="http://schemas.microsoft.com/office/drawing/2014/main" id="{B42243B1-1E99-4B61-9074-7D7C0FBF338D}"/>
                  </a:ext>
                </a:extLst>
              </p:cNvPr>
              <p:cNvSpPr/>
              <p:nvPr/>
            </p:nvSpPr>
            <p:spPr bwMode="auto">
              <a:xfrm>
                <a:off x="1746" y="368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2" name="iṩļiḑê">
                <a:extLst>
                  <a:ext uri="{FF2B5EF4-FFF2-40B4-BE49-F238E27FC236}">
                    <a16:creationId xmlns:a16="http://schemas.microsoft.com/office/drawing/2014/main" id="{C36DE013-835B-4A02-B5EA-6E69BC0BCA69}"/>
                  </a:ext>
                </a:extLst>
              </p:cNvPr>
              <p:cNvSpPr/>
              <p:nvPr/>
            </p:nvSpPr>
            <p:spPr bwMode="auto">
              <a:xfrm>
                <a:off x="1747" y="367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3" name="ïś1iḓê">
                <a:extLst>
                  <a:ext uri="{FF2B5EF4-FFF2-40B4-BE49-F238E27FC236}">
                    <a16:creationId xmlns:a16="http://schemas.microsoft.com/office/drawing/2014/main" id="{C784E55D-B06B-48F6-989F-F33AC8199197}"/>
                  </a:ext>
                </a:extLst>
              </p:cNvPr>
              <p:cNvSpPr/>
              <p:nvPr/>
            </p:nvSpPr>
            <p:spPr bwMode="auto">
              <a:xfrm>
                <a:off x="1745" y="366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4" name="íşḷïďè">
                <a:extLst>
                  <a:ext uri="{FF2B5EF4-FFF2-40B4-BE49-F238E27FC236}">
                    <a16:creationId xmlns:a16="http://schemas.microsoft.com/office/drawing/2014/main" id="{39F7B4E6-268A-4649-9450-1ECDAD1139D4}"/>
                  </a:ext>
                </a:extLst>
              </p:cNvPr>
              <p:cNvSpPr/>
              <p:nvPr/>
            </p:nvSpPr>
            <p:spPr bwMode="auto">
              <a:xfrm>
                <a:off x="1735" y="3674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5" name="îšľiḋè">
                <a:extLst>
                  <a:ext uri="{FF2B5EF4-FFF2-40B4-BE49-F238E27FC236}">
                    <a16:creationId xmlns:a16="http://schemas.microsoft.com/office/drawing/2014/main" id="{EF5F7405-0B2D-45E9-8BBA-D5E5B2D4A1F2}"/>
                  </a:ext>
                </a:extLst>
              </p:cNvPr>
              <p:cNvSpPr/>
              <p:nvPr/>
            </p:nvSpPr>
            <p:spPr bwMode="auto">
              <a:xfrm>
                <a:off x="1736" y="367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6" name="íSliḍe">
                <a:extLst>
                  <a:ext uri="{FF2B5EF4-FFF2-40B4-BE49-F238E27FC236}">
                    <a16:creationId xmlns:a16="http://schemas.microsoft.com/office/drawing/2014/main" id="{EE441222-6A60-4ED7-9038-951A53D5C647}"/>
                  </a:ext>
                </a:extLst>
              </p:cNvPr>
              <p:cNvSpPr/>
              <p:nvPr/>
            </p:nvSpPr>
            <p:spPr bwMode="auto">
              <a:xfrm>
                <a:off x="1739" y="3677"/>
                <a:ext cx="0" cy="2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  <a:gd name="T3" fmla="*/ 1 h 2"/>
                  <a:gd name="T4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7" name="ïṥľîďé">
                <a:extLst>
                  <a:ext uri="{FF2B5EF4-FFF2-40B4-BE49-F238E27FC236}">
                    <a16:creationId xmlns:a16="http://schemas.microsoft.com/office/drawing/2014/main" id="{7AD52215-8A6D-447C-A7AB-CE23B0E8E636}"/>
                  </a:ext>
                </a:extLst>
              </p:cNvPr>
              <p:cNvSpPr/>
              <p:nvPr/>
            </p:nvSpPr>
            <p:spPr bwMode="auto">
              <a:xfrm>
                <a:off x="1736" y="367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8" name="ísļidè">
                <a:extLst>
                  <a:ext uri="{FF2B5EF4-FFF2-40B4-BE49-F238E27FC236}">
                    <a16:creationId xmlns:a16="http://schemas.microsoft.com/office/drawing/2014/main" id="{18E85133-1A6A-4D48-A877-96EF418E65A3}"/>
                  </a:ext>
                </a:extLst>
              </p:cNvPr>
              <p:cNvSpPr/>
              <p:nvPr/>
            </p:nvSpPr>
            <p:spPr bwMode="auto">
              <a:xfrm>
                <a:off x="1738" y="368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9" name="íṩľîḍê">
                <a:extLst>
                  <a:ext uri="{FF2B5EF4-FFF2-40B4-BE49-F238E27FC236}">
                    <a16:creationId xmlns:a16="http://schemas.microsoft.com/office/drawing/2014/main" id="{E4356607-D324-4812-B334-CAD61C81778E}"/>
                  </a:ext>
                </a:extLst>
              </p:cNvPr>
              <p:cNvSpPr/>
              <p:nvPr/>
            </p:nvSpPr>
            <p:spPr bwMode="auto">
              <a:xfrm>
                <a:off x="1738" y="368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0" name="ïśḻíḑè">
                <a:extLst>
                  <a:ext uri="{FF2B5EF4-FFF2-40B4-BE49-F238E27FC236}">
                    <a16:creationId xmlns:a16="http://schemas.microsoft.com/office/drawing/2014/main" id="{1DE754AA-6F3E-4D2C-B81C-D007F09B3547}"/>
                  </a:ext>
                </a:extLst>
              </p:cNvPr>
              <p:cNvSpPr/>
              <p:nvPr/>
            </p:nvSpPr>
            <p:spPr bwMode="auto">
              <a:xfrm>
                <a:off x="1741" y="368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1" name="îšliḓé">
                <a:extLst>
                  <a:ext uri="{FF2B5EF4-FFF2-40B4-BE49-F238E27FC236}">
                    <a16:creationId xmlns:a16="http://schemas.microsoft.com/office/drawing/2014/main" id="{059A7020-ADA4-4A9D-B709-F20C2F364B8E}"/>
                  </a:ext>
                </a:extLst>
              </p:cNvPr>
              <p:cNvSpPr/>
              <p:nvPr/>
            </p:nvSpPr>
            <p:spPr bwMode="auto">
              <a:xfrm>
                <a:off x="1739" y="3688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2" name="íṧḻiḋe">
                <a:extLst>
                  <a:ext uri="{FF2B5EF4-FFF2-40B4-BE49-F238E27FC236}">
                    <a16:creationId xmlns:a16="http://schemas.microsoft.com/office/drawing/2014/main" id="{D1CD47BF-9EBB-4E67-8378-0BA3A5203088}"/>
                  </a:ext>
                </a:extLst>
              </p:cNvPr>
              <p:cNvSpPr/>
              <p:nvPr/>
            </p:nvSpPr>
            <p:spPr bwMode="auto">
              <a:xfrm>
                <a:off x="1742" y="368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3" name="íŝ1iḑé">
                <a:extLst>
                  <a:ext uri="{FF2B5EF4-FFF2-40B4-BE49-F238E27FC236}">
                    <a16:creationId xmlns:a16="http://schemas.microsoft.com/office/drawing/2014/main" id="{2D8232A5-75CF-40E4-B3AD-106ED817D789}"/>
                  </a:ext>
                </a:extLst>
              </p:cNvPr>
              <p:cNvSpPr/>
              <p:nvPr/>
            </p:nvSpPr>
            <p:spPr bwMode="auto">
              <a:xfrm>
                <a:off x="1741" y="369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4" name="îṩḷiḓê">
                <a:extLst>
                  <a:ext uri="{FF2B5EF4-FFF2-40B4-BE49-F238E27FC236}">
                    <a16:creationId xmlns:a16="http://schemas.microsoft.com/office/drawing/2014/main" id="{685649DF-A9AA-45DC-A660-529F527F0413}"/>
                  </a:ext>
                </a:extLst>
              </p:cNvPr>
              <p:cNvSpPr/>
              <p:nvPr/>
            </p:nvSpPr>
            <p:spPr bwMode="auto">
              <a:xfrm>
                <a:off x="1738" y="369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5" name="iŝļíde">
                <a:extLst>
                  <a:ext uri="{FF2B5EF4-FFF2-40B4-BE49-F238E27FC236}">
                    <a16:creationId xmlns:a16="http://schemas.microsoft.com/office/drawing/2014/main" id="{2DCCCEE8-92C8-4C89-A2CD-769F56CBBFB1}"/>
                  </a:ext>
                </a:extLst>
              </p:cNvPr>
              <p:cNvSpPr/>
              <p:nvPr/>
            </p:nvSpPr>
            <p:spPr bwMode="auto">
              <a:xfrm>
                <a:off x="1743" y="368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6" name="íṩḻidê">
                <a:extLst>
                  <a:ext uri="{FF2B5EF4-FFF2-40B4-BE49-F238E27FC236}">
                    <a16:creationId xmlns:a16="http://schemas.microsoft.com/office/drawing/2014/main" id="{32CC2649-AE0D-467B-BF21-D149BE5838DC}"/>
                  </a:ext>
                </a:extLst>
              </p:cNvPr>
              <p:cNvSpPr/>
              <p:nvPr/>
            </p:nvSpPr>
            <p:spPr bwMode="auto">
              <a:xfrm>
                <a:off x="1745" y="36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7" name="í$liḑè">
                <a:extLst>
                  <a:ext uri="{FF2B5EF4-FFF2-40B4-BE49-F238E27FC236}">
                    <a16:creationId xmlns:a16="http://schemas.microsoft.com/office/drawing/2014/main" id="{3CA42567-8222-4DFF-8A4A-33BB0D6416BC}"/>
                  </a:ext>
                </a:extLst>
              </p:cNvPr>
              <p:cNvSpPr/>
              <p:nvPr/>
            </p:nvSpPr>
            <p:spPr bwMode="auto">
              <a:xfrm>
                <a:off x="1747" y="368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8" name="íśliḋé">
                <a:extLst>
                  <a:ext uri="{FF2B5EF4-FFF2-40B4-BE49-F238E27FC236}">
                    <a16:creationId xmlns:a16="http://schemas.microsoft.com/office/drawing/2014/main" id="{BC117E61-2E14-48AB-A0DE-93B56351607C}"/>
                  </a:ext>
                </a:extLst>
              </p:cNvPr>
              <p:cNvSpPr/>
              <p:nvPr/>
            </p:nvSpPr>
            <p:spPr bwMode="auto">
              <a:xfrm>
                <a:off x="1750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9" name="îṧḷiḓe">
                <a:extLst>
                  <a:ext uri="{FF2B5EF4-FFF2-40B4-BE49-F238E27FC236}">
                    <a16:creationId xmlns:a16="http://schemas.microsoft.com/office/drawing/2014/main" id="{7D885A16-962B-4863-92D0-CDD260D80D25}"/>
                  </a:ext>
                </a:extLst>
              </p:cNvPr>
              <p:cNvSpPr/>
              <p:nvPr/>
            </p:nvSpPr>
            <p:spPr bwMode="auto">
              <a:xfrm>
                <a:off x="1747" y="3681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0" name="îṥ1íde">
                <a:extLst>
                  <a:ext uri="{FF2B5EF4-FFF2-40B4-BE49-F238E27FC236}">
                    <a16:creationId xmlns:a16="http://schemas.microsoft.com/office/drawing/2014/main" id="{AA1965EC-B55B-4E52-8EC1-378D71BD68A8}"/>
                  </a:ext>
                </a:extLst>
              </p:cNvPr>
              <p:cNvSpPr/>
              <p:nvPr/>
            </p:nvSpPr>
            <p:spPr bwMode="auto">
              <a:xfrm>
                <a:off x="1749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1" name="ïSḷîḓê">
                <a:extLst>
                  <a:ext uri="{FF2B5EF4-FFF2-40B4-BE49-F238E27FC236}">
                    <a16:creationId xmlns:a16="http://schemas.microsoft.com/office/drawing/2014/main" id="{9E343144-7003-453F-95E3-CEF2EA4CE95E}"/>
                  </a:ext>
                </a:extLst>
              </p:cNvPr>
              <p:cNvSpPr/>
              <p:nvPr/>
            </p:nvSpPr>
            <p:spPr bwMode="auto">
              <a:xfrm>
                <a:off x="1751" y="367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2" name="íṩļiḓè">
                <a:extLst>
                  <a:ext uri="{FF2B5EF4-FFF2-40B4-BE49-F238E27FC236}">
                    <a16:creationId xmlns:a16="http://schemas.microsoft.com/office/drawing/2014/main" id="{30E7719C-27E7-4C0A-9F9A-977773452A98}"/>
                  </a:ext>
                </a:extLst>
              </p:cNvPr>
              <p:cNvSpPr/>
              <p:nvPr/>
            </p:nvSpPr>
            <p:spPr bwMode="auto">
              <a:xfrm>
                <a:off x="1759" y="367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3" name="íṣḷîḑè">
                <a:extLst>
                  <a:ext uri="{FF2B5EF4-FFF2-40B4-BE49-F238E27FC236}">
                    <a16:creationId xmlns:a16="http://schemas.microsoft.com/office/drawing/2014/main" id="{124511EF-7585-455B-BB66-BA37B34B4B37}"/>
                  </a:ext>
                </a:extLst>
              </p:cNvPr>
              <p:cNvSpPr/>
              <p:nvPr/>
            </p:nvSpPr>
            <p:spPr bwMode="auto">
              <a:xfrm>
                <a:off x="1746" y="366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4" name="îṧľïḓè">
                <a:extLst>
                  <a:ext uri="{FF2B5EF4-FFF2-40B4-BE49-F238E27FC236}">
                    <a16:creationId xmlns:a16="http://schemas.microsoft.com/office/drawing/2014/main" id="{142BF02B-A4E9-4684-957A-CF8071DE4D0E}"/>
                  </a:ext>
                </a:extLst>
              </p:cNvPr>
              <p:cNvSpPr/>
              <p:nvPr/>
            </p:nvSpPr>
            <p:spPr bwMode="auto">
              <a:xfrm>
                <a:off x="1747" y="366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5" name="ísḷîḍé">
                <a:extLst>
                  <a:ext uri="{FF2B5EF4-FFF2-40B4-BE49-F238E27FC236}">
                    <a16:creationId xmlns:a16="http://schemas.microsoft.com/office/drawing/2014/main" id="{D2D362DC-EE71-476C-826A-814427468219}"/>
                  </a:ext>
                </a:extLst>
              </p:cNvPr>
              <p:cNvSpPr/>
              <p:nvPr/>
            </p:nvSpPr>
            <p:spPr bwMode="auto">
              <a:xfrm>
                <a:off x="1720" y="367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6" name="ïs1idé">
                <a:extLst>
                  <a:ext uri="{FF2B5EF4-FFF2-40B4-BE49-F238E27FC236}">
                    <a16:creationId xmlns:a16="http://schemas.microsoft.com/office/drawing/2014/main" id="{9823DE7B-6F04-4685-A972-C3F8258E5648}"/>
                  </a:ext>
                </a:extLst>
              </p:cNvPr>
              <p:cNvSpPr/>
              <p:nvPr/>
            </p:nvSpPr>
            <p:spPr bwMode="auto">
              <a:xfrm>
                <a:off x="1720" y="367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7" name="îṧļíďê">
                <a:extLst>
                  <a:ext uri="{FF2B5EF4-FFF2-40B4-BE49-F238E27FC236}">
                    <a16:creationId xmlns:a16="http://schemas.microsoft.com/office/drawing/2014/main" id="{3D8D88D7-8F0B-4D07-AA00-5CFAC47D0377}"/>
                  </a:ext>
                </a:extLst>
              </p:cNvPr>
              <p:cNvSpPr/>
              <p:nvPr/>
            </p:nvSpPr>
            <p:spPr bwMode="auto">
              <a:xfrm>
                <a:off x="1720" y="367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8" name="iṥ1íḓe">
                <a:extLst>
                  <a:ext uri="{FF2B5EF4-FFF2-40B4-BE49-F238E27FC236}">
                    <a16:creationId xmlns:a16="http://schemas.microsoft.com/office/drawing/2014/main" id="{9E5B16AC-DEE8-4035-B6BF-F46EF72C3DCD}"/>
                  </a:ext>
                </a:extLst>
              </p:cNvPr>
              <p:cNvSpPr/>
              <p:nvPr/>
            </p:nvSpPr>
            <p:spPr bwMode="auto">
              <a:xfrm>
                <a:off x="1720" y="3681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9" name="íSḻîḑè">
                <a:extLst>
                  <a:ext uri="{FF2B5EF4-FFF2-40B4-BE49-F238E27FC236}">
                    <a16:creationId xmlns:a16="http://schemas.microsoft.com/office/drawing/2014/main" id="{64B25348-E5D1-4ED2-B5D4-C152E462EB39}"/>
                  </a:ext>
                </a:extLst>
              </p:cNvPr>
              <p:cNvSpPr/>
              <p:nvPr/>
            </p:nvSpPr>
            <p:spPr bwMode="auto">
              <a:xfrm>
                <a:off x="1721" y="3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0" name="îslídé">
                <a:extLst>
                  <a:ext uri="{FF2B5EF4-FFF2-40B4-BE49-F238E27FC236}">
                    <a16:creationId xmlns:a16="http://schemas.microsoft.com/office/drawing/2014/main" id="{4F3063F2-6423-4F56-B55C-B781852E3050}"/>
                  </a:ext>
                </a:extLst>
              </p:cNvPr>
              <p:cNvSpPr/>
              <p:nvPr/>
            </p:nvSpPr>
            <p:spPr bwMode="auto">
              <a:xfrm>
                <a:off x="1720" y="368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1" name="iŝḻiḋé">
                <a:extLst>
                  <a:ext uri="{FF2B5EF4-FFF2-40B4-BE49-F238E27FC236}">
                    <a16:creationId xmlns:a16="http://schemas.microsoft.com/office/drawing/2014/main" id="{C31E7937-8A2A-45AC-8738-6E92C3F1A507}"/>
                  </a:ext>
                </a:extLst>
              </p:cNvPr>
              <p:cNvSpPr/>
              <p:nvPr/>
            </p:nvSpPr>
            <p:spPr bwMode="auto">
              <a:xfrm>
                <a:off x="1721" y="368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2" name="í$ļidé">
                <a:extLst>
                  <a:ext uri="{FF2B5EF4-FFF2-40B4-BE49-F238E27FC236}">
                    <a16:creationId xmlns:a16="http://schemas.microsoft.com/office/drawing/2014/main" id="{FBE893B6-7A02-49B3-B6FC-E578B56A6591}"/>
                  </a:ext>
                </a:extLst>
              </p:cNvPr>
              <p:cNvSpPr/>
              <p:nvPr/>
            </p:nvSpPr>
            <p:spPr bwMode="auto">
              <a:xfrm>
                <a:off x="1721" y="368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3" name="ïṡḻîḓe">
                <a:extLst>
                  <a:ext uri="{FF2B5EF4-FFF2-40B4-BE49-F238E27FC236}">
                    <a16:creationId xmlns:a16="http://schemas.microsoft.com/office/drawing/2014/main" id="{8147D909-6BB2-48BD-AF17-BBC9E3174385}"/>
                  </a:ext>
                </a:extLst>
              </p:cNvPr>
              <p:cNvSpPr/>
              <p:nvPr/>
            </p:nvSpPr>
            <p:spPr bwMode="auto">
              <a:xfrm>
                <a:off x="1724" y="368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4" name="isľîḋè">
                <a:extLst>
                  <a:ext uri="{FF2B5EF4-FFF2-40B4-BE49-F238E27FC236}">
                    <a16:creationId xmlns:a16="http://schemas.microsoft.com/office/drawing/2014/main" id="{05DD0C1B-AC62-4AA0-8144-7FE48DB96B6B}"/>
                  </a:ext>
                </a:extLst>
              </p:cNvPr>
              <p:cNvSpPr/>
              <p:nvPr/>
            </p:nvSpPr>
            <p:spPr bwMode="auto">
              <a:xfrm>
                <a:off x="1723" y="368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5" name="î$ļïḍê">
                <a:extLst>
                  <a:ext uri="{FF2B5EF4-FFF2-40B4-BE49-F238E27FC236}">
                    <a16:creationId xmlns:a16="http://schemas.microsoft.com/office/drawing/2014/main" id="{B88079C6-C6A9-4986-B2A6-F02FE30385CF}"/>
                  </a:ext>
                </a:extLst>
              </p:cNvPr>
              <p:cNvSpPr/>
              <p:nvPr/>
            </p:nvSpPr>
            <p:spPr bwMode="auto">
              <a:xfrm>
                <a:off x="1721" y="367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6" name="ísļiḋe">
                <a:extLst>
                  <a:ext uri="{FF2B5EF4-FFF2-40B4-BE49-F238E27FC236}">
                    <a16:creationId xmlns:a16="http://schemas.microsoft.com/office/drawing/2014/main" id="{7DAA7A11-6609-4470-9B65-84E219D36B9F}"/>
                  </a:ext>
                </a:extLst>
              </p:cNvPr>
              <p:cNvSpPr/>
              <p:nvPr/>
            </p:nvSpPr>
            <p:spPr bwMode="auto">
              <a:xfrm>
                <a:off x="1721" y="3675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7" name="ïslîdé">
                <a:extLst>
                  <a:ext uri="{FF2B5EF4-FFF2-40B4-BE49-F238E27FC236}">
                    <a16:creationId xmlns:a16="http://schemas.microsoft.com/office/drawing/2014/main" id="{346210BA-23B3-4884-96AC-B1294313819B}"/>
                  </a:ext>
                </a:extLst>
              </p:cNvPr>
              <p:cNvSpPr/>
              <p:nvPr/>
            </p:nvSpPr>
            <p:spPr bwMode="auto">
              <a:xfrm>
                <a:off x="1725" y="367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8" name="îṡ1íḓè">
                <a:extLst>
                  <a:ext uri="{FF2B5EF4-FFF2-40B4-BE49-F238E27FC236}">
                    <a16:creationId xmlns:a16="http://schemas.microsoft.com/office/drawing/2014/main" id="{4788E43D-2D0E-4DD0-A989-9EACA2C13246}"/>
                  </a:ext>
                </a:extLst>
              </p:cNvPr>
              <p:cNvSpPr/>
              <p:nvPr/>
            </p:nvSpPr>
            <p:spPr bwMode="auto">
              <a:xfrm>
                <a:off x="1725" y="367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9" name="í$ľiḋe">
                <a:extLst>
                  <a:ext uri="{FF2B5EF4-FFF2-40B4-BE49-F238E27FC236}">
                    <a16:creationId xmlns:a16="http://schemas.microsoft.com/office/drawing/2014/main" id="{6A4FC82F-21BE-4B72-9CCF-78190892A717}"/>
                  </a:ext>
                </a:extLst>
              </p:cNvPr>
              <p:cNvSpPr/>
              <p:nvPr/>
            </p:nvSpPr>
            <p:spPr bwMode="auto">
              <a:xfrm>
                <a:off x="1723" y="368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0" name="iṥľîḍe">
                <a:extLst>
                  <a:ext uri="{FF2B5EF4-FFF2-40B4-BE49-F238E27FC236}">
                    <a16:creationId xmlns:a16="http://schemas.microsoft.com/office/drawing/2014/main" id="{73C0705F-709C-4B69-8022-30E035AACDD7}"/>
                  </a:ext>
                </a:extLst>
              </p:cNvPr>
              <p:cNvSpPr/>
              <p:nvPr/>
            </p:nvSpPr>
            <p:spPr bwMode="auto">
              <a:xfrm>
                <a:off x="1725" y="367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1" name="iṥḷîḓê">
                <a:extLst>
                  <a:ext uri="{FF2B5EF4-FFF2-40B4-BE49-F238E27FC236}">
                    <a16:creationId xmlns:a16="http://schemas.microsoft.com/office/drawing/2014/main" id="{BE8FE893-AF8C-4EF7-86A0-C94D386C0C7E}"/>
                  </a:ext>
                </a:extLst>
              </p:cNvPr>
              <p:cNvSpPr/>
              <p:nvPr/>
            </p:nvSpPr>
            <p:spPr bwMode="auto">
              <a:xfrm>
                <a:off x="1726" y="36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2" name="iš1îḓé">
                <a:extLst>
                  <a:ext uri="{FF2B5EF4-FFF2-40B4-BE49-F238E27FC236}">
                    <a16:creationId xmlns:a16="http://schemas.microsoft.com/office/drawing/2014/main" id="{90BDC429-CB87-4EC9-9B07-5D9B70CFEB02}"/>
                  </a:ext>
                </a:extLst>
              </p:cNvPr>
              <p:cNvSpPr/>
              <p:nvPr/>
            </p:nvSpPr>
            <p:spPr bwMode="auto">
              <a:xfrm>
                <a:off x="1727" y="36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3" name="ïŝ1ïdê">
                <a:extLst>
                  <a:ext uri="{FF2B5EF4-FFF2-40B4-BE49-F238E27FC236}">
                    <a16:creationId xmlns:a16="http://schemas.microsoft.com/office/drawing/2014/main" id="{072D17D2-7EE0-45D5-ADAE-EF1026A0C62B}"/>
                  </a:ext>
                </a:extLst>
              </p:cNvPr>
              <p:cNvSpPr/>
              <p:nvPr/>
            </p:nvSpPr>
            <p:spPr bwMode="auto">
              <a:xfrm>
                <a:off x="1729" y="36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4" name="íśľíḍè">
                <a:extLst>
                  <a:ext uri="{FF2B5EF4-FFF2-40B4-BE49-F238E27FC236}">
                    <a16:creationId xmlns:a16="http://schemas.microsoft.com/office/drawing/2014/main" id="{CBDE4425-0059-4496-9F1D-CF77300A13BE}"/>
                  </a:ext>
                </a:extLst>
              </p:cNvPr>
              <p:cNvSpPr/>
              <p:nvPr/>
            </p:nvSpPr>
            <p:spPr bwMode="auto">
              <a:xfrm>
                <a:off x="1729" y="367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5" name="íṡḻîḓé">
                <a:extLst>
                  <a:ext uri="{FF2B5EF4-FFF2-40B4-BE49-F238E27FC236}">
                    <a16:creationId xmlns:a16="http://schemas.microsoft.com/office/drawing/2014/main" id="{3F4272ED-53B0-428A-B511-763A38FAA7FD}"/>
                  </a:ext>
                </a:extLst>
              </p:cNvPr>
              <p:cNvSpPr/>
              <p:nvPr/>
            </p:nvSpPr>
            <p:spPr bwMode="auto">
              <a:xfrm>
                <a:off x="1729" y="36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6" name="îṡļiḑé">
                <a:extLst>
                  <a:ext uri="{FF2B5EF4-FFF2-40B4-BE49-F238E27FC236}">
                    <a16:creationId xmlns:a16="http://schemas.microsoft.com/office/drawing/2014/main" id="{575A6ED0-2B25-498B-A641-0FC6E55909C1}"/>
                  </a:ext>
                </a:extLst>
              </p:cNvPr>
              <p:cNvSpPr/>
              <p:nvPr/>
            </p:nvSpPr>
            <p:spPr bwMode="auto">
              <a:xfrm>
                <a:off x="1727" y="367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7" name="ïšļiḋê">
                <a:extLst>
                  <a:ext uri="{FF2B5EF4-FFF2-40B4-BE49-F238E27FC236}">
                    <a16:creationId xmlns:a16="http://schemas.microsoft.com/office/drawing/2014/main" id="{D9CE0CFE-9680-4F08-A7E4-CD19C0799F13}"/>
                  </a:ext>
                </a:extLst>
              </p:cNvPr>
              <p:cNvSpPr/>
              <p:nvPr/>
            </p:nvSpPr>
            <p:spPr bwMode="auto">
              <a:xfrm>
                <a:off x="1726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8" name="iŝļïdè">
                <a:extLst>
                  <a:ext uri="{FF2B5EF4-FFF2-40B4-BE49-F238E27FC236}">
                    <a16:creationId xmlns:a16="http://schemas.microsoft.com/office/drawing/2014/main" id="{48CA58B4-64F6-4573-9503-A1ACBF00FA5E}"/>
                  </a:ext>
                </a:extLst>
              </p:cNvPr>
              <p:cNvSpPr/>
              <p:nvPr/>
            </p:nvSpPr>
            <p:spPr bwMode="auto">
              <a:xfrm>
                <a:off x="1723" y="367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9" name="ïṩļîde">
                <a:extLst>
                  <a:ext uri="{FF2B5EF4-FFF2-40B4-BE49-F238E27FC236}">
                    <a16:creationId xmlns:a16="http://schemas.microsoft.com/office/drawing/2014/main" id="{E07FDFBA-86FC-42C1-924E-4669FDA2BEAF}"/>
                  </a:ext>
                </a:extLst>
              </p:cNvPr>
              <p:cNvSpPr/>
              <p:nvPr/>
            </p:nvSpPr>
            <p:spPr bwMode="auto">
              <a:xfrm>
                <a:off x="1721" y="3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0" name="ïŝlíḋè">
                <a:extLst>
                  <a:ext uri="{FF2B5EF4-FFF2-40B4-BE49-F238E27FC236}">
                    <a16:creationId xmlns:a16="http://schemas.microsoft.com/office/drawing/2014/main" id="{C2A1BC3B-BFBD-471F-B091-69FA9F1B9DC9}"/>
                  </a:ext>
                </a:extLst>
              </p:cNvPr>
              <p:cNvSpPr/>
              <p:nvPr/>
            </p:nvSpPr>
            <p:spPr bwMode="auto">
              <a:xfrm>
                <a:off x="1723" y="3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1" name="ïṡ1íďè">
                <a:extLst>
                  <a:ext uri="{FF2B5EF4-FFF2-40B4-BE49-F238E27FC236}">
                    <a16:creationId xmlns:a16="http://schemas.microsoft.com/office/drawing/2014/main" id="{AADFDEE5-0C56-4C7B-8597-93AE8D81C83D}"/>
                  </a:ext>
                </a:extLst>
              </p:cNvPr>
              <p:cNvSpPr/>
              <p:nvPr/>
            </p:nvSpPr>
            <p:spPr bwMode="auto">
              <a:xfrm>
                <a:off x="1733" y="366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2" name="ïŝlîďe">
                <a:extLst>
                  <a:ext uri="{FF2B5EF4-FFF2-40B4-BE49-F238E27FC236}">
                    <a16:creationId xmlns:a16="http://schemas.microsoft.com/office/drawing/2014/main" id="{4D63C770-E608-455D-B518-F79DA6C41247}"/>
                  </a:ext>
                </a:extLst>
              </p:cNvPr>
              <p:cNvSpPr/>
              <p:nvPr/>
            </p:nvSpPr>
            <p:spPr bwMode="auto">
              <a:xfrm>
                <a:off x="1734" y="366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3" name="iś1íḋé">
                <a:extLst>
                  <a:ext uri="{FF2B5EF4-FFF2-40B4-BE49-F238E27FC236}">
                    <a16:creationId xmlns:a16="http://schemas.microsoft.com/office/drawing/2014/main" id="{B451B127-E2B1-4CBB-8F21-E6FAD922564D}"/>
                  </a:ext>
                </a:extLst>
              </p:cNvPr>
              <p:cNvSpPr/>
              <p:nvPr/>
            </p:nvSpPr>
            <p:spPr bwMode="auto">
              <a:xfrm>
                <a:off x="1734" y="36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4" name="îṣlîḓè">
                <a:extLst>
                  <a:ext uri="{FF2B5EF4-FFF2-40B4-BE49-F238E27FC236}">
                    <a16:creationId xmlns:a16="http://schemas.microsoft.com/office/drawing/2014/main" id="{B112AD0D-6A25-4087-AF40-1C91EE7F48F6}"/>
                  </a:ext>
                </a:extLst>
              </p:cNvPr>
              <p:cNvSpPr/>
              <p:nvPr/>
            </p:nvSpPr>
            <p:spPr bwMode="auto">
              <a:xfrm>
                <a:off x="1732" y="367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5" name="islîḍê">
                <a:extLst>
                  <a:ext uri="{FF2B5EF4-FFF2-40B4-BE49-F238E27FC236}">
                    <a16:creationId xmlns:a16="http://schemas.microsoft.com/office/drawing/2014/main" id="{5858AE5E-7CD6-4471-B4D6-09B84B2E8E5E}"/>
                  </a:ext>
                </a:extLst>
              </p:cNvPr>
              <p:cNvSpPr/>
              <p:nvPr/>
            </p:nvSpPr>
            <p:spPr bwMode="auto">
              <a:xfrm>
                <a:off x="1732" y="36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6" name="íṡļíḋê">
                <a:extLst>
                  <a:ext uri="{FF2B5EF4-FFF2-40B4-BE49-F238E27FC236}">
                    <a16:creationId xmlns:a16="http://schemas.microsoft.com/office/drawing/2014/main" id="{ED41F6DC-5754-42CB-95CE-1E796A2CC7FE}"/>
                  </a:ext>
                </a:extLst>
              </p:cNvPr>
              <p:cNvSpPr/>
              <p:nvPr/>
            </p:nvSpPr>
            <p:spPr bwMode="auto">
              <a:xfrm>
                <a:off x="1729" y="367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7" name="ïŝḷiďè">
                <a:extLst>
                  <a:ext uri="{FF2B5EF4-FFF2-40B4-BE49-F238E27FC236}">
                    <a16:creationId xmlns:a16="http://schemas.microsoft.com/office/drawing/2014/main" id="{3E0548E4-147E-496C-B191-6867652B8AF5}"/>
                  </a:ext>
                </a:extLst>
              </p:cNvPr>
              <p:cNvSpPr/>
              <p:nvPr/>
            </p:nvSpPr>
            <p:spPr bwMode="auto">
              <a:xfrm>
                <a:off x="1727" y="367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8" name="iṡľíḍê">
                <a:extLst>
                  <a:ext uri="{FF2B5EF4-FFF2-40B4-BE49-F238E27FC236}">
                    <a16:creationId xmlns:a16="http://schemas.microsoft.com/office/drawing/2014/main" id="{05BC7113-D2B7-4C8B-B542-F4774821CA52}"/>
                  </a:ext>
                </a:extLst>
              </p:cNvPr>
              <p:cNvSpPr/>
              <p:nvPr/>
            </p:nvSpPr>
            <p:spPr bwMode="auto">
              <a:xfrm>
                <a:off x="1727" y="36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9" name="ïṡļîḓé">
                <a:extLst>
                  <a:ext uri="{FF2B5EF4-FFF2-40B4-BE49-F238E27FC236}">
                    <a16:creationId xmlns:a16="http://schemas.microsoft.com/office/drawing/2014/main" id="{B8B20B21-7AB4-44AC-AEA3-1FBA81FAA350}"/>
                  </a:ext>
                </a:extLst>
              </p:cNvPr>
              <p:cNvSpPr/>
              <p:nvPr/>
            </p:nvSpPr>
            <p:spPr bwMode="auto">
              <a:xfrm>
                <a:off x="1727" y="367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0" name="iṡļîḋê">
                <a:extLst>
                  <a:ext uri="{FF2B5EF4-FFF2-40B4-BE49-F238E27FC236}">
                    <a16:creationId xmlns:a16="http://schemas.microsoft.com/office/drawing/2014/main" id="{C6662E37-7229-4240-84FF-A87EAB733B31}"/>
                  </a:ext>
                </a:extLst>
              </p:cNvPr>
              <p:cNvSpPr/>
              <p:nvPr/>
            </p:nvSpPr>
            <p:spPr bwMode="auto">
              <a:xfrm>
                <a:off x="1728" y="367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1" name="iṡlíḋé">
                <a:extLst>
                  <a:ext uri="{FF2B5EF4-FFF2-40B4-BE49-F238E27FC236}">
                    <a16:creationId xmlns:a16="http://schemas.microsoft.com/office/drawing/2014/main" id="{298C27A7-2FE9-4292-976C-D8E41D3CDB40}"/>
                  </a:ext>
                </a:extLst>
              </p:cNvPr>
              <p:cNvSpPr/>
              <p:nvPr/>
            </p:nvSpPr>
            <p:spPr bwMode="auto">
              <a:xfrm>
                <a:off x="1725" y="367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2" name="îš1íḍè">
                <a:extLst>
                  <a:ext uri="{FF2B5EF4-FFF2-40B4-BE49-F238E27FC236}">
                    <a16:creationId xmlns:a16="http://schemas.microsoft.com/office/drawing/2014/main" id="{EDF7AE93-9BBD-40CE-8047-1467F3B75256}"/>
                  </a:ext>
                </a:extLst>
              </p:cNvPr>
              <p:cNvSpPr/>
              <p:nvPr/>
            </p:nvSpPr>
            <p:spPr bwMode="auto">
              <a:xfrm>
                <a:off x="1728" y="3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3" name="ïṥḷïḋè">
                <a:extLst>
                  <a:ext uri="{FF2B5EF4-FFF2-40B4-BE49-F238E27FC236}">
                    <a16:creationId xmlns:a16="http://schemas.microsoft.com/office/drawing/2014/main" id="{4920E5E4-7625-4E1E-A993-50F9D0036BC1}"/>
                  </a:ext>
                </a:extLst>
              </p:cNvPr>
              <p:cNvSpPr/>
              <p:nvPr/>
            </p:nvSpPr>
            <p:spPr bwMode="auto">
              <a:xfrm>
                <a:off x="1730" y="366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4" name="ïṧļíḑe">
                <a:extLst>
                  <a:ext uri="{FF2B5EF4-FFF2-40B4-BE49-F238E27FC236}">
                    <a16:creationId xmlns:a16="http://schemas.microsoft.com/office/drawing/2014/main" id="{EAE9EEDB-E634-4944-9DBC-07FDAE0E755E}"/>
                  </a:ext>
                </a:extLst>
              </p:cNvPr>
              <p:cNvSpPr/>
              <p:nvPr/>
            </p:nvSpPr>
            <p:spPr bwMode="auto">
              <a:xfrm>
                <a:off x="1730" y="367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5" name="íṧļiḋê">
                <a:extLst>
                  <a:ext uri="{FF2B5EF4-FFF2-40B4-BE49-F238E27FC236}">
                    <a16:creationId xmlns:a16="http://schemas.microsoft.com/office/drawing/2014/main" id="{F23D37B9-CF3E-4749-8983-F501FCE9DF81}"/>
                  </a:ext>
                </a:extLst>
              </p:cNvPr>
              <p:cNvSpPr/>
              <p:nvPr/>
            </p:nvSpPr>
            <p:spPr bwMode="auto">
              <a:xfrm>
                <a:off x="1730" y="36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6" name="iśľïdè">
                <a:extLst>
                  <a:ext uri="{FF2B5EF4-FFF2-40B4-BE49-F238E27FC236}">
                    <a16:creationId xmlns:a16="http://schemas.microsoft.com/office/drawing/2014/main" id="{030BA8D4-9816-4255-87E0-95F21DF4D3F6}"/>
                  </a:ext>
                </a:extLst>
              </p:cNvPr>
              <p:cNvSpPr/>
              <p:nvPr/>
            </p:nvSpPr>
            <p:spPr bwMode="auto">
              <a:xfrm>
                <a:off x="1730" y="367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7" name="iṧlïďé">
                <a:extLst>
                  <a:ext uri="{FF2B5EF4-FFF2-40B4-BE49-F238E27FC236}">
                    <a16:creationId xmlns:a16="http://schemas.microsoft.com/office/drawing/2014/main" id="{899CB43D-A30D-413B-B839-F0353E572E45}"/>
                  </a:ext>
                </a:extLst>
              </p:cNvPr>
              <p:cNvSpPr/>
              <p:nvPr/>
            </p:nvSpPr>
            <p:spPr bwMode="auto">
              <a:xfrm>
                <a:off x="1734" y="367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8" name="ïṣḻiḓe">
                <a:extLst>
                  <a:ext uri="{FF2B5EF4-FFF2-40B4-BE49-F238E27FC236}">
                    <a16:creationId xmlns:a16="http://schemas.microsoft.com/office/drawing/2014/main" id="{3114926D-AD61-455C-A061-650DA36B842C}"/>
                  </a:ext>
                </a:extLst>
              </p:cNvPr>
              <p:cNvSpPr/>
              <p:nvPr/>
            </p:nvSpPr>
            <p:spPr bwMode="auto">
              <a:xfrm>
                <a:off x="1736" y="367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9" name="ïś1íḓè">
                <a:extLst>
                  <a:ext uri="{FF2B5EF4-FFF2-40B4-BE49-F238E27FC236}">
                    <a16:creationId xmlns:a16="http://schemas.microsoft.com/office/drawing/2014/main" id="{CA127BC3-907A-49E4-9A39-1DEA45B72447}"/>
                  </a:ext>
                </a:extLst>
              </p:cNvPr>
              <p:cNvSpPr/>
              <p:nvPr/>
            </p:nvSpPr>
            <p:spPr bwMode="auto">
              <a:xfrm>
                <a:off x="1739" y="3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0" name="iṣḷidè">
                <a:extLst>
                  <a:ext uri="{FF2B5EF4-FFF2-40B4-BE49-F238E27FC236}">
                    <a16:creationId xmlns:a16="http://schemas.microsoft.com/office/drawing/2014/main" id="{C772105F-8794-40B5-A61A-A28668CC03CF}"/>
                  </a:ext>
                </a:extLst>
              </p:cNvPr>
              <p:cNvSpPr/>
              <p:nvPr/>
            </p:nvSpPr>
            <p:spPr bwMode="auto">
              <a:xfrm>
                <a:off x="1739" y="3668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1" name="ïṩļíḋe">
                <a:extLst>
                  <a:ext uri="{FF2B5EF4-FFF2-40B4-BE49-F238E27FC236}">
                    <a16:creationId xmlns:a16="http://schemas.microsoft.com/office/drawing/2014/main" id="{D7172060-2232-4ED5-BC0B-1BB96E527ECA}"/>
                  </a:ext>
                </a:extLst>
              </p:cNvPr>
              <p:cNvSpPr/>
              <p:nvPr/>
            </p:nvSpPr>
            <p:spPr bwMode="auto">
              <a:xfrm>
                <a:off x="1741" y="36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2" name="išľíḑè">
                <a:extLst>
                  <a:ext uri="{FF2B5EF4-FFF2-40B4-BE49-F238E27FC236}">
                    <a16:creationId xmlns:a16="http://schemas.microsoft.com/office/drawing/2014/main" id="{CA8839B0-CDC6-45F8-8BA4-8C0D4519B73A}"/>
                  </a:ext>
                </a:extLst>
              </p:cNvPr>
              <p:cNvSpPr/>
              <p:nvPr/>
            </p:nvSpPr>
            <p:spPr bwMode="auto">
              <a:xfrm>
                <a:off x="1742" y="36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3" name="işḻïḑê">
                <a:extLst>
                  <a:ext uri="{FF2B5EF4-FFF2-40B4-BE49-F238E27FC236}">
                    <a16:creationId xmlns:a16="http://schemas.microsoft.com/office/drawing/2014/main" id="{742FD02D-0BFF-463F-A49F-093781446E0E}"/>
                  </a:ext>
                </a:extLst>
              </p:cNvPr>
              <p:cNvSpPr/>
              <p:nvPr/>
            </p:nvSpPr>
            <p:spPr bwMode="auto">
              <a:xfrm>
                <a:off x="1742" y="36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4" name="i$1íḋe">
                <a:extLst>
                  <a:ext uri="{FF2B5EF4-FFF2-40B4-BE49-F238E27FC236}">
                    <a16:creationId xmlns:a16="http://schemas.microsoft.com/office/drawing/2014/main" id="{DB6F70F3-14AB-484A-BFB5-44F2003B35C2}"/>
                  </a:ext>
                </a:extLst>
              </p:cNvPr>
              <p:cNvSpPr/>
              <p:nvPr/>
            </p:nvSpPr>
            <p:spPr bwMode="auto">
              <a:xfrm>
                <a:off x="1741" y="3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5" name="îšļïḓè">
                <a:extLst>
                  <a:ext uri="{FF2B5EF4-FFF2-40B4-BE49-F238E27FC236}">
                    <a16:creationId xmlns:a16="http://schemas.microsoft.com/office/drawing/2014/main" id="{459CDC81-229D-442D-A348-2B995F6E6A99}"/>
                  </a:ext>
                </a:extLst>
              </p:cNvPr>
              <p:cNvSpPr/>
              <p:nvPr/>
            </p:nvSpPr>
            <p:spPr bwMode="auto">
              <a:xfrm>
                <a:off x="1735" y="366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6" name="îSḷïďè">
                <a:extLst>
                  <a:ext uri="{FF2B5EF4-FFF2-40B4-BE49-F238E27FC236}">
                    <a16:creationId xmlns:a16="http://schemas.microsoft.com/office/drawing/2014/main" id="{BD2EB3D2-4CED-46FD-93AB-4A368DDA2AD0}"/>
                  </a:ext>
                </a:extLst>
              </p:cNvPr>
              <p:cNvSpPr/>
              <p:nvPr/>
            </p:nvSpPr>
            <p:spPr bwMode="auto">
              <a:xfrm>
                <a:off x="1735" y="366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7" name="iṥľïdê">
                <a:extLst>
                  <a:ext uri="{FF2B5EF4-FFF2-40B4-BE49-F238E27FC236}">
                    <a16:creationId xmlns:a16="http://schemas.microsoft.com/office/drawing/2014/main" id="{823A45D2-E7BA-478B-A757-0D8D49D30429}"/>
                  </a:ext>
                </a:extLst>
              </p:cNvPr>
              <p:cNvSpPr/>
              <p:nvPr/>
            </p:nvSpPr>
            <p:spPr bwMode="auto">
              <a:xfrm>
                <a:off x="1737" y="36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8" name="ïṥļîdê">
                <a:extLst>
                  <a:ext uri="{FF2B5EF4-FFF2-40B4-BE49-F238E27FC236}">
                    <a16:creationId xmlns:a16="http://schemas.microsoft.com/office/drawing/2014/main" id="{413B5998-91A2-46E6-9AB7-4CE5D08720D8}"/>
                  </a:ext>
                </a:extLst>
              </p:cNvPr>
              <p:cNvSpPr/>
              <p:nvPr/>
            </p:nvSpPr>
            <p:spPr bwMode="auto">
              <a:xfrm>
                <a:off x="1738" y="3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9" name="î$1ïdê">
                <a:extLst>
                  <a:ext uri="{FF2B5EF4-FFF2-40B4-BE49-F238E27FC236}">
                    <a16:creationId xmlns:a16="http://schemas.microsoft.com/office/drawing/2014/main" id="{FB90FF3A-91E3-4820-9171-190B3C011EE4}"/>
                  </a:ext>
                </a:extLst>
              </p:cNvPr>
              <p:cNvSpPr/>
              <p:nvPr/>
            </p:nvSpPr>
            <p:spPr bwMode="auto">
              <a:xfrm>
                <a:off x="1737" y="366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0" name="íṥlîḑè">
                <a:extLst>
                  <a:ext uri="{FF2B5EF4-FFF2-40B4-BE49-F238E27FC236}">
                    <a16:creationId xmlns:a16="http://schemas.microsoft.com/office/drawing/2014/main" id="{59C459F4-3F6A-44CF-91B4-0CAEC1A8ED1A}"/>
                  </a:ext>
                </a:extLst>
              </p:cNvPr>
              <p:cNvSpPr/>
              <p:nvPr/>
            </p:nvSpPr>
            <p:spPr bwMode="auto">
              <a:xfrm>
                <a:off x="1732" y="366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1" name="îslïḑé">
                <a:extLst>
                  <a:ext uri="{FF2B5EF4-FFF2-40B4-BE49-F238E27FC236}">
                    <a16:creationId xmlns:a16="http://schemas.microsoft.com/office/drawing/2014/main" id="{A7726FC4-2AB5-4D7C-8788-6B9C3468D9B9}"/>
                  </a:ext>
                </a:extLst>
              </p:cNvPr>
              <p:cNvSpPr/>
              <p:nvPr/>
            </p:nvSpPr>
            <p:spPr bwMode="auto">
              <a:xfrm>
                <a:off x="1726" y="367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2" name="îṡ1îďe">
                <a:extLst>
                  <a:ext uri="{FF2B5EF4-FFF2-40B4-BE49-F238E27FC236}">
                    <a16:creationId xmlns:a16="http://schemas.microsoft.com/office/drawing/2014/main" id="{574AE8F2-7B90-46F9-A2BC-8C443A62432F}"/>
                  </a:ext>
                </a:extLst>
              </p:cNvPr>
              <p:cNvSpPr/>
              <p:nvPr/>
            </p:nvSpPr>
            <p:spPr bwMode="auto">
              <a:xfrm>
                <a:off x="1724" y="36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3" name="íṡ1íḑé">
                <a:extLst>
                  <a:ext uri="{FF2B5EF4-FFF2-40B4-BE49-F238E27FC236}">
                    <a16:creationId xmlns:a16="http://schemas.microsoft.com/office/drawing/2014/main" id="{6BB76C4D-CE8D-49C0-94D2-959D1EEB306D}"/>
                  </a:ext>
                </a:extLst>
              </p:cNvPr>
              <p:cNvSpPr/>
              <p:nvPr/>
            </p:nvSpPr>
            <p:spPr bwMode="auto">
              <a:xfrm>
                <a:off x="1723" y="367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4" name="íşḷîḍè">
                <a:extLst>
                  <a:ext uri="{FF2B5EF4-FFF2-40B4-BE49-F238E27FC236}">
                    <a16:creationId xmlns:a16="http://schemas.microsoft.com/office/drawing/2014/main" id="{7F2DEC61-1CCA-4B81-B5C8-F4FB3F069FAA}"/>
                  </a:ext>
                </a:extLst>
              </p:cNvPr>
              <p:cNvSpPr/>
              <p:nvPr/>
            </p:nvSpPr>
            <p:spPr bwMode="auto">
              <a:xfrm>
                <a:off x="1734" y="366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5" name="íṧḻîḑè">
                <a:extLst>
                  <a:ext uri="{FF2B5EF4-FFF2-40B4-BE49-F238E27FC236}">
                    <a16:creationId xmlns:a16="http://schemas.microsoft.com/office/drawing/2014/main" id="{8E2AF99D-A42B-43BA-AF9D-EF22ED1426D7}"/>
                  </a:ext>
                </a:extLst>
              </p:cNvPr>
              <p:cNvSpPr/>
              <p:nvPr/>
            </p:nvSpPr>
            <p:spPr bwMode="auto">
              <a:xfrm>
                <a:off x="1736" y="365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6" name="iṥḻidê">
                <a:extLst>
                  <a:ext uri="{FF2B5EF4-FFF2-40B4-BE49-F238E27FC236}">
                    <a16:creationId xmlns:a16="http://schemas.microsoft.com/office/drawing/2014/main" id="{B3912A1C-0073-46F1-9733-0F7420179183}"/>
                  </a:ext>
                </a:extLst>
              </p:cNvPr>
              <p:cNvSpPr/>
              <p:nvPr/>
            </p:nvSpPr>
            <p:spPr bwMode="auto">
              <a:xfrm>
                <a:off x="1738" y="365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7" name="îšḻiďé">
                <a:extLst>
                  <a:ext uri="{FF2B5EF4-FFF2-40B4-BE49-F238E27FC236}">
                    <a16:creationId xmlns:a16="http://schemas.microsoft.com/office/drawing/2014/main" id="{6CCA109D-BB53-4493-B2A5-AEBBA745C63F}"/>
                  </a:ext>
                </a:extLst>
              </p:cNvPr>
              <p:cNvSpPr/>
              <p:nvPr/>
            </p:nvSpPr>
            <p:spPr bwMode="auto">
              <a:xfrm>
                <a:off x="1741" y="366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8" name="ïSlïḍé">
                <a:extLst>
                  <a:ext uri="{FF2B5EF4-FFF2-40B4-BE49-F238E27FC236}">
                    <a16:creationId xmlns:a16="http://schemas.microsoft.com/office/drawing/2014/main" id="{5ADF04E2-BF95-4A4C-9368-689243010180}"/>
                  </a:ext>
                </a:extLst>
              </p:cNvPr>
              <p:cNvSpPr/>
              <p:nvPr/>
            </p:nvSpPr>
            <p:spPr bwMode="auto">
              <a:xfrm>
                <a:off x="1738" y="366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9" name="ïşḻîdé">
                <a:extLst>
                  <a:ext uri="{FF2B5EF4-FFF2-40B4-BE49-F238E27FC236}">
                    <a16:creationId xmlns:a16="http://schemas.microsoft.com/office/drawing/2014/main" id="{D3C35EE5-7A4D-4AC7-83D7-CEDAC3E6F18C}"/>
                  </a:ext>
                </a:extLst>
              </p:cNvPr>
              <p:cNvSpPr/>
              <p:nvPr/>
            </p:nvSpPr>
            <p:spPr bwMode="auto">
              <a:xfrm>
                <a:off x="1737" y="366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0" name="íšḷïḍê">
                <a:extLst>
                  <a:ext uri="{FF2B5EF4-FFF2-40B4-BE49-F238E27FC236}">
                    <a16:creationId xmlns:a16="http://schemas.microsoft.com/office/drawing/2014/main" id="{F1F07F5C-E414-422E-9C70-A9B67AE0FCCF}"/>
                  </a:ext>
                </a:extLst>
              </p:cNvPr>
              <p:cNvSpPr/>
              <p:nvPr/>
            </p:nvSpPr>
            <p:spPr bwMode="auto">
              <a:xfrm>
                <a:off x="1738" y="367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sľiďè">
              <a:extLst>
                <a:ext uri="{FF2B5EF4-FFF2-40B4-BE49-F238E27FC236}">
                  <a16:creationId xmlns:a16="http://schemas.microsoft.com/office/drawing/2014/main" id="{33DEE3A3-ADD3-4338-AAB0-50548F2151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11531" y="3471252"/>
              <a:ext cx="89087" cy="169608"/>
              <a:chOff x="1724" y="3633"/>
              <a:chExt cx="52" cy="99"/>
            </a:xfrm>
            <a:solidFill>
              <a:schemeClr val="bg1">
                <a:lumMod val="85000"/>
              </a:schemeClr>
            </a:solidFill>
          </p:grpSpPr>
          <p:sp>
            <p:nvSpPr>
              <p:cNvPr id="4981" name="îSḻîḍè">
                <a:extLst>
                  <a:ext uri="{FF2B5EF4-FFF2-40B4-BE49-F238E27FC236}">
                    <a16:creationId xmlns:a16="http://schemas.microsoft.com/office/drawing/2014/main" id="{9FBD7E5B-6CC0-4C47-B270-12CE555760C5}"/>
                  </a:ext>
                </a:extLst>
              </p:cNvPr>
              <p:cNvSpPr/>
              <p:nvPr/>
            </p:nvSpPr>
            <p:spPr bwMode="auto">
              <a:xfrm>
                <a:off x="1736" y="3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2" name="i$liḓê">
                <a:extLst>
                  <a:ext uri="{FF2B5EF4-FFF2-40B4-BE49-F238E27FC236}">
                    <a16:creationId xmlns:a16="http://schemas.microsoft.com/office/drawing/2014/main" id="{CB114612-88A3-4EF9-A03C-CCE99F3823EB}"/>
                  </a:ext>
                </a:extLst>
              </p:cNvPr>
              <p:cNvSpPr/>
              <p:nvPr/>
            </p:nvSpPr>
            <p:spPr bwMode="auto">
              <a:xfrm>
                <a:off x="1748" y="367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3" name="îśḻiďè">
                <a:extLst>
                  <a:ext uri="{FF2B5EF4-FFF2-40B4-BE49-F238E27FC236}">
                    <a16:creationId xmlns:a16="http://schemas.microsoft.com/office/drawing/2014/main" id="{1583676B-3C68-4522-B251-B7ECC3B651D1}"/>
                  </a:ext>
                </a:extLst>
              </p:cNvPr>
              <p:cNvSpPr/>
              <p:nvPr/>
            </p:nvSpPr>
            <p:spPr bwMode="auto">
              <a:xfrm>
                <a:off x="1750" y="367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4" name="iṣľíďé">
                <a:extLst>
                  <a:ext uri="{FF2B5EF4-FFF2-40B4-BE49-F238E27FC236}">
                    <a16:creationId xmlns:a16="http://schemas.microsoft.com/office/drawing/2014/main" id="{F61B4B20-8640-401E-82AE-5FADA557D7E5}"/>
                  </a:ext>
                </a:extLst>
              </p:cNvPr>
              <p:cNvSpPr/>
              <p:nvPr/>
            </p:nvSpPr>
            <p:spPr bwMode="auto">
              <a:xfrm>
                <a:off x="1752" y="367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5" name="îṥľiḓe">
                <a:extLst>
                  <a:ext uri="{FF2B5EF4-FFF2-40B4-BE49-F238E27FC236}">
                    <a16:creationId xmlns:a16="http://schemas.microsoft.com/office/drawing/2014/main" id="{F175B8F2-3BFC-4003-ADA0-09F352820F65}"/>
                  </a:ext>
                </a:extLst>
              </p:cNvPr>
              <p:cNvSpPr/>
              <p:nvPr/>
            </p:nvSpPr>
            <p:spPr bwMode="auto">
              <a:xfrm>
                <a:off x="1751" y="366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6" name="íṧľiḍê">
                <a:extLst>
                  <a:ext uri="{FF2B5EF4-FFF2-40B4-BE49-F238E27FC236}">
                    <a16:creationId xmlns:a16="http://schemas.microsoft.com/office/drawing/2014/main" id="{F88DCAEC-0771-4219-AF39-273937D0C452}"/>
                  </a:ext>
                </a:extLst>
              </p:cNvPr>
              <p:cNvSpPr/>
              <p:nvPr/>
            </p:nvSpPr>
            <p:spPr bwMode="auto">
              <a:xfrm>
                <a:off x="1752" y="366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7" name="ï$ḷïḑe">
                <a:extLst>
                  <a:ext uri="{FF2B5EF4-FFF2-40B4-BE49-F238E27FC236}">
                    <a16:creationId xmlns:a16="http://schemas.microsoft.com/office/drawing/2014/main" id="{EDF13305-4149-41FB-9DB2-A768DBBB6C08}"/>
                  </a:ext>
                </a:extLst>
              </p:cNvPr>
              <p:cNvSpPr/>
              <p:nvPr/>
            </p:nvSpPr>
            <p:spPr bwMode="auto">
              <a:xfrm>
                <a:off x="1739" y="367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8" name="íṥliďê">
                <a:extLst>
                  <a:ext uri="{FF2B5EF4-FFF2-40B4-BE49-F238E27FC236}">
                    <a16:creationId xmlns:a16="http://schemas.microsoft.com/office/drawing/2014/main" id="{E4A92761-BC45-43AF-AA9E-88174639030C}"/>
                  </a:ext>
                </a:extLst>
              </p:cNvPr>
              <p:cNvSpPr/>
              <p:nvPr/>
            </p:nvSpPr>
            <p:spPr bwMode="auto">
              <a:xfrm>
                <a:off x="1741" y="367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9" name="îśḻíḑê">
                <a:extLst>
                  <a:ext uri="{FF2B5EF4-FFF2-40B4-BE49-F238E27FC236}">
                    <a16:creationId xmlns:a16="http://schemas.microsoft.com/office/drawing/2014/main" id="{D409EA1C-8523-40B5-A31D-4D8522EC4628}"/>
                  </a:ext>
                </a:extLst>
              </p:cNvPr>
              <p:cNvSpPr/>
              <p:nvPr/>
            </p:nvSpPr>
            <p:spPr bwMode="auto">
              <a:xfrm>
                <a:off x="1741" y="36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0" name="íś1íďê">
                <a:extLst>
                  <a:ext uri="{FF2B5EF4-FFF2-40B4-BE49-F238E27FC236}">
                    <a16:creationId xmlns:a16="http://schemas.microsoft.com/office/drawing/2014/main" id="{ED0BD3A8-BAEB-47A9-831B-E894E3802D97}"/>
                  </a:ext>
                </a:extLst>
              </p:cNvPr>
              <p:cNvSpPr/>
              <p:nvPr/>
            </p:nvSpPr>
            <p:spPr bwMode="auto">
              <a:xfrm>
                <a:off x="1738" y="36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1" name="ïSľiďê">
                <a:extLst>
                  <a:ext uri="{FF2B5EF4-FFF2-40B4-BE49-F238E27FC236}">
                    <a16:creationId xmlns:a16="http://schemas.microsoft.com/office/drawing/2014/main" id="{C91D3738-6AA7-4689-86B6-DF8CFD8F1FA9}"/>
                  </a:ext>
                </a:extLst>
              </p:cNvPr>
              <p:cNvSpPr/>
              <p:nvPr/>
            </p:nvSpPr>
            <p:spPr bwMode="auto">
              <a:xfrm>
                <a:off x="1741" y="368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2" name="íṩḷiḋé">
                <a:extLst>
                  <a:ext uri="{FF2B5EF4-FFF2-40B4-BE49-F238E27FC236}">
                    <a16:creationId xmlns:a16="http://schemas.microsoft.com/office/drawing/2014/main" id="{00A34C63-F057-483F-98BB-3E5D65A98843}"/>
                  </a:ext>
                </a:extLst>
              </p:cNvPr>
              <p:cNvSpPr/>
              <p:nvPr/>
            </p:nvSpPr>
            <p:spPr bwMode="auto">
              <a:xfrm>
                <a:off x="1742" y="368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3" name="î$ḻiďè">
                <a:extLst>
                  <a:ext uri="{FF2B5EF4-FFF2-40B4-BE49-F238E27FC236}">
                    <a16:creationId xmlns:a16="http://schemas.microsoft.com/office/drawing/2014/main" id="{14E5BA18-28B5-45D2-B79D-DED75D1E9E63}"/>
                  </a:ext>
                </a:extLst>
              </p:cNvPr>
              <p:cNvSpPr/>
              <p:nvPr/>
            </p:nvSpPr>
            <p:spPr bwMode="auto">
              <a:xfrm>
                <a:off x="1739" y="368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4" name="íṩļîḑè">
                <a:extLst>
                  <a:ext uri="{FF2B5EF4-FFF2-40B4-BE49-F238E27FC236}">
                    <a16:creationId xmlns:a16="http://schemas.microsoft.com/office/drawing/2014/main" id="{BD1C6BD5-3F34-4FC3-9A63-509F99FFA0BD}"/>
                  </a:ext>
                </a:extLst>
              </p:cNvPr>
              <p:cNvSpPr/>
              <p:nvPr/>
            </p:nvSpPr>
            <p:spPr bwMode="auto">
              <a:xfrm>
                <a:off x="1743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5" name="íšlîḓe">
                <a:extLst>
                  <a:ext uri="{FF2B5EF4-FFF2-40B4-BE49-F238E27FC236}">
                    <a16:creationId xmlns:a16="http://schemas.microsoft.com/office/drawing/2014/main" id="{C6C8E87C-1619-4AF9-8D83-5D5C7967C1C7}"/>
                  </a:ext>
                </a:extLst>
              </p:cNvPr>
              <p:cNvSpPr/>
              <p:nvPr/>
            </p:nvSpPr>
            <p:spPr bwMode="auto">
              <a:xfrm>
                <a:off x="1743" y="368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6" name="ïṥlïdé">
                <a:extLst>
                  <a:ext uri="{FF2B5EF4-FFF2-40B4-BE49-F238E27FC236}">
                    <a16:creationId xmlns:a16="http://schemas.microsoft.com/office/drawing/2014/main" id="{14356FAD-4536-4539-BC81-46ED7AC62DF8}"/>
                  </a:ext>
                </a:extLst>
              </p:cNvPr>
              <p:cNvSpPr/>
              <p:nvPr/>
            </p:nvSpPr>
            <p:spPr bwMode="auto">
              <a:xfrm>
                <a:off x="1744" y="368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7" name="îṡļíḓè">
                <a:extLst>
                  <a:ext uri="{FF2B5EF4-FFF2-40B4-BE49-F238E27FC236}">
                    <a16:creationId xmlns:a16="http://schemas.microsoft.com/office/drawing/2014/main" id="{ACCB450A-2DC3-4A8E-96E3-2A1F55D0772E}"/>
                  </a:ext>
                </a:extLst>
              </p:cNvPr>
              <p:cNvSpPr/>
              <p:nvPr/>
            </p:nvSpPr>
            <p:spPr bwMode="auto">
              <a:xfrm>
                <a:off x="1742" y="369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8" name="iŝḻiḑè">
                <a:extLst>
                  <a:ext uri="{FF2B5EF4-FFF2-40B4-BE49-F238E27FC236}">
                    <a16:creationId xmlns:a16="http://schemas.microsoft.com/office/drawing/2014/main" id="{02657404-CA28-4CA2-B415-66BB7252A0AA}"/>
                  </a:ext>
                </a:extLst>
              </p:cNvPr>
              <p:cNvSpPr/>
              <p:nvPr/>
            </p:nvSpPr>
            <p:spPr bwMode="auto">
              <a:xfrm>
                <a:off x="1742" y="369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9" name="ïsľîďè">
                <a:extLst>
                  <a:ext uri="{FF2B5EF4-FFF2-40B4-BE49-F238E27FC236}">
                    <a16:creationId xmlns:a16="http://schemas.microsoft.com/office/drawing/2014/main" id="{8F29DD3F-57A5-4BF5-9C3D-4BAA1B70ED48}"/>
                  </a:ext>
                </a:extLst>
              </p:cNvPr>
              <p:cNvSpPr/>
              <p:nvPr/>
            </p:nvSpPr>
            <p:spPr bwMode="auto">
              <a:xfrm>
                <a:off x="1745" y="368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0" name="iṡľïḓe">
                <a:extLst>
                  <a:ext uri="{FF2B5EF4-FFF2-40B4-BE49-F238E27FC236}">
                    <a16:creationId xmlns:a16="http://schemas.microsoft.com/office/drawing/2014/main" id="{518E7B37-7C08-4DA4-88FF-767F1BD4843B}"/>
                  </a:ext>
                </a:extLst>
              </p:cNvPr>
              <p:cNvSpPr/>
              <p:nvPr/>
            </p:nvSpPr>
            <p:spPr bwMode="auto">
              <a:xfrm>
                <a:off x="1745" y="36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1" name="îṧļîdé">
                <a:extLst>
                  <a:ext uri="{FF2B5EF4-FFF2-40B4-BE49-F238E27FC236}">
                    <a16:creationId xmlns:a16="http://schemas.microsoft.com/office/drawing/2014/main" id="{69ACFDB4-9999-4F9A-9C3A-F1178C39CAA9}"/>
                  </a:ext>
                </a:extLst>
              </p:cNvPr>
              <p:cNvSpPr/>
              <p:nvPr/>
            </p:nvSpPr>
            <p:spPr bwMode="auto">
              <a:xfrm>
                <a:off x="1746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2" name="íṧ1íḑè">
                <a:extLst>
                  <a:ext uri="{FF2B5EF4-FFF2-40B4-BE49-F238E27FC236}">
                    <a16:creationId xmlns:a16="http://schemas.microsoft.com/office/drawing/2014/main" id="{5CB4E9DD-165B-4012-9093-A612CA8914C7}"/>
                  </a:ext>
                </a:extLst>
              </p:cNvPr>
              <p:cNvSpPr/>
              <p:nvPr/>
            </p:nvSpPr>
            <p:spPr bwMode="auto">
              <a:xfrm>
                <a:off x="1747" y="368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3" name="ïşḷiḑê">
                <a:extLst>
                  <a:ext uri="{FF2B5EF4-FFF2-40B4-BE49-F238E27FC236}">
                    <a16:creationId xmlns:a16="http://schemas.microsoft.com/office/drawing/2014/main" id="{7345C29F-073E-45CB-8DC3-AC074FB68A39}"/>
                  </a:ext>
                </a:extLst>
              </p:cNvPr>
              <p:cNvSpPr/>
              <p:nvPr/>
            </p:nvSpPr>
            <p:spPr bwMode="auto">
              <a:xfrm>
                <a:off x="1747" y="368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4" name="îslîḑé">
                <a:extLst>
                  <a:ext uri="{FF2B5EF4-FFF2-40B4-BE49-F238E27FC236}">
                    <a16:creationId xmlns:a16="http://schemas.microsoft.com/office/drawing/2014/main" id="{EA05B0C8-AC6B-4815-A46B-739E1E1790F6}"/>
                  </a:ext>
                </a:extLst>
              </p:cNvPr>
              <p:cNvSpPr/>
              <p:nvPr/>
            </p:nvSpPr>
            <p:spPr bwMode="auto">
              <a:xfrm>
                <a:off x="1746" y="36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5" name="ï$ļïḓé">
                <a:extLst>
                  <a:ext uri="{FF2B5EF4-FFF2-40B4-BE49-F238E27FC236}">
                    <a16:creationId xmlns:a16="http://schemas.microsoft.com/office/drawing/2014/main" id="{B5D780AC-8E88-425B-B994-93DB7EE3A80E}"/>
                  </a:ext>
                </a:extLst>
              </p:cNvPr>
              <p:cNvSpPr/>
              <p:nvPr/>
            </p:nvSpPr>
            <p:spPr bwMode="auto">
              <a:xfrm>
                <a:off x="1746" y="3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6" name="iŝļîḑê">
                <a:extLst>
                  <a:ext uri="{FF2B5EF4-FFF2-40B4-BE49-F238E27FC236}">
                    <a16:creationId xmlns:a16="http://schemas.microsoft.com/office/drawing/2014/main" id="{E654EF76-FC40-4EC8-9E52-CF72525A7C34}"/>
                  </a:ext>
                </a:extLst>
              </p:cNvPr>
              <p:cNvSpPr/>
              <p:nvPr/>
            </p:nvSpPr>
            <p:spPr bwMode="auto">
              <a:xfrm>
                <a:off x="1745" y="368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7" name="ïṡļiḓê">
                <a:extLst>
                  <a:ext uri="{FF2B5EF4-FFF2-40B4-BE49-F238E27FC236}">
                    <a16:creationId xmlns:a16="http://schemas.microsoft.com/office/drawing/2014/main" id="{37A87016-C540-4F7B-8167-0F3AE459FF23}"/>
                  </a:ext>
                </a:extLst>
              </p:cNvPr>
              <p:cNvSpPr/>
              <p:nvPr/>
            </p:nvSpPr>
            <p:spPr bwMode="auto">
              <a:xfrm>
                <a:off x="1744" y="368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8" name="íṣļïďê">
                <a:extLst>
                  <a:ext uri="{FF2B5EF4-FFF2-40B4-BE49-F238E27FC236}">
                    <a16:creationId xmlns:a16="http://schemas.microsoft.com/office/drawing/2014/main" id="{904852F9-9B4C-4E4E-BF70-8CB893F58F58}"/>
                  </a:ext>
                </a:extLst>
              </p:cNvPr>
              <p:cNvSpPr/>
              <p:nvPr/>
            </p:nvSpPr>
            <p:spPr bwMode="auto">
              <a:xfrm>
                <a:off x="1745" y="36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9" name="îSḻîḍé">
                <a:extLst>
                  <a:ext uri="{FF2B5EF4-FFF2-40B4-BE49-F238E27FC236}">
                    <a16:creationId xmlns:a16="http://schemas.microsoft.com/office/drawing/2014/main" id="{990D0404-33E0-455D-BEEB-159B17F950C3}"/>
                  </a:ext>
                </a:extLst>
              </p:cNvPr>
              <p:cNvSpPr/>
              <p:nvPr/>
            </p:nvSpPr>
            <p:spPr bwMode="auto">
              <a:xfrm>
                <a:off x="1746" y="368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0" name="ïS1ïďê">
                <a:extLst>
                  <a:ext uri="{FF2B5EF4-FFF2-40B4-BE49-F238E27FC236}">
                    <a16:creationId xmlns:a16="http://schemas.microsoft.com/office/drawing/2014/main" id="{B7190303-CA5E-485E-A0EA-6EC1A5DED6E4}"/>
                  </a:ext>
                </a:extLst>
              </p:cNvPr>
              <p:cNvSpPr/>
              <p:nvPr/>
            </p:nvSpPr>
            <p:spPr bwMode="auto">
              <a:xfrm>
                <a:off x="1743" y="368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1" name="iṣ1îdê">
                <a:extLst>
                  <a:ext uri="{FF2B5EF4-FFF2-40B4-BE49-F238E27FC236}">
                    <a16:creationId xmlns:a16="http://schemas.microsoft.com/office/drawing/2014/main" id="{517FC0B7-204F-4D34-8548-DD5EE4A0F25C}"/>
                  </a:ext>
                </a:extLst>
              </p:cNvPr>
              <p:cNvSpPr/>
              <p:nvPr/>
            </p:nvSpPr>
            <p:spPr bwMode="auto">
              <a:xfrm>
                <a:off x="1743" y="367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2" name="ï$ľîḋe">
                <a:extLst>
                  <a:ext uri="{FF2B5EF4-FFF2-40B4-BE49-F238E27FC236}">
                    <a16:creationId xmlns:a16="http://schemas.microsoft.com/office/drawing/2014/main" id="{D8DDD0C0-C73D-4EC9-A45B-8F1777D59970}"/>
                  </a:ext>
                </a:extLst>
              </p:cNvPr>
              <p:cNvSpPr/>
              <p:nvPr/>
            </p:nvSpPr>
            <p:spPr bwMode="auto">
              <a:xfrm>
                <a:off x="1733" y="367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3" name="iśľíḍê">
                <a:extLst>
                  <a:ext uri="{FF2B5EF4-FFF2-40B4-BE49-F238E27FC236}">
                    <a16:creationId xmlns:a16="http://schemas.microsoft.com/office/drawing/2014/main" id="{1268759A-1B7C-47E5-A8AB-34024EAECC30}"/>
                  </a:ext>
                </a:extLst>
              </p:cNvPr>
              <p:cNvSpPr/>
              <p:nvPr/>
            </p:nvSpPr>
            <p:spPr bwMode="auto">
              <a:xfrm>
                <a:off x="1734" y="367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4" name="išlîdé">
                <a:extLst>
                  <a:ext uri="{FF2B5EF4-FFF2-40B4-BE49-F238E27FC236}">
                    <a16:creationId xmlns:a16="http://schemas.microsoft.com/office/drawing/2014/main" id="{01F6B176-3B36-4DA2-955B-CCBAC43C60DB}"/>
                  </a:ext>
                </a:extLst>
              </p:cNvPr>
              <p:cNvSpPr/>
              <p:nvPr/>
            </p:nvSpPr>
            <p:spPr bwMode="auto">
              <a:xfrm>
                <a:off x="1734" y="368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5" name="ïṩliḓé">
                <a:extLst>
                  <a:ext uri="{FF2B5EF4-FFF2-40B4-BE49-F238E27FC236}">
                    <a16:creationId xmlns:a16="http://schemas.microsoft.com/office/drawing/2014/main" id="{108BEC97-F07D-442E-80FC-7F774A5B72BC}"/>
                  </a:ext>
                </a:extLst>
              </p:cNvPr>
              <p:cNvSpPr/>
              <p:nvPr/>
            </p:nvSpPr>
            <p:spPr bwMode="auto">
              <a:xfrm>
                <a:off x="1733" y="368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6" name="ïšļîde">
                <a:extLst>
                  <a:ext uri="{FF2B5EF4-FFF2-40B4-BE49-F238E27FC236}">
                    <a16:creationId xmlns:a16="http://schemas.microsoft.com/office/drawing/2014/main" id="{BD0CACE4-A982-48A2-895C-3C4519C5DFDC}"/>
                  </a:ext>
                </a:extLst>
              </p:cNvPr>
              <p:cNvSpPr/>
              <p:nvPr/>
            </p:nvSpPr>
            <p:spPr bwMode="auto">
              <a:xfrm>
                <a:off x="1732" y="368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7" name="ïṧļïdé">
                <a:extLst>
                  <a:ext uri="{FF2B5EF4-FFF2-40B4-BE49-F238E27FC236}">
                    <a16:creationId xmlns:a16="http://schemas.microsoft.com/office/drawing/2014/main" id="{02C322CD-A91C-4C27-878E-895880E7420B}"/>
                  </a:ext>
                </a:extLst>
              </p:cNvPr>
              <p:cNvSpPr/>
              <p:nvPr/>
            </p:nvSpPr>
            <p:spPr bwMode="auto">
              <a:xfrm>
                <a:off x="1732" y="3662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8" name="îşḷîḍe">
                <a:extLst>
                  <a:ext uri="{FF2B5EF4-FFF2-40B4-BE49-F238E27FC236}">
                    <a16:creationId xmlns:a16="http://schemas.microsoft.com/office/drawing/2014/main" id="{575592C3-0EDC-4782-8C53-3AC085D288AA}"/>
                  </a:ext>
                </a:extLst>
              </p:cNvPr>
              <p:cNvSpPr/>
              <p:nvPr/>
            </p:nvSpPr>
            <p:spPr bwMode="auto">
              <a:xfrm>
                <a:off x="1730" y="36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9" name="íṡļiďe">
                <a:extLst>
                  <a:ext uri="{FF2B5EF4-FFF2-40B4-BE49-F238E27FC236}">
                    <a16:creationId xmlns:a16="http://schemas.microsoft.com/office/drawing/2014/main" id="{02DD8B97-582C-4F74-9E0A-0B88D7F089BD}"/>
                  </a:ext>
                </a:extLst>
              </p:cNvPr>
              <p:cNvSpPr/>
              <p:nvPr/>
            </p:nvSpPr>
            <p:spPr bwMode="auto">
              <a:xfrm>
                <a:off x="1729" y="36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0" name="îṩļíḓé">
                <a:extLst>
                  <a:ext uri="{FF2B5EF4-FFF2-40B4-BE49-F238E27FC236}">
                    <a16:creationId xmlns:a16="http://schemas.microsoft.com/office/drawing/2014/main" id="{5F6A0EE3-46B5-470E-B867-1C7302B476A4}"/>
                  </a:ext>
                </a:extLst>
              </p:cNvPr>
              <p:cNvSpPr/>
              <p:nvPr/>
            </p:nvSpPr>
            <p:spPr bwMode="auto">
              <a:xfrm>
                <a:off x="1730" y="366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1" name="îṧľîďè">
                <a:extLst>
                  <a:ext uri="{FF2B5EF4-FFF2-40B4-BE49-F238E27FC236}">
                    <a16:creationId xmlns:a16="http://schemas.microsoft.com/office/drawing/2014/main" id="{91CD16D7-757D-414B-B087-58FF6150693F}"/>
                  </a:ext>
                </a:extLst>
              </p:cNvPr>
              <p:cNvSpPr/>
              <p:nvPr/>
            </p:nvSpPr>
            <p:spPr bwMode="auto">
              <a:xfrm>
                <a:off x="1732" y="3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2" name="îṥ1iḑé">
                <a:extLst>
                  <a:ext uri="{FF2B5EF4-FFF2-40B4-BE49-F238E27FC236}">
                    <a16:creationId xmlns:a16="http://schemas.microsoft.com/office/drawing/2014/main" id="{3F76459B-4FA1-45CD-B974-904B547553BC}"/>
                  </a:ext>
                </a:extLst>
              </p:cNvPr>
              <p:cNvSpPr/>
              <p:nvPr/>
            </p:nvSpPr>
            <p:spPr bwMode="auto">
              <a:xfrm>
                <a:off x="1731" y="36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3" name="í$ḷîde">
                <a:extLst>
                  <a:ext uri="{FF2B5EF4-FFF2-40B4-BE49-F238E27FC236}">
                    <a16:creationId xmlns:a16="http://schemas.microsoft.com/office/drawing/2014/main" id="{5F4AC324-44A6-45C3-A784-553A7DF9F7C8}"/>
                  </a:ext>
                </a:extLst>
              </p:cNvPr>
              <p:cNvSpPr/>
              <p:nvPr/>
            </p:nvSpPr>
            <p:spPr bwMode="auto">
              <a:xfrm>
                <a:off x="1731" y="367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4" name="iS1iḓè">
                <a:extLst>
                  <a:ext uri="{FF2B5EF4-FFF2-40B4-BE49-F238E27FC236}">
                    <a16:creationId xmlns:a16="http://schemas.microsoft.com/office/drawing/2014/main" id="{CA9F3EE3-B064-419B-9BA7-9ABC36ED3D76}"/>
                  </a:ext>
                </a:extLst>
              </p:cNvPr>
              <p:cNvSpPr/>
              <p:nvPr/>
            </p:nvSpPr>
            <p:spPr bwMode="auto">
              <a:xfrm>
                <a:off x="1732" y="367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5" name="ïṣḻîdé">
                <a:extLst>
                  <a:ext uri="{FF2B5EF4-FFF2-40B4-BE49-F238E27FC236}">
                    <a16:creationId xmlns:a16="http://schemas.microsoft.com/office/drawing/2014/main" id="{BD7BBBA0-FC96-48F3-BB61-49210886F85C}"/>
                  </a:ext>
                </a:extLst>
              </p:cNvPr>
              <p:cNvSpPr/>
              <p:nvPr/>
            </p:nvSpPr>
            <p:spPr bwMode="auto">
              <a:xfrm>
                <a:off x="1735" y="366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6" name="îṩḻïḋè">
                <a:extLst>
                  <a:ext uri="{FF2B5EF4-FFF2-40B4-BE49-F238E27FC236}">
                    <a16:creationId xmlns:a16="http://schemas.microsoft.com/office/drawing/2014/main" id="{A7B72A14-3E32-4435-9756-60CCF6597432}"/>
                  </a:ext>
                </a:extLst>
              </p:cNvPr>
              <p:cNvSpPr/>
              <p:nvPr/>
            </p:nvSpPr>
            <p:spPr bwMode="auto">
              <a:xfrm>
                <a:off x="1742" y="36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7" name="íš1idê">
                <a:extLst>
                  <a:ext uri="{FF2B5EF4-FFF2-40B4-BE49-F238E27FC236}">
                    <a16:creationId xmlns:a16="http://schemas.microsoft.com/office/drawing/2014/main" id="{6FBF5BF5-9163-4057-A839-EFA6D7F8C080}"/>
                  </a:ext>
                </a:extLst>
              </p:cNvPr>
              <p:cNvSpPr/>
              <p:nvPr/>
            </p:nvSpPr>
            <p:spPr bwMode="auto">
              <a:xfrm>
                <a:off x="1749" y="366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8" name="iSḷïḓê">
                <a:extLst>
                  <a:ext uri="{FF2B5EF4-FFF2-40B4-BE49-F238E27FC236}">
                    <a16:creationId xmlns:a16="http://schemas.microsoft.com/office/drawing/2014/main" id="{75689CE3-302F-457E-BC16-29FD2AC62EEC}"/>
                  </a:ext>
                </a:extLst>
              </p:cNvPr>
              <p:cNvSpPr/>
              <p:nvPr/>
            </p:nvSpPr>
            <p:spPr bwMode="auto">
              <a:xfrm>
                <a:off x="1749" y="365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9" name="ísľíḋé">
                <a:extLst>
                  <a:ext uri="{FF2B5EF4-FFF2-40B4-BE49-F238E27FC236}">
                    <a16:creationId xmlns:a16="http://schemas.microsoft.com/office/drawing/2014/main" id="{22062F29-FEA6-44DD-9A86-251DFE4A65BB}"/>
                  </a:ext>
                </a:extLst>
              </p:cNvPr>
              <p:cNvSpPr/>
              <p:nvPr/>
            </p:nvSpPr>
            <p:spPr bwMode="auto">
              <a:xfrm>
                <a:off x="1751" y="365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0" name="îṥ1iḓè">
                <a:extLst>
                  <a:ext uri="{FF2B5EF4-FFF2-40B4-BE49-F238E27FC236}">
                    <a16:creationId xmlns:a16="http://schemas.microsoft.com/office/drawing/2014/main" id="{26C10DC3-4ABB-41C1-92F3-088612FA3F5C}"/>
                  </a:ext>
                </a:extLst>
              </p:cNvPr>
              <p:cNvSpPr/>
              <p:nvPr/>
            </p:nvSpPr>
            <p:spPr bwMode="auto">
              <a:xfrm>
                <a:off x="1748" y="36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1" name="îSľíḑe">
                <a:extLst>
                  <a:ext uri="{FF2B5EF4-FFF2-40B4-BE49-F238E27FC236}">
                    <a16:creationId xmlns:a16="http://schemas.microsoft.com/office/drawing/2014/main" id="{97E45AC1-C378-4CC6-8C19-3FC0ED332C3B}"/>
                  </a:ext>
                </a:extLst>
              </p:cNvPr>
              <p:cNvSpPr/>
              <p:nvPr/>
            </p:nvSpPr>
            <p:spPr bwMode="auto">
              <a:xfrm>
                <a:off x="1739" y="3654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2" name="îṣḻíḋe">
                <a:extLst>
                  <a:ext uri="{FF2B5EF4-FFF2-40B4-BE49-F238E27FC236}">
                    <a16:creationId xmlns:a16="http://schemas.microsoft.com/office/drawing/2014/main" id="{998BEBD7-47FA-4207-846F-84B91E24C280}"/>
                  </a:ext>
                </a:extLst>
              </p:cNvPr>
              <p:cNvSpPr/>
              <p:nvPr/>
            </p:nvSpPr>
            <p:spPr bwMode="auto">
              <a:xfrm>
                <a:off x="1741" y="365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3" name="iṧḻiďé">
                <a:extLst>
                  <a:ext uri="{FF2B5EF4-FFF2-40B4-BE49-F238E27FC236}">
                    <a16:creationId xmlns:a16="http://schemas.microsoft.com/office/drawing/2014/main" id="{E8BF1256-A858-46EE-A5B2-9F2409935664}"/>
                  </a:ext>
                </a:extLst>
              </p:cNvPr>
              <p:cNvSpPr/>
              <p:nvPr/>
            </p:nvSpPr>
            <p:spPr bwMode="auto">
              <a:xfrm>
                <a:off x="1738" y="365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4" name="îSḻiḋê">
                <a:extLst>
                  <a:ext uri="{FF2B5EF4-FFF2-40B4-BE49-F238E27FC236}">
                    <a16:creationId xmlns:a16="http://schemas.microsoft.com/office/drawing/2014/main" id="{E3D7D180-AD41-4BE4-8CFC-1550942E8E1F}"/>
                  </a:ext>
                </a:extLst>
              </p:cNvPr>
              <p:cNvSpPr/>
              <p:nvPr/>
            </p:nvSpPr>
            <p:spPr bwMode="auto">
              <a:xfrm>
                <a:off x="1736" y="365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5" name="í$1íḋé">
                <a:extLst>
                  <a:ext uri="{FF2B5EF4-FFF2-40B4-BE49-F238E27FC236}">
                    <a16:creationId xmlns:a16="http://schemas.microsoft.com/office/drawing/2014/main" id="{39C96939-332D-4030-8FCE-E6CE6B9510E4}"/>
                  </a:ext>
                </a:extLst>
              </p:cNvPr>
              <p:cNvSpPr/>
              <p:nvPr/>
            </p:nvSpPr>
            <p:spPr bwMode="auto">
              <a:xfrm>
                <a:off x="1737" y="36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6" name="iś1ïḑe">
                <a:extLst>
                  <a:ext uri="{FF2B5EF4-FFF2-40B4-BE49-F238E27FC236}">
                    <a16:creationId xmlns:a16="http://schemas.microsoft.com/office/drawing/2014/main" id="{F07D48C9-8F74-4590-B586-037A72F6ECA8}"/>
                  </a:ext>
                </a:extLst>
              </p:cNvPr>
              <p:cNvSpPr/>
              <p:nvPr/>
            </p:nvSpPr>
            <p:spPr bwMode="auto">
              <a:xfrm>
                <a:off x="1738" y="365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7" name="íṣľîḋe">
                <a:extLst>
                  <a:ext uri="{FF2B5EF4-FFF2-40B4-BE49-F238E27FC236}">
                    <a16:creationId xmlns:a16="http://schemas.microsoft.com/office/drawing/2014/main" id="{6BDCF2B9-52B8-4BA6-A4D0-A4807260E5EF}"/>
                  </a:ext>
                </a:extLst>
              </p:cNvPr>
              <p:cNvSpPr/>
              <p:nvPr/>
            </p:nvSpPr>
            <p:spPr bwMode="auto">
              <a:xfrm>
                <a:off x="1739" y="3660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8" name="ïšḻíḍé">
                <a:extLst>
                  <a:ext uri="{FF2B5EF4-FFF2-40B4-BE49-F238E27FC236}">
                    <a16:creationId xmlns:a16="http://schemas.microsoft.com/office/drawing/2014/main" id="{B7D0644F-52CD-4962-B153-2166E2D926A9}"/>
                  </a:ext>
                </a:extLst>
              </p:cNvPr>
              <p:cNvSpPr/>
              <p:nvPr/>
            </p:nvSpPr>
            <p:spPr bwMode="auto">
              <a:xfrm>
                <a:off x="1743" y="365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9" name="ïṥļíḍé">
                <a:extLst>
                  <a:ext uri="{FF2B5EF4-FFF2-40B4-BE49-F238E27FC236}">
                    <a16:creationId xmlns:a16="http://schemas.microsoft.com/office/drawing/2014/main" id="{1B585B72-9175-43DA-9715-F273FDC98C0D}"/>
                  </a:ext>
                </a:extLst>
              </p:cNvPr>
              <p:cNvSpPr/>
              <p:nvPr/>
            </p:nvSpPr>
            <p:spPr bwMode="auto">
              <a:xfrm>
                <a:off x="1746" y="365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0" name="íṩḷídè">
                <a:extLst>
                  <a:ext uri="{FF2B5EF4-FFF2-40B4-BE49-F238E27FC236}">
                    <a16:creationId xmlns:a16="http://schemas.microsoft.com/office/drawing/2014/main" id="{B77D2A69-F3E8-4033-9D32-90CBA41FFF2F}"/>
                  </a:ext>
                </a:extLst>
              </p:cNvPr>
              <p:cNvSpPr/>
              <p:nvPr/>
            </p:nvSpPr>
            <p:spPr bwMode="auto">
              <a:xfrm>
                <a:off x="1744" y="3656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1" name="iṡľidê">
                <a:extLst>
                  <a:ext uri="{FF2B5EF4-FFF2-40B4-BE49-F238E27FC236}">
                    <a16:creationId xmlns:a16="http://schemas.microsoft.com/office/drawing/2014/main" id="{04A0FF69-4846-4938-A8CB-29A37ED56154}"/>
                  </a:ext>
                </a:extLst>
              </p:cNvPr>
              <p:cNvSpPr/>
              <p:nvPr/>
            </p:nvSpPr>
            <p:spPr bwMode="auto">
              <a:xfrm>
                <a:off x="1743" y="365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2" name="i$lïḑè">
                <a:extLst>
                  <a:ext uri="{FF2B5EF4-FFF2-40B4-BE49-F238E27FC236}">
                    <a16:creationId xmlns:a16="http://schemas.microsoft.com/office/drawing/2014/main" id="{7501B46F-27C9-4348-84E1-052378B7EA99}"/>
                  </a:ext>
                </a:extLst>
              </p:cNvPr>
              <p:cNvSpPr/>
              <p:nvPr/>
            </p:nvSpPr>
            <p:spPr bwMode="auto">
              <a:xfrm>
                <a:off x="1742" y="365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3" name="işḷïḋè">
                <a:extLst>
                  <a:ext uri="{FF2B5EF4-FFF2-40B4-BE49-F238E27FC236}">
                    <a16:creationId xmlns:a16="http://schemas.microsoft.com/office/drawing/2014/main" id="{2D87B90E-81D9-47E4-9730-CB0C90B2F102}"/>
                  </a:ext>
                </a:extLst>
              </p:cNvPr>
              <p:cNvSpPr/>
              <p:nvPr/>
            </p:nvSpPr>
            <p:spPr bwMode="auto">
              <a:xfrm>
                <a:off x="1741" y="365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4" name="iSḷîḍé">
                <a:extLst>
                  <a:ext uri="{FF2B5EF4-FFF2-40B4-BE49-F238E27FC236}">
                    <a16:creationId xmlns:a16="http://schemas.microsoft.com/office/drawing/2014/main" id="{DC90B750-4F03-482D-86F3-DEC5A1BF81AF}"/>
                  </a:ext>
                </a:extLst>
              </p:cNvPr>
              <p:cNvSpPr/>
              <p:nvPr/>
            </p:nvSpPr>
            <p:spPr bwMode="auto">
              <a:xfrm>
                <a:off x="1741" y="365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5" name="iṧḻíḍe">
                <a:extLst>
                  <a:ext uri="{FF2B5EF4-FFF2-40B4-BE49-F238E27FC236}">
                    <a16:creationId xmlns:a16="http://schemas.microsoft.com/office/drawing/2014/main" id="{222FA8E1-BC94-462B-BD2D-E2D9213A5C20}"/>
                  </a:ext>
                </a:extLst>
              </p:cNvPr>
              <p:cNvSpPr/>
              <p:nvPr/>
            </p:nvSpPr>
            <p:spPr bwMode="auto">
              <a:xfrm>
                <a:off x="1742" y="36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6" name="íşļiḑê">
                <a:extLst>
                  <a:ext uri="{FF2B5EF4-FFF2-40B4-BE49-F238E27FC236}">
                    <a16:creationId xmlns:a16="http://schemas.microsoft.com/office/drawing/2014/main" id="{C4F4644A-17CB-4137-87B0-ADCE656D7027}"/>
                  </a:ext>
                </a:extLst>
              </p:cNvPr>
              <p:cNvSpPr/>
              <p:nvPr/>
            </p:nvSpPr>
            <p:spPr bwMode="auto">
              <a:xfrm>
                <a:off x="1743" y="366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7" name="îṥḷiḋe">
                <a:extLst>
                  <a:ext uri="{FF2B5EF4-FFF2-40B4-BE49-F238E27FC236}">
                    <a16:creationId xmlns:a16="http://schemas.microsoft.com/office/drawing/2014/main" id="{51D02299-A802-40FA-9011-40E97EF772BB}"/>
                  </a:ext>
                </a:extLst>
              </p:cNvPr>
              <p:cNvSpPr/>
              <p:nvPr/>
            </p:nvSpPr>
            <p:spPr bwMode="auto">
              <a:xfrm>
                <a:off x="1743" y="365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8" name="íşḻiḋè">
                <a:extLst>
                  <a:ext uri="{FF2B5EF4-FFF2-40B4-BE49-F238E27FC236}">
                    <a16:creationId xmlns:a16="http://schemas.microsoft.com/office/drawing/2014/main" id="{89EC600C-A592-4B8D-9016-D1A70925084B}"/>
                  </a:ext>
                </a:extLst>
              </p:cNvPr>
              <p:cNvSpPr/>
              <p:nvPr/>
            </p:nvSpPr>
            <p:spPr bwMode="auto">
              <a:xfrm>
                <a:off x="1744" y="365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9" name="ïṩ1íḍe">
                <a:extLst>
                  <a:ext uri="{FF2B5EF4-FFF2-40B4-BE49-F238E27FC236}">
                    <a16:creationId xmlns:a16="http://schemas.microsoft.com/office/drawing/2014/main" id="{50786BA1-6C01-4CDA-AC40-332D571AC831}"/>
                  </a:ext>
                </a:extLst>
              </p:cNvPr>
              <p:cNvSpPr/>
              <p:nvPr/>
            </p:nvSpPr>
            <p:spPr bwMode="auto">
              <a:xfrm>
                <a:off x="1748" y="365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0" name="îṩḻïdè">
                <a:extLst>
                  <a:ext uri="{FF2B5EF4-FFF2-40B4-BE49-F238E27FC236}">
                    <a16:creationId xmlns:a16="http://schemas.microsoft.com/office/drawing/2014/main" id="{5FE45C78-622C-4715-8126-CF0E43C0BED7}"/>
                  </a:ext>
                </a:extLst>
              </p:cNvPr>
              <p:cNvSpPr/>
              <p:nvPr/>
            </p:nvSpPr>
            <p:spPr bwMode="auto">
              <a:xfrm>
                <a:off x="1751" y="365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1" name="ïṣḷiḍé">
                <a:extLst>
                  <a:ext uri="{FF2B5EF4-FFF2-40B4-BE49-F238E27FC236}">
                    <a16:creationId xmlns:a16="http://schemas.microsoft.com/office/drawing/2014/main" id="{C036E56D-34F6-450D-B4F6-67E3F34577D3}"/>
                  </a:ext>
                </a:extLst>
              </p:cNvPr>
              <p:cNvSpPr/>
              <p:nvPr/>
            </p:nvSpPr>
            <p:spPr bwMode="auto">
              <a:xfrm>
                <a:off x="1753" y="36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2" name="ïsľïḋé">
                <a:extLst>
                  <a:ext uri="{FF2B5EF4-FFF2-40B4-BE49-F238E27FC236}">
                    <a16:creationId xmlns:a16="http://schemas.microsoft.com/office/drawing/2014/main" id="{5D87D9EB-B1AD-4D56-AF01-91920D908E6E}"/>
                  </a:ext>
                </a:extLst>
              </p:cNvPr>
              <p:cNvSpPr/>
              <p:nvPr/>
            </p:nvSpPr>
            <p:spPr bwMode="auto">
              <a:xfrm>
                <a:off x="1774" y="3633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3" name="îSḷîḋé">
                <a:extLst>
                  <a:ext uri="{FF2B5EF4-FFF2-40B4-BE49-F238E27FC236}">
                    <a16:creationId xmlns:a16="http://schemas.microsoft.com/office/drawing/2014/main" id="{F7885307-E0B4-42A2-ADB2-23B39A7E3055}"/>
                  </a:ext>
                </a:extLst>
              </p:cNvPr>
              <p:cNvSpPr/>
              <p:nvPr/>
            </p:nvSpPr>
            <p:spPr bwMode="auto">
              <a:xfrm>
                <a:off x="1760" y="364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4" name="îSļíḍe">
                <a:extLst>
                  <a:ext uri="{FF2B5EF4-FFF2-40B4-BE49-F238E27FC236}">
                    <a16:creationId xmlns:a16="http://schemas.microsoft.com/office/drawing/2014/main" id="{D8DC7AFD-FA51-40CF-A780-26086462DB23}"/>
                  </a:ext>
                </a:extLst>
              </p:cNvPr>
              <p:cNvSpPr/>
              <p:nvPr/>
            </p:nvSpPr>
            <p:spPr bwMode="auto">
              <a:xfrm>
                <a:off x="1756" y="364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5" name="işļíḍe">
                <a:extLst>
                  <a:ext uri="{FF2B5EF4-FFF2-40B4-BE49-F238E27FC236}">
                    <a16:creationId xmlns:a16="http://schemas.microsoft.com/office/drawing/2014/main" id="{13542715-08D0-4E88-A485-5DC614C0B553}"/>
                  </a:ext>
                </a:extLst>
              </p:cNvPr>
              <p:cNvSpPr/>
              <p:nvPr/>
            </p:nvSpPr>
            <p:spPr bwMode="auto">
              <a:xfrm>
                <a:off x="1754" y="36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6" name="ïŝļídé">
                <a:extLst>
                  <a:ext uri="{FF2B5EF4-FFF2-40B4-BE49-F238E27FC236}">
                    <a16:creationId xmlns:a16="http://schemas.microsoft.com/office/drawing/2014/main" id="{30F7E94E-6ED3-45C2-8DFD-3DA87C658AB5}"/>
                  </a:ext>
                </a:extLst>
              </p:cNvPr>
              <p:cNvSpPr/>
              <p:nvPr/>
            </p:nvSpPr>
            <p:spPr bwMode="auto">
              <a:xfrm>
                <a:off x="1738" y="367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7" name="í$ļiḋe">
                <a:extLst>
                  <a:ext uri="{FF2B5EF4-FFF2-40B4-BE49-F238E27FC236}">
                    <a16:creationId xmlns:a16="http://schemas.microsoft.com/office/drawing/2014/main" id="{F94A93A6-0897-4604-AE0B-28A404EC6097}"/>
                  </a:ext>
                </a:extLst>
              </p:cNvPr>
              <p:cNvSpPr/>
              <p:nvPr/>
            </p:nvSpPr>
            <p:spPr bwMode="auto">
              <a:xfrm>
                <a:off x="1738" y="366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8" name="is1íḓè">
                <a:extLst>
                  <a:ext uri="{FF2B5EF4-FFF2-40B4-BE49-F238E27FC236}">
                    <a16:creationId xmlns:a16="http://schemas.microsoft.com/office/drawing/2014/main" id="{81E24504-0F89-420E-A4D4-B279AC3B99B9}"/>
                  </a:ext>
                </a:extLst>
              </p:cNvPr>
              <p:cNvSpPr/>
              <p:nvPr/>
            </p:nvSpPr>
            <p:spPr bwMode="auto">
              <a:xfrm>
                <a:off x="1736" y="367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9" name="iş1íde">
                <a:extLst>
                  <a:ext uri="{FF2B5EF4-FFF2-40B4-BE49-F238E27FC236}">
                    <a16:creationId xmlns:a16="http://schemas.microsoft.com/office/drawing/2014/main" id="{B80D37D6-B13C-483D-9D26-BBFFC196F541}"/>
                  </a:ext>
                </a:extLst>
              </p:cNvPr>
              <p:cNvSpPr/>
              <p:nvPr/>
            </p:nvSpPr>
            <p:spPr bwMode="auto">
              <a:xfrm>
                <a:off x="1734" y="367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0" name="ïṣlîdé">
                <a:extLst>
                  <a:ext uri="{FF2B5EF4-FFF2-40B4-BE49-F238E27FC236}">
                    <a16:creationId xmlns:a16="http://schemas.microsoft.com/office/drawing/2014/main" id="{49EE662E-E083-45E3-9173-A6E2D90C52A3}"/>
                  </a:ext>
                </a:extLst>
              </p:cNvPr>
              <p:cNvSpPr/>
              <p:nvPr/>
            </p:nvSpPr>
            <p:spPr bwMode="auto">
              <a:xfrm>
                <a:off x="1732" y="36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1" name="iṩḷíďé">
                <a:extLst>
                  <a:ext uri="{FF2B5EF4-FFF2-40B4-BE49-F238E27FC236}">
                    <a16:creationId xmlns:a16="http://schemas.microsoft.com/office/drawing/2014/main" id="{35907830-E420-4871-8DED-0C77C9456FF0}"/>
                  </a:ext>
                </a:extLst>
              </p:cNvPr>
              <p:cNvSpPr/>
              <p:nvPr/>
            </p:nvSpPr>
            <p:spPr bwMode="auto">
              <a:xfrm>
                <a:off x="1733" y="3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2" name="i$ḻiḋe">
                <a:extLst>
                  <a:ext uri="{FF2B5EF4-FFF2-40B4-BE49-F238E27FC236}">
                    <a16:creationId xmlns:a16="http://schemas.microsoft.com/office/drawing/2014/main" id="{DE9DF7D5-EC2D-47D7-9871-A00937477F43}"/>
                  </a:ext>
                </a:extLst>
              </p:cNvPr>
              <p:cNvSpPr/>
              <p:nvPr/>
            </p:nvSpPr>
            <p:spPr bwMode="auto">
              <a:xfrm>
                <a:off x="1730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3" name="ïṩḷíḋè">
                <a:extLst>
                  <a:ext uri="{FF2B5EF4-FFF2-40B4-BE49-F238E27FC236}">
                    <a16:creationId xmlns:a16="http://schemas.microsoft.com/office/drawing/2014/main" id="{0568D102-C6D3-413D-96E6-C0EBBBC86F21}"/>
                  </a:ext>
                </a:extLst>
              </p:cNvPr>
              <p:cNvSpPr/>
              <p:nvPr/>
            </p:nvSpPr>
            <p:spPr bwMode="auto">
              <a:xfrm>
                <a:off x="1730" y="36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4" name="ïṣ1iḋè">
                <a:extLst>
                  <a:ext uri="{FF2B5EF4-FFF2-40B4-BE49-F238E27FC236}">
                    <a16:creationId xmlns:a16="http://schemas.microsoft.com/office/drawing/2014/main" id="{8A2D2BA7-3C19-48CC-984B-8C478C1D1900}"/>
                  </a:ext>
                </a:extLst>
              </p:cNvPr>
              <p:cNvSpPr/>
              <p:nvPr/>
            </p:nvSpPr>
            <p:spPr bwMode="auto">
              <a:xfrm>
                <a:off x="1728" y="367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5" name="ïṥļíḑè">
                <a:extLst>
                  <a:ext uri="{FF2B5EF4-FFF2-40B4-BE49-F238E27FC236}">
                    <a16:creationId xmlns:a16="http://schemas.microsoft.com/office/drawing/2014/main" id="{F7F9A2E1-8792-4237-9BC0-4F07176507F3}"/>
                  </a:ext>
                </a:extLst>
              </p:cNvPr>
              <p:cNvSpPr/>
              <p:nvPr/>
            </p:nvSpPr>
            <p:spPr bwMode="auto">
              <a:xfrm>
                <a:off x="1727" y="368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6" name="íŝlidê">
                <a:extLst>
                  <a:ext uri="{FF2B5EF4-FFF2-40B4-BE49-F238E27FC236}">
                    <a16:creationId xmlns:a16="http://schemas.microsoft.com/office/drawing/2014/main" id="{4BD70B15-C1BC-4328-8B75-982C80B22DE9}"/>
                  </a:ext>
                </a:extLst>
              </p:cNvPr>
              <p:cNvSpPr/>
              <p:nvPr/>
            </p:nvSpPr>
            <p:spPr bwMode="auto">
              <a:xfrm>
                <a:off x="1726" y="368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7" name="íšlîdé">
                <a:extLst>
                  <a:ext uri="{FF2B5EF4-FFF2-40B4-BE49-F238E27FC236}">
                    <a16:creationId xmlns:a16="http://schemas.microsoft.com/office/drawing/2014/main" id="{E91763DF-F411-4B54-B45A-8EE74A6D84D0}"/>
                  </a:ext>
                </a:extLst>
              </p:cNvPr>
              <p:cNvSpPr/>
              <p:nvPr/>
            </p:nvSpPr>
            <p:spPr bwMode="auto">
              <a:xfrm>
                <a:off x="1725" y="368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8" name="íSḷiḍé">
                <a:extLst>
                  <a:ext uri="{FF2B5EF4-FFF2-40B4-BE49-F238E27FC236}">
                    <a16:creationId xmlns:a16="http://schemas.microsoft.com/office/drawing/2014/main" id="{12C0F30F-C07C-4BA5-AE00-254F9409D6CA}"/>
                  </a:ext>
                </a:extLst>
              </p:cNvPr>
              <p:cNvSpPr/>
              <p:nvPr/>
            </p:nvSpPr>
            <p:spPr bwMode="auto">
              <a:xfrm>
                <a:off x="1749" y="368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9" name="íṩlïďè">
                <a:extLst>
                  <a:ext uri="{FF2B5EF4-FFF2-40B4-BE49-F238E27FC236}">
                    <a16:creationId xmlns:a16="http://schemas.microsoft.com/office/drawing/2014/main" id="{ABBCD785-18C4-40F7-94D9-99A983B1BC8D}"/>
                  </a:ext>
                </a:extLst>
              </p:cNvPr>
              <p:cNvSpPr/>
              <p:nvPr/>
            </p:nvSpPr>
            <p:spPr bwMode="auto">
              <a:xfrm>
                <a:off x="1748" y="36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0" name="íšlíḍè">
                <a:extLst>
                  <a:ext uri="{FF2B5EF4-FFF2-40B4-BE49-F238E27FC236}">
                    <a16:creationId xmlns:a16="http://schemas.microsoft.com/office/drawing/2014/main" id="{2B60C25B-3DA2-4C66-9D6C-552278A43FD5}"/>
                  </a:ext>
                </a:extLst>
              </p:cNvPr>
              <p:cNvSpPr/>
              <p:nvPr/>
            </p:nvSpPr>
            <p:spPr bwMode="auto">
              <a:xfrm>
                <a:off x="1750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1" name="ïṧḷîḓé">
                <a:extLst>
                  <a:ext uri="{FF2B5EF4-FFF2-40B4-BE49-F238E27FC236}">
                    <a16:creationId xmlns:a16="http://schemas.microsoft.com/office/drawing/2014/main" id="{67AAD30B-1404-44EF-AA6D-F2F9E41529D1}"/>
                  </a:ext>
                </a:extLst>
              </p:cNvPr>
              <p:cNvSpPr/>
              <p:nvPr/>
            </p:nvSpPr>
            <p:spPr bwMode="auto">
              <a:xfrm>
                <a:off x="1760" y="367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2" name="ïşľïdè">
                <a:extLst>
                  <a:ext uri="{FF2B5EF4-FFF2-40B4-BE49-F238E27FC236}">
                    <a16:creationId xmlns:a16="http://schemas.microsoft.com/office/drawing/2014/main" id="{85D9BCE2-CC73-40D6-9949-643051F0669E}"/>
                  </a:ext>
                </a:extLst>
              </p:cNvPr>
              <p:cNvSpPr/>
              <p:nvPr/>
            </p:nvSpPr>
            <p:spPr bwMode="auto">
              <a:xfrm>
                <a:off x="1760" y="36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3" name="iśļíďe">
                <a:extLst>
                  <a:ext uri="{FF2B5EF4-FFF2-40B4-BE49-F238E27FC236}">
                    <a16:creationId xmlns:a16="http://schemas.microsoft.com/office/drawing/2014/main" id="{B5FCCB57-DE28-4D4B-BE24-60B4424303AC}"/>
                  </a:ext>
                </a:extLst>
              </p:cNvPr>
              <p:cNvSpPr/>
              <p:nvPr/>
            </p:nvSpPr>
            <p:spPr bwMode="auto">
              <a:xfrm>
                <a:off x="1759" y="366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4" name="îš1ide">
                <a:extLst>
                  <a:ext uri="{FF2B5EF4-FFF2-40B4-BE49-F238E27FC236}">
                    <a16:creationId xmlns:a16="http://schemas.microsoft.com/office/drawing/2014/main" id="{87123C48-F9CF-42E7-96A5-F378CD41F25A}"/>
                  </a:ext>
                </a:extLst>
              </p:cNvPr>
              <p:cNvSpPr/>
              <p:nvPr/>
            </p:nvSpPr>
            <p:spPr bwMode="auto">
              <a:xfrm>
                <a:off x="1761" y="36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5" name="iṣḷïḑè">
                <a:extLst>
                  <a:ext uri="{FF2B5EF4-FFF2-40B4-BE49-F238E27FC236}">
                    <a16:creationId xmlns:a16="http://schemas.microsoft.com/office/drawing/2014/main" id="{D4F0A8B3-06C6-4301-8E4C-10B418B73AC7}"/>
                  </a:ext>
                </a:extLst>
              </p:cNvPr>
              <p:cNvSpPr/>
              <p:nvPr/>
            </p:nvSpPr>
            <p:spPr bwMode="auto">
              <a:xfrm>
                <a:off x="1761" y="367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6" name="îSľïḑè">
                <a:extLst>
                  <a:ext uri="{FF2B5EF4-FFF2-40B4-BE49-F238E27FC236}">
                    <a16:creationId xmlns:a16="http://schemas.microsoft.com/office/drawing/2014/main" id="{65A21CCC-EEE1-4BF7-9BA8-161856262AB9}"/>
                  </a:ext>
                </a:extLst>
              </p:cNvPr>
              <p:cNvSpPr/>
              <p:nvPr/>
            </p:nvSpPr>
            <p:spPr bwMode="auto">
              <a:xfrm>
                <a:off x="1760" y="367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7" name="ïšľiḋè">
                <a:extLst>
                  <a:ext uri="{FF2B5EF4-FFF2-40B4-BE49-F238E27FC236}">
                    <a16:creationId xmlns:a16="http://schemas.microsoft.com/office/drawing/2014/main" id="{913992EA-BB4C-4147-843D-8DA5B1D2C0E4}"/>
                  </a:ext>
                </a:extLst>
              </p:cNvPr>
              <p:cNvSpPr/>
              <p:nvPr/>
            </p:nvSpPr>
            <p:spPr bwMode="auto">
              <a:xfrm>
                <a:off x="1761" y="367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8" name="íṩľïḓé">
                <a:extLst>
                  <a:ext uri="{FF2B5EF4-FFF2-40B4-BE49-F238E27FC236}">
                    <a16:creationId xmlns:a16="http://schemas.microsoft.com/office/drawing/2014/main" id="{2A5BA4B8-09E1-4A72-B582-AEA04899E964}"/>
                  </a:ext>
                </a:extLst>
              </p:cNvPr>
              <p:cNvSpPr/>
              <p:nvPr/>
            </p:nvSpPr>
            <p:spPr bwMode="auto">
              <a:xfrm>
                <a:off x="1762" y="367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9" name="ïšḻiḑé">
                <a:extLst>
                  <a:ext uri="{FF2B5EF4-FFF2-40B4-BE49-F238E27FC236}">
                    <a16:creationId xmlns:a16="http://schemas.microsoft.com/office/drawing/2014/main" id="{AD57427D-7BAC-4E7E-AB19-A14212FE5CE9}"/>
                  </a:ext>
                </a:extLst>
              </p:cNvPr>
              <p:cNvSpPr/>
              <p:nvPr/>
            </p:nvSpPr>
            <p:spPr bwMode="auto">
              <a:xfrm>
                <a:off x="1764" y="367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0" name="íşḷîḍe">
                <a:extLst>
                  <a:ext uri="{FF2B5EF4-FFF2-40B4-BE49-F238E27FC236}">
                    <a16:creationId xmlns:a16="http://schemas.microsoft.com/office/drawing/2014/main" id="{4E2D6671-5BE5-4892-ADE2-5E823703B956}"/>
                  </a:ext>
                </a:extLst>
              </p:cNvPr>
              <p:cNvSpPr/>
              <p:nvPr/>
            </p:nvSpPr>
            <p:spPr bwMode="auto">
              <a:xfrm>
                <a:off x="1756" y="367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1" name="ïşľiḋe">
                <a:extLst>
                  <a:ext uri="{FF2B5EF4-FFF2-40B4-BE49-F238E27FC236}">
                    <a16:creationId xmlns:a16="http://schemas.microsoft.com/office/drawing/2014/main" id="{EDB80F38-9802-42AA-BFBE-18FF6487F1F7}"/>
                  </a:ext>
                </a:extLst>
              </p:cNvPr>
              <p:cNvSpPr/>
              <p:nvPr/>
            </p:nvSpPr>
            <p:spPr bwMode="auto">
              <a:xfrm>
                <a:off x="1754" y="367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2" name="ïṡļiḑe">
                <a:extLst>
                  <a:ext uri="{FF2B5EF4-FFF2-40B4-BE49-F238E27FC236}">
                    <a16:creationId xmlns:a16="http://schemas.microsoft.com/office/drawing/2014/main" id="{158D7898-6C5E-45DF-AE69-4A6A282C03CC}"/>
                  </a:ext>
                </a:extLst>
              </p:cNvPr>
              <p:cNvSpPr/>
              <p:nvPr/>
            </p:nvSpPr>
            <p:spPr bwMode="auto">
              <a:xfrm>
                <a:off x="1750" y="368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3" name="ïṥļîḓé">
                <a:extLst>
                  <a:ext uri="{FF2B5EF4-FFF2-40B4-BE49-F238E27FC236}">
                    <a16:creationId xmlns:a16="http://schemas.microsoft.com/office/drawing/2014/main" id="{C2674F2C-EC64-4D4A-8B12-ECD571AF8BD4}"/>
                  </a:ext>
                </a:extLst>
              </p:cNvPr>
              <p:cNvSpPr/>
              <p:nvPr/>
            </p:nvSpPr>
            <p:spPr bwMode="auto">
              <a:xfrm>
                <a:off x="1748" y="368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4" name="î$ḻiďé">
                <a:extLst>
                  <a:ext uri="{FF2B5EF4-FFF2-40B4-BE49-F238E27FC236}">
                    <a16:creationId xmlns:a16="http://schemas.microsoft.com/office/drawing/2014/main" id="{D62CA0F5-2011-4567-A400-F5B2DEE7F9EB}"/>
                  </a:ext>
                </a:extLst>
              </p:cNvPr>
              <p:cNvSpPr/>
              <p:nvPr/>
            </p:nvSpPr>
            <p:spPr bwMode="auto">
              <a:xfrm>
                <a:off x="1751" y="368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5" name="íṥľïḍé">
                <a:extLst>
                  <a:ext uri="{FF2B5EF4-FFF2-40B4-BE49-F238E27FC236}">
                    <a16:creationId xmlns:a16="http://schemas.microsoft.com/office/drawing/2014/main" id="{9D5CA0CD-E966-40FC-8CBD-0660FE56FA39}"/>
                  </a:ext>
                </a:extLst>
              </p:cNvPr>
              <p:cNvSpPr/>
              <p:nvPr/>
            </p:nvSpPr>
            <p:spPr bwMode="auto">
              <a:xfrm>
                <a:off x="1753" y="368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6" name="î$ľiḍè">
                <a:extLst>
                  <a:ext uri="{FF2B5EF4-FFF2-40B4-BE49-F238E27FC236}">
                    <a16:creationId xmlns:a16="http://schemas.microsoft.com/office/drawing/2014/main" id="{F2AA3937-68EB-4055-B82B-AA8D725A2819}"/>
                  </a:ext>
                </a:extLst>
              </p:cNvPr>
              <p:cNvSpPr/>
              <p:nvPr/>
            </p:nvSpPr>
            <p:spPr bwMode="auto">
              <a:xfrm>
                <a:off x="1746" y="36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7" name="iślíďè">
                <a:extLst>
                  <a:ext uri="{FF2B5EF4-FFF2-40B4-BE49-F238E27FC236}">
                    <a16:creationId xmlns:a16="http://schemas.microsoft.com/office/drawing/2014/main" id="{7004CF3C-5715-4FFB-8416-92B9FAA2DBED}"/>
                  </a:ext>
                </a:extLst>
              </p:cNvPr>
              <p:cNvSpPr/>
              <p:nvPr/>
            </p:nvSpPr>
            <p:spPr bwMode="auto">
              <a:xfrm>
                <a:off x="1748" y="366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8" name="ïŝlïḋê">
                <a:extLst>
                  <a:ext uri="{FF2B5EF4-FFF2-40B4-BE49-F238E27FC236}">
                    <a16:creationId xmlns:a16="http://schemas.microsoft.com/office/drawing/2014/main" id="{69732C2F-BD7A-42BC-B4D8-0DFB53F66774}"/>
                  </a:ext>
                </a:extLst>
              </p:cNvPr>
              <p:cNvSpPr/>
              <p:nvPr/>
            </p:nvSpPr>
            <p:spPr bwMode="auto">
              <a:xfrm>
                <a:off x="1749" y="366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9" name="ïŝliďe">
                <a:extLst>
                  <a:ext uri="{FF2B5EF4-FFF2-40B4-BE49-F238E27FC236}">
                    <a16:creationId xmlns:a16="http://schemas.microsoft.com/office/drawing/2014/main" id="{4EBB1689-29EB-4ECF-A10F-603B4D14A795}"/>
                  </a:ext>
                </a:extLst>
              </p:cNvPr>
              <p:cNvSpPr/>
              <p:nvPr/>
            </p:nvSpPr>
            <p:spPr bwMode="auto">
              <a:xfrm>
                <a:off x="1742" y="367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0" name="iṥḻîḑé">
                <a:extLst>
                  <a:ext uri="{FF2B5EF4-FFF2-40B4-BE49-F238E27FC236}">
                    <a16:creationId xmlns:a16="http://schemas.microsoft.com/office/drawing/2014/main" id="{FBDF03D6-58A5-4BD4-B53F-0F3A378B64D5}"/>
                  </a:ext>
                </a:extLst>
              </p:cNvPr>
              <p:cNvSpPr/>
              <p:nvPr/>
            </p:nvSpPr>
            <p:spPr bwMode="auto">
              <a:xfrm>
                <a:off x="1739" y="367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1" name="îşḻïḑè">
                <a:extLst>
                  <a:ext uri="{FF2B5EF4-FFF2-40B4-BE49-F238E27FC236}">
                    <a16:creationId xmlns:a16="http://schemas.microsoft.com/office/drawing/2014/main" id="{7D1211F0-79D8-46F4-9C99-2A0E7159D6FD}"/>
                  </a:ext>
                </a:extLst>
              </p:cNvPr>
              <p:cNvSpPr/>
              <p:nvPr/>
            </p:nvSpPr>
            <p:spPr bwMode="auto">
              <a:xfrm>
                <a:off x="1742" y="367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2" name="îṣlíḍè">
                <a:extLst>
                  <a:ext uri="{FF2B5EF4-FFF2-40B4-BE49-F238E27FC236}">
                    <a16:creationId xmlns:a16="http://schemas.microsoft.com/office/drawing/2014/main" id="{DBEB7ABA-8952-469C-BD84-D3B83FE29D8B}"/>
                  </a:ext>
                </a:extLst>
              </p:cNvPr>
              <p:cNvSpPr/>
              <p:nvPr/>
            </p:nvSpPr>
            <p:spPr bwMode="auto">
              <a:xfrm>
                <a:off x="1744" y="367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3" name="íślîḋè">
                <a:extLst>
                  <a:ext uri="{FF2B5EF4-FFF2-40B4-BE49-F238E27FC236}">
                    <a16:creationId xmlns:a16="http://schemas.microsoft.com/office/drawing/2014/main" id="{76A350DB-9A74-48DC-BE63-DF83D3D86989}"/>
                  </a:ext>
                </a:extLst>
              </p:cNvPr>
              <p:cNvSpPr/>
              <p:nvPr/>
            </p:nvSpPr>
            <p:spPr bwMode="auto">
              <a:xfrm>
                <a:off x="1733" y="367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4" name="íṡlîdê">
                <a:extLst>
                  <a:ext uri="{FF2B5EF4-FFF2-40B4-BE49-F238E27FC236}">
                    <a16:creationId xmlns:a16="http://schemas.microsoft.com/office/drawing/2014/main" id="{3E9ACCB8-B3D1-49C7-8E98-DDBDA13C760A}"/>
                  </a:ext>
                </a:extLst>
              </p:cNvPr>
              <p:cNvSpPr/>
              <p:nvPr/>
            </p:nvSpPr>
            <p:spPr bwMode="auto">
              <a:xfrm>
                <a:off x="1731" y="367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5" name="îṥlíďê">
                <a:extLst>
                  <a:ext uri="{FF2B5EF4-FFF2-40B4-BE49-F238E27FC236}">
                    <a16:creationId xmlns:a16="http://schemas.microsoft.com/office/drawing/2014/main" id="{73D207CF-8731-4939-AA4A-9A57AF6E3454}"/>
                  </a:ext>
                </a:extLst>
              </p:cNvPr>
              <p:cNvSpPr/>
              <p:nvPr/>
            </p:nvSpPr>
            <p:spPr bwMode="auto">
              <a:xfrm>
                <a:off x="1731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6" name="íṩļîďe">
                <a:extLst>
                  <a:ext uri="{FF2B5EF4-FFF2-40B4-BE49-F238E27FC236}">
                    <a16:creationId xmlns:a16="http://schemas.microsoft.com/office/drawing/2014/main" id="{D750862D-5021-4216-B56B-2270966184CD}"/>
                  </a:ext>
                </a:extLst>
              </p:cNvPr>
              <p:cNvSpPr/>
              <p:nvPr/>
            </p:nvSpPr>
            <p:spPr bwMode="auto">
              <a:xfrm>
                <a:off x="1730" y="36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7" name="íSlïḍé">
                <a:extLst>
                  <a:ext uri="{FF2B5EF4-FFF2-40B4-BE49-F238E27FC236}">
                    <a16:creationId xmlns:a16="http://schemas.microsoft.com/office/drawing/2014/main" id="{52D31FA2-BDC9-49E0-8A90-234147E3DE26}"/>
                  </a:ext>
                </a:extLst>
              </p:cNvPr>
              <p:cNvSpPr/>
              <p:nvPr/>
            </p:nvSpPr>
            <p:spPr bwMode="auto">
              <a:xfrm>
                <a:off x="1729" y="3681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8" name="ïṣlîḓé">
                <a:extLst>
                  <a:ext uri="{FF2B5EF4-FFF2-40B4-BE49-F238E27FC236}">
                    <a16:creationId xmlns:a16="http://schemas.microsoft.com/office/drawing/2014/main" id="{73C9C50D-0382-4C9A-B5CD-ACBCF96FA77F}"/>
                  </a:ext>
                </a:extLst>
              </p:cNvPr>
              <p:cNvSpPr/>
              <p:nvPr/>
            </p:nvSpPr>
            <p:spPr bwMode="auto">
              <a:xfrm>
                <a:off x="1728" y="368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9" name="ïṣľîḋè">
                <a:extLst>
                  <a:ext uri="{FF2B5EF4-FFF2-40B4-BE49-F238E27FC236}">
                    <a16:creationId xmlns:a16="http://schemas.microsoft.com/office/drawing/2014/main" id="{BA58FA1D-0AD2-4400-A8DC-5F7A9E8876F2}"/>
                  </a:ext>
                </a:extLst>
              </p:cNvPr>
              <p:cNvSpPr/>
              <p:nvPr/>
            </p:nvSpPr>
            <p:spPr bwMode="auto">
              <a:xfrm>
                <a:off x="1729" y="368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0" name="íşḻiḍê">
                <a:extLst>
                  <a:ext uri="{FF2B5EF4-FFF2-40B4-BE49-F238E27FC236}">
                    <a16:creationId xmlns:a16="http://schemas.microsoft.com/office/drawing/2014/main" id="{B17A5124-0B7B-4050-9875-F60DEDBC04AD}"/>
                  </a:ext>
                </a:extLst>
              </p:cNvPr>
              <p:cNvSpPr/>
              <p:nvPr/>
            </p:nvSpPr>
            <p:spPr bwMode="auto">
              <a:xfrm>
                <a:off x="1730" y="3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1" name="i$ļíďê">
                <a:extLst>
                  <a:ext uri="{FF2B5EF4-FFF2-40B4-BE49-F238E27FC236}">
                    <a16:creationId xmlns:a16="http://schemas.microsoft.com/office/drawing/2014/main" id="{1231F6EF-AD11-4F74-B547-F2C22F383A38}"/>
                  </a:ext>
                </a:extLst>
              </p:cNvPr>
              <p:cNvSpPr/>
              <p:nvPr/>
            </p:nvSpPr>
            <p:spPr bwMode="auto">
              <a:xfrm>
                <a:off x="1728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2" name="ïṧľíde">
                <a:extLst>
                  <a:ext uri="{FF2B5EF4-FFF2-40B4-BE49-F238E27FC236}">
                    <a16:creationId xmlns:a16="http://schemas.microsoft.com/office/drawing/2014/main" id="{E8487DFC-955B-42B2-BDDA-FF97BE811E13}"/>
                  </a:ext>
                </a:extLst>
              </p:cNvPr>
              <p:cNvSpPr/>
              <p:nvPr/>
            </p:nvSpPr>
            <p:spPr bwMode="auto">
              <a:xfrm>
                <a:off x="1728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3" name="iṩ1îḓè">
                <a:extLst>
                  <a:ext uri="{FF2B5EF4-FFF2-40B4-BE49-F238E27FC236}">
                    <a16:creationId xmlns:a16="http://schemas.microsoft.com/office/drawing/2014/main" id="{8927DED3-425C-42A2-8399-E37C30F85758}"/>
                  </a:ext>
                </a:extLst>
              </p:cNvPr>
              <p:cNvSpPr/>
              <p:nvPr/>
            </p:nvSpPr>
            <p:spPr bwMode="auto">
              <a:xfrm>
                <a:off x="1727" y="36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4" name="îṧḻîḍè">
                <a:extLst>
                  <a:ext uri="{FF2B5EF4-FFF2-40B4-BE49-F238E27FC236}">
                    <a16:creationId xmlns:a16="http://schemas.microsoft.com/office/drawing/2014/main" id="{2050A93A-6A7C-4090-88CF-E63CD33FA92C}"/>
                  </a:ext>
                </a:extLst>
              </p:cNvPr>
              <p:cNvSpPr/>
              <p:nvPr/>
            </p:nvSpPr>
            <p:spPr bwMode="auto">
              <a:xfrm>
                <a:off x="1726" y="3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5" name="íṣlídê">
                <a:extLst>
                  <a:ext uri="{FF2B5EF4-FFF2-40B4-BE49-F238E27FC236}">
                    <a16:creationId xmlns:a16="http://schemas.microsoft.com/office/drawing/2014/main" id="{A71D724F-5950-41EA-B03A-127AB535BD9B}"/>
                  </a:ext>
                </a:extLst>
              </p:cNvPr>
              <p:cNvSpPr/>
              <p:nvPr/>
            </p:nvSpPr>
            <p:spPr bwMode="auto">
              <a:xfrm>
                <a:off x="1727" y="368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6" name="iṡḷiďe">
                <a:extLst>
                  <a:ext uri="{FF2B5EF4-FFF2-40B4-BE49-F238E27FC236}">
                    <a16:creationId xmlns:a16="http://schemas.microsoft.com/office/drawing/2014/main" id="{EE3FC290-390C-45D9-9988-D835D1AB5CDF}"/>
                  </a:ext>
                </a:extLst>
              </p:cNvPr>
              <p:cNvSpPr/>
              <p:nvPr/>
            </p:nvSpPr>
            <p:spPr bwMode="auto">
              <a:xfrm>
                <a:off x="1727" y="368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7" name="iṡļíďê">
                <a:extLst>
                  <a:ext uri="{FF2B5EF4-FFF2-40B4-BE49-F238E27FC236}">
                    <a16:creationId xmlns:a16="http://schemas.microsoft.com/office/drawing/2014/main" id="{3D6928F5-BF52-463A-9C2D-8181469849C8}"/>
                  </a:ext>
                </a:extLst>
              </p:cNvPr>
              <p:cNvSpPr/>
              <p:nvPr/>
            </p:nvSpPr>
            <p:spPr bwMode="auto">
              <a:xfrm>
                <a:off x="1726" y="3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8" name="iṣļiḑê">
                <a:extLst>
                  <a:ext uri="{FF2B5EF4-FFF2-40B4-BE49-F238E27FC236}">
                    <a16:creationId xmlns:a16="http://schemas.microsoft.com/office/drawing/2014/main" id="{4C371682-7C5E-49A5-9895-E7E8BE3E9793}"/>
                  </a:ext>
                </a:extLst>
              </p:cNvPr>
              <p:cNvSpPr/>
              <p:nvPr/>
            </p:nvSpPr>
            <p:spPr bwMode="auto">
              <a:xfrm>
                <a:off x="1727" y="3690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9" name="išlíḑé">
                <a:extLst>
                  <a:ext uri="{FF2B5EF4-FFF2-40B4-BE49-F238E27FC236}">
                    <a16:creationId xmlns:a16="http://schemas.microsoft.com/office/drawing/2014/main" id="{4F39CC43-5FAE-4B01-9D6A-5F10A0D13B76}"/>
                  </a:ext>
                </a:extLst>
              </p:cNvPr>
              <p:cNvSpPr/>
              <p:nvPr/>
            </p:nvSpPr>
            <p:spPr bwMode="auto">
              <a:xfrm>
                <a:off x="1727" y="369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0" name="iṥḷíďè">
                <a:extLst>
                  <a:ext uri="{FF2B5EF4-FFF2-40B4-BE49-F238E27FC236}">
                    <a16:creationId xmlns:a16="http://schemas.microsoft.com/office/drawing/2014/main" id="{584A73F5-92D5-48B8-A4F6-04E380B13737}"/>
                  </a:ext>
                </a:extLst>
              </p:cNvPr>
              <p:cNvSpPr/>
              <p:nvPr/>
            </p:nvSpPr>
            <p:spPr bwMode="auto">
              <a:xfrm>
                <a:off x="1727" y="369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1" name="îṥḷîdê">
                <a:extLst>
                  <a:ext uri="{FF2B5EF4-FFF2-40B4-BE49-F238E27FC236}">
                    <a16:creationId xmlns:a16="http://schemas.microsoft.com/office/drawing/2014/main" id="{7094C1EF-8BD3-4F5F-B32C-7F7DE13642D5}"/>
                  </a:ext>
                </a:extLst>
              </p:cNvPr>
              <p:cNvSpPr/>
              <p:nvPr/>
            </p:nvSpPr>
            <p:spPr bwMode="auto">
              <a:xfrm>
                <a:off x="1726" y="369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2" name="íšļïḑè">
                <a:extLst>
                  <a:ext uri="{FF2B5EF4-FFF2-40B4-BE49-F238E27FC236}">
                    <a16:creationId xmlns:a16="http://schemas.microsoft.com/office/drawing/2014/main" id="{4EB262AB-1464-4D01-B065-6B59B03D1789}"/>
                  </a:ext>
                </a:extLst>
              </p:cNvPr>
              <p:cNvSpPr/>
              <p:nvPr/>
            </p:nvSpPr>
            <p:spPr bwMode="auto">
              <a:xfrm>
                <a:off x="1727" y="3693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1 h 2"/>
                  <a:gd name="T18" fmla="*/ 0 w 1"/>
                  <a:gd name="T1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3" name="îśḻiḍê">
                <a:extLst>
                  <a:ext uri="{FF2B5EF4-FFF2-40B4-BE49-F238E27FC236}">
                    <a16:creationId xmlns:a16="http://schemas.microsoft.com/office/drawing/2014/main" id="{8D927AB4-E2A0-4DDF-84AA-CBCB814B32F1}"/>
                  </a:ext>
                </a:extLst>
              </p:cNvPr>
              <p:cNvSpPr/>
              <p:nvPr/>
            </p:nvSpPr>
            <p:spPr bwMode="auto">
              <a:xfrm>
                <a:off x="1727" y="369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4" name="ï$ḻídè">
                <a:extLst>
                  <a:ext uri="{FF2B5EF4-FFF2-40B4-BE49-F238E27FC236}">
                    <a16:creationId xmlns:a16="http://schemas.microsoft.com/office/drawing/2014/main" id="{CF202E3C-DEA7-45EC-BE0A-FCD98D48B914}"/>
                  </a:ext>
                </a:extLst>
              </p:cNvPr>
              <p:cNvSpPr/>
              <p:nvPr/>
            </p:nvSpPr>
            <p:spPr bwMode="auto">
              <a:xfrm>
                <a:off x="1728" y="369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5" name="îṣḻiḋè">
                <a:extLst>
                  <a:ext uri="{FF2B5EF4-FFF2-40B4-BE49-F238E27FC236}">
                    <a16:creationId xmlns:a16="http://schemas.microsoft.com/office/drawing/2014/main" id="{E00986FF-1B9E-466A-BBE5-BE27CC47CF76}"/>
                  </a:ext>
                </a:extLst>
              </p:cNvPr>
              <p:cNvSpPr/>
              <p:nvPr/>
            </p:nvSpPr>
            <p:spPr bwMode="auto">
              <a:xfrm>
                <a:off x="1728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6" name="íŝľíḑè">
                <a:extLst>
                  <a:ext uri="{FF2B5EF4-FFF2-40B4-BE49-F238E27FC236}">
                    <a16:creationId xmlns:a16="http://schemas.microsoft.com/office/drawing/2014/main" id="{13D74796-085C-4E93-80F5-210553D4D541}"/>
                  </a:ext>
                </a:extLst>
              </p:cNvPr>
              <p:cNvSpPr/>
              <p:nvPr/>
            </p:nvSpPr>
            <p:spPr bwMode="auto">
              <a:xfrm>
                <a:off x="1729" y="36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7" name="iṣļîḓé">
                <a:extLst>
                  <a:ext uri="{FF2B5EF4-FFF2-40B4-BE49-F238E27FC236}">
                    <a16:creationId xmlns:a16="http://schemas.microsoft.com/office/drawing/2014/main" id="{4B8EB5D7-75C7-43CE-BDE0-5109F2187259}"/>
                  </a:ext>
                </a:extLst>
              </p:cNvPr>
              <p:cNvSpPr/>
              <p:nvPr/>
            </p:nvSpPr>
            <p:spPr bwMode="auto">
              <a:xfrm>
                <a:off x="1728" y="368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8" name="íṡľïḓe">
                <a:extLst>
                  <a:ext uri="{FF2B5EF4-FFF2-40B4-BE49-F238E27FC236}">
                    <a16:creationId xmlns:a16="http://schemas.microsoft.com/office/drawing/2014/main" id="{BC61CCD3-2583-48FE-AC48-76FC058ED8F3}"/>
                  </a:ext>
                </a:extLst>
              </p:cNvPr>
              <p:cNvSpPr/>
              <p:nvPr/>
            </p:nvSpPr>
            <p:spPr bwMode="auto">
              <a:xfrm>
                <a:off x="1729" y="369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9" name="îşlïḑé">
                <a:extLst>
                  <a:ext uri="{FF2B5EF4-FFF2-40B4-BE49-F238E27FC236}">
                    <a16:creationId xmlns:a16="http://schemas.microsoft.com/office/drawing/2014/main" id="{AF915482-4E81-46C1-9E28-29CB5C8C4752}"/>
                  </a:ext>
                </a:extLst>
              </p:cNvPr>
              <p:cNvSpPr/>
              <p:nvPr/>
            </p:nvSpPr>
            <p:spPr bwMode="auto">
              <a:xfrm>
                <a:off x="1730" y="36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0" name="íṡľídè">
                <a:extLst>
                  <a:ext uri="{FF2B5EF4-FFF2-40B4-BE49-F238E27FC236}">
                    <a16:creationId xmlns:a16="http://schemas.microsoft.com/office/drawing/2014/main" id="{E385177E-6FA1-4BF6-9793-EFCC6559E8A3}"/>
                  </a:ext>
                </a:extLst>
              </p:cNvPr>
              <p:cNvSpPr/>
              <p:nvPr/>
            </p:nvSpPr>
            <p:spPr bwMode="auto">
              <a:xfrm>
                <a:off x="1727" y="37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1" name="ïśḷíḑê">
                <a:extLst>
                  <a:ext uri="{FF2B5EF4-FFF2-40B4-BE49-F238E27FC236}">
                    <a16:creationId xmlns:a16="http://schemas.microsoft.com/office/drawing/2014/main" id="{CE061FF8-0A5D-4E79-9D3F-8884115CCFDF}"/>
                  </a:ext>
                </a:extLst>
              </p:cNvPr>
              <p:cNvSpPr/>
              <p:nvPr/>
            </p:nvSpPr>
            <p:spPr bwMode="auto">
              <a:xfrm>
                <a:off x="1725" y="372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2" name="ïṩḷîďé">
                <a:extLst>
                  <a:ext uri="{FF2B5EF4-FFF2-40B4-BE49-F238E27FC236}">
                    <a16:creationId xmlns:a16="http://schemas.microsoft.com/office/drawing/2014/main" id="{87019595-F23B-4053-BF16-536A90C9BC96}"/>
                  </a:ext>
                </a:extLst>
              </p:cNvPr>
              <p:cNvSpPr/>
              <p:nvPr/>
            </p:nvSpPr>
            <p:spPr bwMode="auto">
              <a:xfrm>
                <a:off x="1725" y="37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3" name="íSľídé">
                <a:extLst>
                  <a:ext uri="{FF2B5EF4-FFF2-40B4-BE49-F238E27FC236}">
                    <a16:creationId xmlns:a16="http://schemas.microsoft.com/office/drawing/2014/main" id="{22AC2124-618E-4094-9E6A-BD385889D455}"/>
                  </a:ext>
                </a:extLst>
              </p:cNvPr>
              <p:cNvSpPr/>
              <p:nvPr/>
            </p:nvSpPr>
            <p:spPr bwMode="auto">
              <a:xfrm>
                <a:off x="1726" y="371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1 h 1"/>
                  <a:gd name="T16" fmla="*/ 1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4" name="ïŝḻîḍe">
                <a:extLst>
                  <a:ext uri="{FF2B5EF4-FFF2-40B4-BE49-F238E27FC236}">
                    <a16:creationId xmlns:a16="http://schemas.microsoft.com/office/drawing/2014/main" id="{31FC4907-ED16-4F09-A9E9-29B46FF307C3}"/>
                  </a:ext>
                </a:extLst>
              </p:cNvPr>
              <p:cNvSpPr/>
              <p:nvPr/>
            </p:nvSpPr>
            <p:spPr bwMode="auto">
              <a:xfrm>
                <a:off x="1724" y="371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5" name="iṡlîďe">
                <a:extLst>
                  <a:ext uri="{FF2B5EF4-FFF2-40B4-BE49-F238E27FC236}">
                    <a16:creationId xmlns:a16="http://schemas.microsoft.com/office/drawing/2014/main" id="{EBC7903A-AB49-4505-8465-0D9EEE0E7EF3}"/>
                  </a:ext>
                </a:extLst>
              </p:cNvPr>
              <p:cNvSpPr/>
              <p:nvPr/>
            </p:nvSpPr>
            <p:spPr bwMode="auto">
              <a:xfrm>
                <a:off x="1724" y="371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1 h 1"/>
                  <a:gd name="T16" fmla="*/ 0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6" name="ïŝļiḓè">
                <a:extLst>
                  <a:ext uri="{FF2B5EF4-FFF2-40B4-BE49-F238E27FC236}">
                    <a16:creationId xmlns:a16="http://schemas.microsoft.com/office/drawing/2014/main" id="{5F4C9233-041D-495C-BF58-ABF1E4A9E024}"/>
                  </a:ext>
                </a:extLst>
              </p:cNvPr>
              <p:cNvSpPr/>
              <p:nvPr/>
            </p:nvSpPr>
            <p:spPr bwMode="auto">
              <a:xfrm>
                <a:off x="1728" y="371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7" name="ïSḷîďè">
                <a:extLst>
                  <a:ext uri="{FF2B5EF4-FFF2-40B4-BE49-F238E27FC236}">
                    <a16:creationId xmlns:a16="http://schemas.microsoft.com/office/drawing/2014/main" id="{25B99018-5B54-471B-9749-09F1DACE165A}"/>
                  </a:ext>
                </a:extLst>
              </p:cNvPr>
              <p:cNvSpPr/>
              <p:nvPr/>
            </p:nvSpPr>
            <p:spPr bwMode="auto">
              <a:xfrm>
                <a:off x="1727" y="371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8" name="ís1íḑè">
                <a:extLst>
                  <a:ext uri="{FF2B5EF4-FFF2-40B4-BE49-F238E27FC236}">
                    <a16:creationId xmlns:a16="http://schemas.microsoft.com/office/drawing/2014/main" id="{7452F952-136E-4B2D-9DF1-2555A7DEE367}"/>
                  </a:ext>
                </a:extLst>
              </p:cNvPr>
              <p:cNvSpPr/>
              <p:nvPr/>
            </p:nvSpPr>
            <p:spPr bwMode="auto">
              <a:xfrm>
                <a:off x="1726" y="37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9" name="íslîḍè">
                <a:extLst>
                  <a:ext uri="{FF2B5EF4-FFF2-40B4-BE49-F238E27FC236}">
                    <a16:creationId xmlns:a16="http://schemas.microsoft.com/office/drawing/2014/main" id="{03FE4755-8487-48A6-B47E-668CA3A39A29}"/>
                  </a:ext>
                </a:extLst>
              </p:cNvPr>
              <p:cNvSpPr/>
              <p:nvPr/>
            </p:nvSpPr>
            <p:spPr bwMode="auto">
              <a:xfrm>
                <a:off x="1728" y="37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0" name="îśḻîḋe">
                <a:extLst>
                  <a:ext uri="{FF2B5EF4-FFF2-40B4-BE49-F238E27FC236}">
                    <a16:creationId xmlns:a16="http://schemas.microsoft.com/office/drawing/2014/main" id="{290A531F-0DA7-4D2E-81F5-C37F1ED94F61}"/>
                  </a:ext>
                </a:extLst>
              </p:cNvPr>
              <p:cNvSpPr/>
              <p:nvPr/>
            </p:nvSpPr>
            <p:spPr bwMode="auto">
              <a:xfrm>
                <a:off x="1730" y="37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1" name="îśļîḑe">
                <a:extLst>
                  <a:ext uri="{FF2B5EF4-FFF2-40B4-BE49-F238E27FC236}">
                    <a16:creationId xmlns:a16="http://schemas.microsoft.com/office/drawing/2014/main" id="{5699EDA4-D51A-42DF-A5D3-FA8AFA2FC4CE}"/>
                  </a:ext>
                </a:extLst>
              </p:cNvPr>
              <p:cNvSpPr/>
              <p:nvPr/>
            </p:nvSpPr>
            <p:spPr bwMode="auto">
              <a:xfrm>
                <a:off x="1729" y="37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2" name="iśliḍe">
                <a:extLst>
                  <a:ext uri="{FF2B5EF4-FFF2-40B4-BE49-F238E27FC236}">
                    <a16:creationId xmlns:a16="http://schemas.microsoft.com/office/drawing/2014/main" id="{03419243-80B5-49D9-B35E-2E1816497804}"/>
                  </a:ext>
                </a:extLst>
              </p:cNvPr>
              <p:cNvSpPr/>
              <p:nvPr/>
            </p:nvSpPr>
            <p:spPr bwMode="auto">
              <a:xfrm>
                <a:off x="1728" y="37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3" name="ïṡḷîḋè">
                <a:extLst>
                  <a:ext uri="{FF2B5EF4-FFF2-40B4-BE49-F238E27FC236}">
                    <a16:creationId xmlns:a16="http://schemas.microsoft.com/office/drawing/2014/main" id="{ABEEAA15-128B-4F7C-8F38-6C72756BFAF1}"/>
                  </a:ext>
                </a:extLst>
              </p:cNvPr>
              <p:cNvSpPr/>
              <p:nvPr/>
            </p:nvSpPr>
            <p:spPr bwMode="auto">
              <a:xfrm>
                <a:off x="1726" y="372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4" name="iṣḷîḍê">
                <a:extLst>
                  <a:ext uri="{FF2B5EF4-FFF2-40B4-BE49-F238E27FC236}">
                    <a16:creationId xmlns:a16="http://schemas.microsoft.com/office/drawing/2014/main" id="{D3909838-0EC9-45C6-9D39-3E93FCF7ED95}"/>
                  </a:ext>
                </a:extLst>
              </p:cNvPr>
              <p:cNvSpPr/>
              <p:nvPr/>
            </p:nvSpPr>
            <p:spPr bwMode="auto">
              <a:xfrm>
                <a:off x="1728" y="372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5" name="ïślíḍé">
                <a:extLst>
                  <a:ext uri="{FF2B5EF4-FFF2-40B4-BE49-F238E27FC236}">
                    <a16:creationId xmlns:a16="http://schemas.microsoft.com/office/drawing/2014/main" id="{7C63920B-B114-47FE-8F0F-FC71B440D3D5}"/>
                  </a:ext>
                </a:extLst>
              </p:cNvPr>
              <p:cNvSpPr/>
              <p:nvPr/>
            </p:nvSpPr>
            <p:spPr bwMode="auto">
              <a:xfrm>
                <a:off x="1728" y="37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6" name="îṡḷîďé">
                <a:extLst>
                  <a:ext uri="{FF2B5EF4-FFF2-40B4-BE49-F238E27FC236}">
                    <a16:creationId xmlns:a16="http://schemas.microsoft.com/office/drawing/2014/main" id="{BDAEBB8C-EC26-4076-8C9E-D1F12C771BF3}"/>
                  </a:ext>
                </a:extLst>
              </p:cNvPr>
              <p:cNvSpPr/>
              <p:nvPr/>
            </p:nvSpPr>
            <p:spPr bwMode="auto">
              <a:xfrm>
                <a:off x="1728" y="37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7" name="îŝļïḍè">
                <a:extLst>
                  <a:ext uri="{FF2B5EF4-FFF2-40B4-BE49-F238E27FC236}">
                    <a16:creationId xmlns:a16="http://schemas.microsoft.com/office/drawing/2014/main" id="{2A90E3C5-AFC0-4828-81CD-BCB484CBE153}"/>
                  </a:ext>
                </a:extLst>
              </p:cNvPr>
              <p:cNvSpPr/>
              <p:nvPr/>
            </p:nvSpPr>
            <p:spPr bwMode="auto">
              <a:xfrm>
                <a:off x="1725" y="373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8" name="iśḷiḓe">
                <a:extLst>
                  <a:ext uri="{FF2B5EF4-FFF2-40B4-BE49-F238E27FC236}">
                    <a16:creationId xmlns:a16="http://schemas.microsoft.com/office/drawing/2014/main" id="{1563313E-C11A-4CCE-A31B-AB443530DBB0}"/>
                  </a:ext>
                </a:extLst>
              </p:cNvPr>
              <p:cNvSpPr/>
              <p:nvPr/>
            </p:nvSpPr>
            <p:spPr bwMode="auto">
              <a:xfrm>
                <a:off x="1724" y="372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9" name="îşḻîḍé">
                <a:extLst>
                  <a:ext uri="{FF2B5EF4-FFF2-40B4-BE49-F238E27FC236}">
                    <a16:creationId xmlns:a16="http://schemas.microsoft.com/office/drawing/2014/main" id="{7C58A50D-E343-4869-904B-3B618F816622}"/>
                  </a:ext>
                </a:extLst>
              </p:cNvPr>
              <p:cNvSpPr/>
              <p:nvPr/>
            </p:nvSpPr>
            <p:spPr bwMode="auto">
              <a:xfrm>
                <a:off x="1726" y="372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0" name="íšḻïḓè">
                <a:extLst>
                  <a:ext uri="{FF2B5EF4-FFF2-40B4-BE49-F238E27FC236}">
                    <a16:creationId xmlns:a16="http://schemas.microsoft.com/office/drawing/2014/main" id="{5868355F-3779-4A9D-9149-A0E3382CC302}"/>
                  </a:ext>
                </a:extLst>
              </p:cNvPr>
              <p:cNvSpPr/>
              <p:nvPr/>
            </p:nvSpPr>
            <p:spPr bwMode="auto">
              <a:xfrm>
                <a:off x="1727" y="37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1" name="ïšḷïḍê">
                <a:extLst>
                  <a:ext uri="{FF2B5EF4-FFF2-40B4-BE49-F238E27FC236}">
                    <a16:creationId xmlns:a16="http://schemas.microsoft.com/office/drawing/2014/main" id="{1E4312A6-B027-4CF5-90E3-506839B6C287}"/>
                  </a:ext>
                </a:extLst>
              </p:cNvPr>
              <p:cNvSpPr/>
              <p:nvPr/>
            </p:nvSpPr>
            <p:spPr bwMode="auto">
              <a:xfrm>
                <a:off x="1731" y="37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2" name="í$ļiďé">
                <a:extLst>
                  <a:ext uri="{FF2B5EF4-FFF2-40B4-BE49-F238E27FC236}">
                    <a16:creationId xmlns:a16="http://schemas.microsoft.com/office/drawing/2014/main" id="{714F2351-B17D-4BB5-AC36-B5DD9C9A180D}"/>
                  </a:ext>
                </a:extLst>
              </p:cNvPr>
              <p:cNvSpPr/>
              <p:nvPr/>
            </p:nvSpPr>
            <p:spPr bwMode="auto">
              <a:xfrm>
                <a:off x="1737" y="371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3" name="îślíḑe">
                <a:extLst>
                  <a:ext uri="{FF2B5EF4-FFF2-40B4-BE49-F238E27FC236}">
                    <a16:creationId xmlns:a16="http://schemas.microsoft.com/office/drawing/2014/main" id="{6AC1B027-9E73-4D14-ACDA-E4979A13972C}"/>
                  </a:ext>
                </a:extLst>
              </p:cNvPr>
              <p:cNvSpPr/>
              <p:nvPr/>
            </p:nvSpPr>
            <p:spPr bwMode="auto">
              <a:xfrm>
                <a:off x="1738" y="370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4" name="iṧľiḓé">
                <a:extLst>
                  <a:ext uri="{FF2B5EF4-FFF2-40B4-BE49-F238E27FC236}">
                    <a16:creationId xmlns:a16="http://schemas.microsoft.com/office/drawing/2014/main" id="{E99C032B-B918-43B4-9F8A-3B707E79E7BD}"/>
                  </a:ext>
                </a:extLst>
              </p:cNvPr>
              <p:cNvSpPr/>
              <p:nvPr/>
            </p:nvSpPr>
            <p:spPr bwMode="auto">
              <a:xfrm>
                <a:off x="1733" y="372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5" name="îšḻiḋê">
                <a:extLst>
                  <a:ext uri="{FF2B5EF4-FFF2-40B4-BE49-F238E27FC236}">
                    <a16:creationId xmlns:a16="http://schemas.microsoft.com/office/drawing/2014/main" id="{7BA3F08B-7467-43C7-9E0D-76810CDFDD81}"/>
                  </a:ext>
                </a:extLst>
              </p:cNvPr>
              <p:cNvSpPr/>
              <p:nvPr/>
            </p:nvSpPr>
            <p:spPr bwMode="auto">
              <a:xfrm>
                <a:off x="1730" y="37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6" name="îṧḻiďè">
                <a:extLst>
                  <a:ext uri="{FF2B5EF4-FFF2-40B4-BE49-F238E27FC236}">
                    <a16:creationId xmlns:a16="http://schemas.microsoft.com/office/drawing/2014/main" id="{853636C5-21DF-4106-88E2-213D1DCFF64D}"/>
                  </a:ext>
                </a:extLst>
              </p:cNvPr>
              <p:cNvSpPr/>
              <p:nvPr/>
            </p:nvSpPr>
            <p:spPr bwMode="auto">
              <a:xfrm>
                <a:off x="1731" y="372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7" name="îṡḷïďé">
                <a:extLst>
                  <a:ext uri="{FF2B5EF4-FFF2-40B4-BE49-F238E27FC236}">
                    <a16:creationId xmlns:a16="http://schemas.microsoft.com/office/drawing/2014/main" id="{2AACEE45-A7E4-4EF0-AA97-8E41CD2D3EFF}"/>
                  </a:ext>
                </a:extLst>
              </p:cNvPr>
              <p:cNvSpPr/>
              <p:nvPr/>
            </p:nvSpPr>
            <p:spPr bwMode="auto">
              <a:xfrm>
                <a:off x="1735" y="37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8" name="îṡ1íďe">
                <a:extLst>
                  <a:ext uri="{FF2B5EF4-FFF2-40B4-BE49-F238E27FC236}">
                    <a16:creationId xmlns:a16="http://schemas.microsoft.com/office/drawing/2014/main" id="{2025F4F8-90F8-40B0-A4F6-0103707B20B7}"/>
                  </a:ext>
                </a:extLst>
              </p:cNvPr>
              <p:cNvSpPr/>
              <p:nvPr/>
            </p:nvSpPr>
            <p:spPr bwMode="auto">
              <a:xfrm>
                <a:off x="1741" y="371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9" name="íşľïďe">
                <a:extLst>
                  <a:ext uri="{FF2B5EF4-FFF2-40B4-BE49-F238E27FC236}">
                    <a16:creationId xmlns:a16="http://schemas.microsoft.com/office/drawing/2014/main" id="{624DAAF1-3433-475B-8372-A550451B0423}"/>
                  </a:ext>
                </a:extLst>
              </p:cNvPr>
              <p:cNvSpPr/>
              <p:nvPr/>
            </p:nvSpPr>
            <p:spPr bwMode="auto">
              <a:xfrm>
                <a:off x="1743" y="371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0" name="ïṧlíḋé">
                <a:extLst>
                  <a:ext uri="{FF2B5EF4-FFF2-40B4-BE49-F238E27FC236}">
                    <a16:creationId xmlns:a16="http://schemas.microsoft.com/office/drawing/2014/main" id="{5060B103-BE13-4BE7-A654-CEFE3362F77D}"/>
                  </a:ext>
                </a:extLst>
              </p:cNvPr>
              <p:cNvSpPr/>
              <p:nvPr/>
            </p:nvSpPr>
            <p:spPr bwMode="auto">
              <a:xfrm>
                <a:off x="1738" y="3717"/>
                <a:ext cx="1" cy="3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1" name="ïSḻîḑe">
                <a:extLst>
                  <a:ext uri="{FF2B5EF4-FFF2-40B4-BE49-F238E27FC236}">
                    <a16:creationId xmlns:a16="http://schemas.microsoft.com/office/drawing/2014/main" id="{0CB71F61-DA3C-405E-B61B-D6AE1A694274}"/>
                  </a:ext>
                </a:extLst>
              </p:cNvPr>
              <p:cNvSpPr/>
              <p:nvPr/>
            </p:nvSpPr>
            <p:spPr bwMode="auto">
              <a:xfrm>
                <a:off x="1735" y="37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2" name="îṩlïďe">
                <a:extLst>
                  <a:ext uri="{FF2B5EF4-FFF2-40B4-BE49-F238E27FC236}">
                    <a16:creationId xmlns:a16="http://schemas.microsoft.com/office/drawing/2014/main" id="{5AB484C5-195E-4BC0-9976-884760A6E45D}"/>
                  </a:ext>
                </a:extLst>
              </p:cNvPr>
              <p:cNvSpPr/>
              <p:nvPr/>
            </p:nvSpPr>
            <p:spPr bwMode="auto">
              <a:xfrm>
                <a:off x="1732" y="371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3" name="í$ḻïḑè">
                <a:extLst>
                  <a:ext uri="{FF2B5EF4-FFF2-40B4-BE49-F238E27FC236}">
                    <a16:creationId xmlns:a16="http://schemas.microsoft.com/office/drawing/2014/main" id="{3D59D7E0-CBFB-4F30-A4BA-487FA1CFA023}"/>
                  </a:ext>
                </a:extLst>
              </p:cNvPr>
              <p:cNvSpPr/>
              <p:nvPr/>
            </p:nvSpPr>
            <p:spPr bwMode="auto">
              <a:xfrm>
                <a:off x="1733" y="371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4" name="ísḻïďè">
                <a:extLst>
                  <a:ext uri="{FF2B5EF4-FFF2-40B4-BE49-F238E27FC236}">
                    <a16:creationId xmlns:a16="http://schemas.microsoft.com/office/drawing/2014/main" id="{D800DBDE-E2C5-4629-9EB9-AB14FF44B104}"/>
                  </a:ext>
                </a:extLst>
              </p:cNvPr>
              <p:cNvSpPr/>
              <p:nvPr/>
            </p:nvSpPr>
            <p:spPr bwMode="auto">
              <a:xfrm>
                <a:off x="1733" y="371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5" name="îṧḻïḍe">
                <a:extLst>
                  <a:ext uri="{FF2B5EF4-FFF2-40B4-BE49-F238E27FC236}">
                    <a16:creationId xmlns:a16="http://schemas.microsoft.com/office/drawing/2014/main" id="{0431D418-8795-4ECF-B772-4D8AA138368E}"/>
                  </a:ext>
                </a:extLst>
              </p:cNvPr>
              <p:cNvSpPr/>
              <p:nvPr/>
            </p:nvSpPr>
            <p:spPr bwMode="auto">
              <a:xfrm>
                <a:off x="1733" y="37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6" name="í$1iďê">
                <a:extLst>
                  <a:ext uri="{FF2B5EF4-FFF2-40B4-BE49-F238E27FC236}">
                    <a16:creationId xmlns:a16="http://schemas.microsoft.com/office/drawing/2014/main" id="{281D8D53-7C92-4C60-B59B-900EF674A780}"/>
                  </a:ext>
                </a:extLst>
              </p:cNvPr>
              <p:cNvSpPr/>
              <p:nvPr/>
            </p:nvSpPr>
            <p:spPr bwMode="auto">
              <a:xfrm>
                <a:off x="1733" y="371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7" name="îSḻïḓè">
                <a:extLst>
                  <a:ext uri="{FF2B5EF4-FFF2-40B4-BE49-F238E27FC236}">
                    <a16:creationId xmlns:a16="http://schemas.microsoft.com/office/drawing/2014/main" id="{EF867C9F-821C-414C-9F21-3890A1E2212F}"/>
                  </a:ext>
                </a:extLst>
              </p:cNvPr>
              <p:cNvSpPr/>
              <p:nvPr/>
            </p:nvSpPr>
            <p:spPr bwMode="auto">
              <a:xfrm>
                <a:off x="1731" y="37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8" name="ïṥ1íḑé">
                <a:extLst>
                  <a:ext uri="{FF2B5EF4-FFF2-40B4-BE49-F238E27FC236}">
                    <a16:creationId xmlns:a16="http://schemas.microsoft.com/office/drawing/2014/main" id="{3F529982-1226-43EA-877B-E4E198ECD1CC}"/>
                  </a:ext>
                </a:extLst>
              </p:cNvPr>
              <p:cNvSpPr/>
              <p:nvPr/>
            </p:nvSpPr>
            <p:spPr bwMode="auto">
              <a:xfrm>
                <a:off x="1731" y="370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9" name="iş1ïḓe">
                <a:extLst>
                  <a:ext uri="{FF2B5EF4-FFF2-40B4-BE49-F238E27FC236}">
                    <a16:creationId xmlns:a16="http://schemas.microsoft.com/office/drawing/2014/main" id="{413EE117-2322-4552-8520-5EF06857AC73}"/>
                  </a:ext>
                </a:extLst>
              </p:cNvPr>
              <p:cNvSpPr/>
              <p:nvPr/>
            </p:nvSpPr>
            <p:spPr bwMode="auto">
              <a:xfrm>
                <a:off x="1730" y="371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0" name="îslîďé">
                <a:extLst>
                  <a:ext uri="{FF2B5EF4-FFF2-40B4-BE49-F238E27FC236}">
                    <a16:creationId xmlns:a16="http://schemas.microsoft.com/office/drawing/2014/main" id="{FB8BA3BA-B3B4-4B15-921B-89688222C7C9}"/>
                  </a:ext>
                </a:extLst>
              </p:cNvPr>
              <p:cNvSpPr/>
              <p:nvPr/>
            </p:nvSpPr>
            <p:spPr bwMode="auto">
              <a:xfrm>
                <a:off x="1729" y="3716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1" name="iŝ1iḑé">
                <a:extLst>
                  <a:ext uri="{FF2B5EF4-FFF2-40B4-BE49-F238E27FC236}">
                    <a16:creationId xmlns:a16="http://schemas.microsoft.com/office/drawing/2014/main" id="{93E603E4-1702-4CB4-9B86-528A86285A9B}"/>
                  </a:ext>
                </a:extLst>
              </p:cNvPr>
              <p:cNvSpPr/>
              <p:nvPr/>
            </p:nvSpPr>
            <p:spPr bwMode="auto">
              <a:xfrm>
                <a:off x="1730" y="37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2" name="ïsľiḍé">
                <a:extLst>
                  <a:ext uri="{FF2B5EF4-FFF2-40B4-BE49-F238E27FC236}">
                    <a16:creationId xmlns:a16="http://schemas.microsoft.com/office/drawing/2014/main" id="{43B2E312-FB16-4F16-9426-371C38CCEE93}"/>
                  </a:ext>
                </a:extLst>
              </p:cNvPr>
              <p:cNvSpPr/>
              <p:nvPr/>
            </p:nvSpPr>
            <p:spPr bwMode="auto">
              <a:xfrm>
                <a:off x="1735" y="371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3" name="íṥľídè">
                <a:extLst>
                  <a:ext uri="{FF2B5EF4-FFF2-40B4-BE49-F238E27FC236}">
                    <a16:creationId xmlns:a16="http://schemas.microsoft.com/office/drawing/2014/main" id="{D68763D6-40CF-4EC7-8082-80B7DD8D0F11}"/>
                  </a:ext>
                </a:extLst>
              </p:cNvPr>
              <p:cNvSpPr/>
              <p:nvPr/>
            </p:nvSpPr>
            <p:spPr bwMode="auto">
              <a:xfrm>
                <a:off x="1732" y="372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4" name="íślíďè">
                <a:extLst>
                  <a:ext uri="{FF2B5EF4-FFF2-40B4-BE49-F238E27FC236}">
                    <a16:creationId xmlns:a16="http://schemas.microsoft.com/office/drawing/2014/main" id="{E79955A5-004F-41FB-8E7F-6679E55E699D}"/>
                  </a:ext>
                </a:extLst>
              </p:cNvPr>
              <p:cNvSpPr/>
              <p:nvPr/>
            </p:nvSpPr>
            <p:spPr bwMode="auto">
              <a:xfrm>
                <a:off x="1733" y="37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5" name="iṩľiḑé">
                <a:extLst>
                  <a:ext uri="{FF2B5EF4-FFF2-40B4-BE49-F238E27FC236}">
                    <a16:creationId xmlns:a16="http://schemas.microsoft.com/office/drawing/2014/main" id="{A2AA3735-5D3E-4200-BC0C-33F2FE2196CF}"/>
                  </a:ext>
                </a:extLst>
              </p:cNvPr>
              <p:cNvSpPr/>
              <p:nvPr/>
            </p:nvSpPr>
            <p:spPr bwMode="auto">
              <a:xfrm>
                <a:off x="1732" y="371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6" name="îş1iḓe">
                <a:extLst>
                  <a:ext uri="{FF2B5EF4-FFF2-40B4-BE49-F238E27FC236}">
                    <a16:creationId xmlns:a16="http://schemas.microsoft.com/office/drawing/2014/main" id="{F750C95A-112C-44FD-9220-EC5B9C724212}"/>
                  </a:ext>
                </a:extLst>
              </p:cNvPr>
              <p:cNvSpPr/>
              <p:nvPr/>
            </p:nvSpPr>
            <p:spPr bwMode="auto">
              <a:xfrm>
                <a:off x="1731" y="37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7" name="íṣ1íḍè">
                <a:extLst>
                  <a:ext uri="{FF2B5EF4-FFF2-40B4-BE49-F238E27FC236}">
                    <a16:creationId xmlns:a16="http://schemas.microsoft.com/office/drawing/2014/main" id="{01A1BCD9-DE79-4AC9-8F35-25165944C462}"/>
                  </a:ext>
                </a:extLst>
              </p:cNvPr>
              <p:cNvSpPr/>
              <p:nvPr/>
            </p:nvSpPr>
            <p:spPr bwMode="auto">
              <a:xfrm>
                <a:off x="1732" y="371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8" name="iSļîḍè">
                <a:extLst>
                  <a:ext uri="{FF2B5EF4-FFF2-40B4-BE49-F238E27FC236}">
                    <a16:creationId xmlns:a16="http://schemas.microsoft.com/office/drawing/2014/main" id="{C8376B0E-E2A4-4FDE-BD7F-A809751B7AB3}"/>
                  </a:ext>
                </a:extLst>
              </p:cNvPr>
              <p:cNvSpPr/>
              <p:nvPr/>
            </p:nvSpPr>
            <p:spPr bwMode="auto">
              <a:xfrm>
                <a:off x="1735" y="37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9" name="ïs1ïḋé">
                <a:extLst>
                  <a:ext uri="{FF2B5EF4-FFF2-40B4-BE49-F238E27FC236}">
                    <a16:creationId xmlns:a16="http://schemas.microsoft.com/office/drawing/2014/main" id="{18D7892D-5F4E-4473-AE4C-BA04BBA63F76}"/>
                  </a:ext>
                </a:extLst>
              </p:cNvPr>
              <p:cNvSpPr/>
              <p:nvPr/>
            </p:nvSpPr>
            <p:spPr bwMode="auto">
              <a:xfrm>
                <a:off x="1735" y="37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0" name="îṧḻîde">
                <a:extLst>
                  <a:ext uri="{FF2B5EF4-FFF2-40B4-BE49-F238E27FC236}">
                    <a16:creationId xmlns:a16="http://schemas.microsoft.com/office/drawing/2014/main" id="{DF38A7B7-34C8-4595-9279-F2A0306A9197}"/>
                  </a:ext>
                </a:extLst>
              </p:cNvPr>
              <p:cNvSpPr/>
              <p:nvPr/>
            </p:nvSpPr>
            <p:spPr bwMode="auto">
              <a:xfrm>
                <a:off x="1730" y="372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1" name="íşļîḍè">
                <a:extLst>
                  <a:ext uri="{FF2B5EF4-FFF2-40B4-BE49-F238E27FC236}">
                    <a16:creationId xmlns:a16="http://schemas.microsoft.com/office/drawing/2014/main" id="{7F1860BC-27AA-468B-AA97-BE980A355E8D}"/>
                  </a:ext>
                </a:extLst>
              </p:cNvPr>
              <p:cNvSpPr/>
              <p:nvPr/>
            </p:nvSpPr>
            <p:spPr bwMode="auto">
              <a:xfrm>
                <a:off x="1735" y="3717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2" name="íśḷidè">
                <a:extLst>
                  <a:ext uri="{FF2B5EF4-FFF2-40B4-BE49-F238E27FC236}">
                    <a16:creationId xmlns:a16="http://schemas.microsoft.com/office/drawing/2014/main" id="{B5C431E0-CB76-4B65-9EB5-DE05CF1F65DD}"/>
                  </a:ext>
                </a:extLst>
              </p:cNvPr>
              <p:cNvSpPr/>
              <p:nvPr/>
            </p:nvSpPr>
            <p:spPr bwMode="auto">
              <a:xfrm>
                <a:off x="1737" y="371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3" name="íşḻîdê">
                <a:extLst>
                  <a:ext uri="{FF2B5EF4-FFF2-40B4-BE49-F238E27FC236}">
                    <a16:creationId xmlns:a16="http://schemas.microsoft.com/office/drawing/2014/main" id="{EB6544B3-92A1-4E0B-977C-F40BC6A13C1A}"/>
                  </a:ext>
                </a:extLst>
              </p:cNvPr>
              <p:cNvSpPr/>
              <p:nvPr/>
            </p:nvSpPr>
            <p:spPr bwMode="auto">
              <a:xfrm>
                <a:off x="1739" y="371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4" name="ïṩ1iḋè">
                <a:extLst>
                  <a:ext uri="{FF2B5EF4-FFF2-40B4-BE49-F238E27FC236}">
                    <a16:creationId xmlns:a16="http://schemas.microsoft.com/office/drawing/2014/main" id="{24739CCB-F1B4-406B-A405-E9245C9C21CF}"/>
                  </a:ext>
                </a:extLst>
              </p:cNvPr>
              <p:cNvSpPr/>
              <p:nvPr/>
            </p:nvSpPr>
            <p:spPr bwMode="auto">
              <a:xfrm>
                <a:off x="1728" y="37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5" name="îṧḷîḑe">
                <a:extLst>
                  <a:ext uri="{FF2B5EF4-FFF2-40B4-BE49-F238E27FC236}">
                    <a16:creationId xmlns:a16="http://schemas.microsoft.com/office/drawing/2014/main" id="{C77E4979-2512-444B-BE6D-9BF6B699883E}"/>
                  </a:ext>
                </a:extLst>
              </p:cNvPr>
              <p:cNvSpPr/>
              <p:nvPr/>
            </p:nvSpPr>
            <p:spPr bwMode="auto">
              <a:xfrm>
                <a:off x="1736" y="371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6" name="íŝļïdè">
                <a:extLst>
                  <a:ext uri="{FF2B5EF4-FFF2-40B4-BE49-F238E27FC236}">
                    <a16:creationId xmlns:a16="http://schemas.microsoft.com/office/drawing/2014/main" id="{2A64672B-C792-4F68-A57B-1F4CC67468E9}"/>
                  </a:ext>
                </a:extLst>
              </p:cNvPr>
              <p:cNvSpPr/>
              <p:nvPr/>
            </p:nvSpPr>
            <p:spPr bwMode="auto">
              <a:xfrm>
                <a:off x="1732" y="3707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7" name="ïṥļiḋe">
                <a:extLst>
                  <a:ext uri="{FF2B5EF4-FFF2-40B4-BE49-F238E27FC236}">
                    <a16:creationId xmlns:a16="http://schemas.microsoft.com/office/drawing/2014/main" id="{E9B4E76F-01C1-4A21-865D-783CE011EDD5}"/>
                  </a:ext>
                </a:extLst>
              </p:cNvPr>
              <p:cNvSpPr/>
              <p:nvPr/>
            </p:nvSpPr>
            <p:spPr bwMode="auto">
              <a:xfrm>
                <a:off x="1733" y="370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8" name="îṥ1îḑè">
                <a:extLst>
                  <a:ext uri="{FF2B5EF4-FFF2-40B4-BE49-F238E27FC236}">
                    <a16:creationId xmlns:a16="http://schemas.microsoft.com/office/drawing/2014/main" id="{1F764FC0-0CB3-43F6-8DAC-4B185FBE48A7}"/>
                  </a:ext>
                </a:extLst>
              </p:cNvPr>
              <p:cNvSpPr/>
              <p:nvPr/>
            </p:nvSpPr>
            <p:spPr bwMode="auto">
              <a:xfrm>
                <a:off x="1737" y="3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9" name="îšļiḓé">
                <a:extLst>
                  <a:ext uri="{FF2B5EF4-FFF2-40B4-BE49-F238E27FC236}">
                    <a16:creationId xmlns:a16="http://schemas.microsoft.com/office/drawing/2014/main" id="{C3E3CF8B-B0C6-418C-9053-7D78EFB24773}"/>
                  </a:ext>
                </a:extLst>
              </p:cNvPr>
              <p:cNvSpPr/>
              <p:nvPr/>
            </p:nvSpPr>
            <p:spPr bwMode="auto">
              <a:xfrm>
                <a:off x="1733" y="370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0" name="isḷiďé">
                <a:extLst>
                  <a:ext uri="{FF2B5EF4-FFF2-40B4-BE49-F238E27FC236}">
                    <a16:creationId xmlns:a16="http://schemas.microsoft.com/office/drawing/2014/main" id="{BAA63A8F-3780-4138-8D76-F8DB3B04BA2A}"/>
                  </a:ext>
                </a:extLst>
              </p:cNvPr>
              <p:cNvSpPr/>
              <p:nvPr/>
            </p:nvSpPr>
            <p:spPr bwMode="auto">
              <a:xfrm>
                <a:off x="1736" y="370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ïsḷiḓè">
              <a:extLst>
                <a:ext uri="{FF2B5EF4-FFF2-40B4-BE49-F238E27FC236}">
                  <a16:creationId xmlns:a16="http://schemas.microsoft.com/office/drawing/2014/main" id="{C1BEEA58-2B58-4933-AAD8-95C7B63DF2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25227" y="2421037"/>
              <a:ext cx="154189" cy="34264"/>
              <a:chOff x="1732" y="3020"/>
              <a:chExt cx="90" cy="20"/>
            </a:xfrm>
            <a:solidFill>
              <a:schemeClr val="bg1">
                <a:lumMod val="85000"/>
              </a:schemeClr>
            </a:solidFill>
          </p:grpSpPr>
          <p:sp>
            <p:nvSpPr>
              <p:cNvPr id="3581" name="ïŝ1ïḓé">
                <a:extLst>
                  <a:ext uri="{FF2B5EF4-FFF2-40B4-BE49-F238E27FC236}">
                    <a16:creationId xmlns:a16="http://schemas.microsoft.com/office/drawing/2014/main" id="{3B122406-8120-4670-BE25-AFC775EC82F3}"/>
                  </a:ext>
                </a:extLst>
              </p:cNvPr>
              <p:cNvSpPr/>
              <p:nvPr/>
            </p:nvSpPr>
            <p:spPr bwMode="auto">
              <a:xfrm>
                <a:off x="1747" y="302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2" name="ïṩliḓe">
                <a:extLst>
                  <a:ext uri="{FF2B5EF4-FFF2-40B4-BE49-F238E27FC236}">
                    <a16:creationId xmlns:a16="http://schemas.microsoft.com/office/drawing/2014/main" id="{C40054CA-99A5-4ACB-ACEE-60BF8B86A014}"/>
                  </a:ext>
                </a:extLst>
              </p:cNvPr>
              <p:cNvSpPr/>
              <p:nvPr/>
            </p:nvSpPr>
            <p:spPr bwMode="auto">
              <a:xfrm>
                <a:off x="1746" y="30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3" name="îṣľíḍê">
                <a:extLst>
                  <a:ext uri="{FF2B5EF4-FFF2-40B4-BE49-F238E27FC236}">
                    <a16:creationId xmlns:a16="http://schemas.microsoft.com/office/drawing/2014/main" id="{78FE507E-5DEF-42A1-9E6B-36343CA84DB0}"/>
                  </a:ext>
                </a:extLst>
              </p:cNvPr>
              <p:cNvSpPr/>
              <p:nvPr/>
            </p:nvSpPr>
            <p:spPr bwMode="auto">
              <a:xfrm>
                <a:off x="1745" y="303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4" name="îş1íḓé">
                <a:extLst>
                  <a:ext uri="{FF2B5EF4-FFF2-40B4-BE49-F238E27FC236}">
                    <a16:creationId xmlns:a16="http://schemas.microsoft.com/office/drawing/2014/main" id="{E330FF6E-85CB-492C-8E4B-35CA27D3959F}"/>
                  </a:ext>
                </a:extLst>
              </p:cNvPr>
              <p:cNvSpPr/>
              <p:nvPr/>
            </p:nvSpPr>
            <p:spPr bwMode="auto">
              <a:xfrm>
                <a:off x="1747" y="303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5" name="íṣlíḓe">
                <a:extLst>
                  <a:ext uri="{FF2B5EF4-FFF2-40B4-BE49-F238E27FC236}">
                    <a16:creationId xmlns:a16="http://schemas.microsoft.com/office/drawing/2014/main" id="{4C598D29-C848-48EB-ADB5-B6760FF244A6}"/>
                  </a:ext>
                </a:extLst>
              </p:cNvPr>
              <p:cNvSpPr/>
              <p:nvPr/>
            </p:nvSpPr>
            <p:spPr bwMode="auto">
              <a:xfrm>
                <a:off x="1748" y="303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6" name="íṡļïdê">
                <a:extLst>
                  <a:ext uri="{FF2B5EF4-FFF2-40B4-BE49-F238E27FC236}">
                    <a16:creationId xmlns:a16="http://schemas.microsoft.com/office/drawing/2014/main" id="{B1AC699C-FCB7-465A-ABD7-969DCCC7FA82}"/>
                  </a:ext>
                </a:extLst>
              </p:cNvPr>
              <p:cNvSpPr/>
              <p:nvPr/>
            </p:nvSpPr>
            <p:spPr bwMode="auto">
              <a:xfrm>
                <a:off x="1749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7" name="îšľídé">
                <a:extLst>
                  <a:ext uri="{FF2B5EF4-FFF2-40B4-BE49-F238E27FC236}">
                    <a16:creationId xmlns:a16="http://schemas.microsoft.com/office/drawing/2014/main" id="{9B7CF471-105D-410F-9F99-5B310100F0E2}"/>
                  </a:ext>
                </a:extLst>
              </p:cNvPr>
              <p:cNvSpPr/>
              <p:nvPr/>
            </p:nvSpPr>
            <p:spPr bwMode="auto">
              <a:xfrm>
                <a:off x="1749" y="30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8" name="îṧľîďé">
                <a:extLst>
                  <a:ext uri="{FF2B5EF4-FFF2-40B4-BE49-F238E27FC236}">
                    <a16:creationId xmlns:a16="http://schemas.microsoft.com/office/drawing/2014/main" id="{49A38F15-B4CB-44E3-8FAA-A6AFDA1773DF}"/>
                  </a:ext>
                </a:extLst>
              </p:cNvPr>
              <p:cNvSpPr/>
              <p:nvPr/>
            </p:nvSpPr>
            <p:spPr bwMode="auto">
              <a:xfrm>
                <a:off x="1750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9" name="íṡľîḑé">
                <a:extLst>
                  <a:ext uri="{FF2B5EF4-FFF2-40B4-BE49-F238E27FC236}">
                    <a16:creationId xmlns:a16="http://schemas.microsoft.com/office/drawing/2014/main" id="{481A4FC3-5189-403C-910F-6CEC108D06AD}"/>
                  </a:ext>
                </a:extLst>
              </p:cNvPr>
              <p:cNvSpPr/>
              <p:nvPr/>
            </p:nvSpPr>
            <p:spPr bwMode="auto">
              <a:xfrm>
                <a:off x="1750" y="30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0" name="íṣḻîḑe">
                <a:extLst>
                  <a:ext uri="{FF2B5EF4-FFF2-40B4-BE49-F238E27FC236}">
                    <a16:creationId xmlns:a16="http://schemas.microsoft.com/office/drawing/2014/main" id="{F0BAD745-4FBA-4FE5-9531-116A35BB8087}"/>
                  </a:ext>
                </a:extLst>
              </p:cNvPr>
              <p:cNvSpPr/>
              <p:nvPr/>
            </p:nvSpPr>
            <p:spPr bwMode="auto">
              <a:xfrm>
                <a:off x="1748" y="303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1" name="íṥḷiḑè">
                <a:extLst>
                  <a:ext uri="{FF2B5EF4-FFF2-40B4-BE49-F238E27FC236}">
                    <a16:creationId xmlns:a16="http://schemas.microsoft.com/office/drawing/2014/main" id="{0852B5F6-B161-4658-AA3C-71E558D11DA5}"/>
                  </a:ext>
                </a:extLst>
              </p:cNvPr>
              <p:cNvSpPr/>
              <p:nvPr/>
            </p:nvSpPr>
            <p:spPr bwMode="auto">
              <a:xfrm>
                <a:off x="1751" y="302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2" name="îšļîḓè">
                <a:extLst>
                  <a:ext uri="{FF2B5EF4-FFF2-40B4-BE49-F238E27FC236}">
                    <a16:creationId xmlns:a16="http://schemas.microsoft.com/office/drawing/2014/main" id="{9418A2C6-CBC2-4223-81BF-9C28934F5069}"/>
                  </a:ext>
                </a:extLst>
              </p:cNvPr>
              <p:cNvSpPr/>
              <p:nvPr/>
            </p:nvSpPr>
            <p:spPr bwMode="auto">
              <a:xfrm>
                <a:off x="1750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3" name="î$ḻíḑe">
                <a:extLst>
                  <a:ext uri="{FF2B5EF4-FFF2-40B4-BE49-F238E27FC236}">
                    <a16:creationId xmlns:a16="http://schemas.microsoft.com/office/drawing/2014/main" id="{B77D0197-CCFC-4DC7-8027-12195F8AB6B2}"/>
                  </a:ext>
                </a:extLst>
              </p:cNvPr>
              <p:cNvSpPr/>
              <p:nvPr/>
            </p:nvSpPr>
            <p:spPr bwMode="auto">
              <a:xfrm>
                <a:off x="1750" y="302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4" name="iṧḷíďè">
                <a:extLst>
                  <a:ext uri="{FF2B5EF4-FFF2-40B4-BE49-F238E27FC236}">
                    <a16:creationId xmlns:a16="http://schemas.microsoft.com/office/drawing/2014/main" id="{B88BED2C-4B1D-4438-9DA8-680046FCD685}"/>
                  </a:ext>
                </a:extLst>
              </p:cNvPr>
              <p:cNvSpPr/>
              <p:nvPr/>
            </p:nvSpPr>
            <p:spPr bwMode="auto">
              <a:xfrm>
                <a:off x="1747" y="303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5" name="îŝḷïḍé">
                <a:extLst>
                  <a:ext uri="{FF2B5EF4-FFF2-40B4-BE49-F238E27FC236}">
                    <a16:creationId xmlns:a16="http://schemas.microsoft.com/office/drawing/2014/main" id="{264C66E6-E4BE-4D59-B9F9-2C28FCD85FC2}"/>
                  </a:ext>
                </a:extLst>
              </p:cNvPr>
              <p:cNvSpPr/>
              <p:nvPr/>
            </p:nvSpPr>
            <p:spPr bwMode="auto">
              <a:xfrm>
                <a:off x="1746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6" name="ïsľidé">
                <a:extLst>
                  <a:ext uri="{FF2B5EF4-FFF2-40B4-BE49-F238E27FC236}">
                    <a16:creationId xmlns:a16="http://schemas.microsoft.com/office/drawing/2014/main" id="{C4907C5A-F8AD-496B-B9FA-72C2A2BE4772}"/>
                  </a:ext>
                </a:extLst>
              </p:cNvPr>
              <p:cNvSpPr/>
              <p:nvPr/>
            </p:nvSpPr>
            <p:spPr bwMode="auto">
              <a:xfrm>
                <a:off x="1747" y="30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7" name="ïṥliďe">
                <a:extLst>
                  <a:ext uri="{FF2B5EF4-FFF2-40B4-BE49-F238E27FC236}">
                    <a16:creationId xmlns:a16="http://schemas.microsoft.com/office/drawing/2014/main" id="{C22A574C-32FF-416A-9E58-A7B508300708}"/>
                  </a:ext>
                </a:extLst>
              </p:cNvPr>
              <p:cNvSpPr/>
              <p:nvPr/>
            </p:nvSpPr>
            <p:spPr bwMode="auto">
              <a:xfrm>
                <a:off x="1746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8" name="iṧļidè">
                <a:extLst>
                  <a:ext uri="{FF2B5EF4-FFF2-40B4-BE49-F238E27FC236}">
                    <a16:creationId xmlns:a16="http://schemas.microsoft.com/office/drawing/2014/main" id="{6FF1E8F7-E2A3-4B1E-8BF1-BF5FD7DB6AF7}"/>
                  </a:ext>
                </a:extLst>
              </p:cNvPr>
              <p:cNvSpPr/>
              <p:nvPr/>
            </p:nvSpPr>
            <p:spPr bwMode="auto">
              <a:xfrm>
                <a:off x="1746" y="302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9" name="ïş1ïḍé">
                <a:extLst>
                  <a:ext uri="{FF2B5EF4-FFF2-40B4-BE49-F238E27FC236}">
                    <a16:creationId xmlns:a16="http://schemas.microsoft.com/office/drawing/2014/main" id="{37A1690A-D356-48CB-BDC9-616832E9AA58}"/>
                  </a:ext>
                </a:extLst>
              </p:cNvPr>
              <p:cNvSpPr/>
              <p:nvPr/>
            </p:nvSpPr>
            <p:spPr bwMode="auto">
              <a:xfrm>
                <a:off x="1745" y="302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0" name="íşļíḑê">
                <a:extLst>
                  <a:ext uri="{FF2B5EF4-FFF2-40B4-BE49-F238E27FC236}">
                    <a16:creationId xmlns:a16="http://schemas.microsoft.com/office/drawing/2014/main" id="{8E396B17-9CFA-4094-A91C-30A3384D8CB9}"/>
                  </a:ext>
                </a:extLst>
              </p:cNvPr>
              <p:cNvSpPr/>
              <p:nvPr/>
            </p:nvSpPr>
            <p:spPr bwMode="auto">
              <a:xfrm>
                <a:off x="1745" y="30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1" name="îṣľiḓé">
                <a:extLst>
                  <a:ext uri="{FF2B5EF4-FFF2-40B4-BE49-F238E27FC236}">
                    <a16:creationId xmlns:a16="http://schemas.microsoft.com/office/drawing/2014/main" id="{8161A9C5-4B7E-4650-9CEB-3B7EAFAF802A}"/>
                  </a:ext>
                </a:extLst>
              </p:cNvPr>
              <p:cNvSpPr/>
              <p:nvPr/>
            </p:nvSpPr>
            <p:spPr bwMode="auto">
              <a:xfrm>
                <a:off x="1746" y="302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2" name="iṡ1íḑê">
                <a:extLst>
                  <a:ext uri="{FF2B5EF4-FFF2-40B4-BE49-F238E27FC236}">
                    <a16:creationId xmlns:a16="http://schemas.microsoft.com/office/drawing/2014/main" id="{F4081B91-3687-48FF-A464-302D5685C119}"/>
                  </a:ext>
                </a:extLst>
              </p:cNvPr>
              <p:cNvSpPr/>
              <p:nvPr/>
            </p:nvSpPr>
            <p:spPr bwMode="auto">
              <a:xfrm>
                <a:off x="1747" y="30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3" name="ïSḷîḋe">
                <a:extLst>
                  <a:ext uri="{FF2B5EF4-FFF2-40B4-BE49-F238E27FC236}">
                    <a16:creationId xmlns:a16="http://schemas.microsoft.com/office/drawing/2014/main" id="{2FF526F1-56D5-4517-8522-C5FE7B7B3EBF}"/>
                  </a:ext>
                </a:extLst>
              </p:cNvPr>
              <p:cNvSpPr/>
              <p:nvPr/>
            </p:nvSpPr>
            <p:spPr bwMode="auto">
              <a:xfrm>
                <a:off x="1748" y="3022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4" name="ïṣļídè">
                <a:extLst>
                  <a:ext uri="{FF2B5EF4-FFF2-40B4-BE49-F238E27FC236}">
                    <a16:creationId xmlns:a16="http://schemas.microsoft.com/office/drawing/2014/main" id="{78A96968-7982-4154-95B9-80C281F69D40}"/>
                  </a:ext>
                </a:extLst>
              </p:cNvPr>
              <p:cNvSpPr/>
              <p:nvPr/>
            </p:nvSpPr>
            <p:spPr bwMode="auto">
              <a:xfrm>
                <a:off x="1749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5" name="íSļîḓe">
                <a:extLst>
                  <a:ext uri="{FF2B5EF4-FFF2-40B4-BE49-F238E27FC236}">
                    <a16:creationId xmlns:a16="http://schemas.microsoft.com/office/drawing/2014/main" id="{08D22610-2EC7-45C5-A9D1-E46ADCAFFB39}"/>
                  </a:ext>
                </a:extLst>
              </p:cNvPr>
              <p:cNvSpPr/>
              <p:nvPr/>
            </p:nvSpPr>
            <p:spPr bwMode="auto">
              <a:xfrm>
                <a:off x="1748" y="3025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6" name="ïṣ1íḍè">
                <a:extLst>
                  <a:ext uri="{FF2B5EF4-FFF2-40B4-BE49-F238E27FC236}">
                    <a16:creationId xmlns:a16="http://schemas.microsoft.com/office/drawing/2014/main" id="{39CE0F6C-AC33-49C9-A819-0A68F6C18087}"/>
                  </a:ext>
                </a:extLst>
              </p:cNvPr>
              <p:cNvSpPr/>
              <p:nvPr/>
            </p:nvSpPr>
            <p:spPr bwMode="auto">
              <a:xfrm>
                <a:off x="1747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7" name="î$1ïďê">
                <a:extLst>
                  <a:ext uri="{FF2B5EF4-FFF2-40B4-BE49-F238E27FC236}">
                    <a16:creationId xmlns:a16="http://schemas.microsoft.com/office/drawing/2014/main" id="{122178B0-CFA0-41EC-BA97-31AF7E29FD18}"/>
                  </a:ext>
                </a:extLst>
              </p:cNvPr>
              <p:cNvSpPr/>
              <p:nvPr/>
            </p:nvSpPr>
            <p:spPr bwMode="auto">
              <a:xfrm>
                <a:off x="1748" y="302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8" name="íṥľidè">
                <a:extLst>
                  <a:ext uri="{FF2B5EF4-FFF2-40B4-BE49-F238E27FC236}">
                    <a16:creationId xmlns:a16="http://schemas.microsoft.com/office/drawing/2014/main" id="{94AA86B2-392E-4183-9F5B-44EB6296422E}"/>
                  </a:ext>
                </a:extLst>
              </p:cNvPr>
              <p:cNvSpPr/>
              <p:nvPr/>
            </p:nvSpPr>
            <p:spPr bwMode="auto">
              <a:xfrm>
                <a:off x="1748" y="302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9" name="ïṧļíḍê">
                <a:extLst>
                  <a:ext uri="{FF2B5EF4-FFF2-40B4-BE49-F238E27FC236}">
                    <a16:creationId xmlns:a16="http://schemas.microsoft.com/office/drawing/2014/main" id="{A12578E4-1C49-4133-8963-1EB1A85A872E}"/>
                  </a:ext>
                </a:extLst>
              </p:cNvPr>
              <p:cNvSpPr/>
              <p:nvPr/>
            </p:nvSpPr>
            <p:spPr bwMode="auto">
              <a:xfrm>
                <a:off x="1749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0" name="í$ļiḑé">
                <a:extLst>
                  <a:ext uri="{FF2B5EF4-FFF2-40B4-BE49-F238E27FC236}">
                    <a16:creationId xmlns:a16="http://schemas.microsoft.com/office/drawing/2014/main" id="{AF06CE80-B2E7-40A6-8B8D-CC14AD6E61C2}"/>
                  </a:ext>
                </a:extLst>
              </p:cNvPr>
              <p:cNvSpPr/>
              <p:nvPr/>
            </p:nvSpPr>
            <p:spPr bwMode="auto">
              <a:xfrm>
                <a:off x="1749" y="30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1" name="ïṩļïḍê">
                <a:extLst>
                  <a:ext uri="{FF2B5EF4-FFF2-40B4-BE49-F238E27FC236}">
                    <a16:creationId xmlns:a16="http://schemas.microsoft.com/office/drawing/2014/main" id="{B3D0F20D-BA08-41C8-B8C8-0893054E5685}"/>
                  </a:ext>
                </a:extLst>
              </p:cNvPr>
              <p:cNvSpPr/>
              <p:nvPr/>
            </p:nvSpPr>
            <p:spPr bwMode="auto">
              <a:xfrm>
                <a:off x="1751" y="30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2" name="ïṥļíde">
                <a:extLst>
                  <a:ext uri="{FF2B5EF4-FFF2-40B4-BE49-F238E27FC236}">
                    <a16:creationId xmlns:a16="http://schemas.microsoft.com/office/drawing/2014/main" id="{D7CC8AFA-1A92-41B4-A371-290F1BC2323C}"/>
                  </a:ext>
                </a:extLst>
              </p:cNvPr>
              <p:cNvSpPr/>
              <p:nvPr/>
            </p:nvSpPr>
            <p:spPr bwMode="auto">
              <a:xfrm>
                <a:off x="1732" y="30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3" name="iṧḷîdé">
                <a:extLst>
                  <a:ext uri="{FF2B5EF4-FFF2-40B4-BE49-F238E27FC236}">
                    <a16:creationId xmlns:a16="http://schemas.microsoft.com/office/drawing/2014/main" id="{BB2A2EAC-95A2-4408-8B62-6D2C19B24C33}"/>
                  </a:ext>
                </a:extLst>
              </p:cNvPr>
              <p:cNvSpPr/>
              <p:nvPr/>
            </p:nvSpPr>
            <p:spPr bwMode="auto">
              <a:xfrm>
                <a:off x="1751" y="30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4" name="iṡḻiḓe">
                <a:extLst>
                  <a:ext uri="{FF2B5EF4-FFF2-40B4-BE49-F238E27FC236}">
                    <a16:creationId xmlns:a16="http://schemas.microsoft.com/office/drawing/2014/main" id="{532B84B8-45ED-4C7A-84B1-DA62AF23615B}"/>
                  </a:ext>
                </a:extLst>
              </p:cNvPr>
              <p:cNvSpPr/>
              <p:nvPr/>
            </p:nvSpPr>
            <p:spPr bwMode="auto">
              <a:xfrm>
                <a:off x="1750" y="303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5" name="îṥlide">
                <a:extLst>
                  <a:ext uri="{FF2B5EF4-FFF2-40B4-BE49-F238E27FC236}">
                    <a16:creationId xmlns:a16="http://schemas.microsoft.com/office/drawing/2014/main" id="{1CBE558A-67DC-4C56-A14D-35136833714A}"/>
                  </a:ext>
                </a:extLst>
              </p:cNvPr>
              <p:cNvSpPr/>
              <p:nvPr/>
            </p:nvSpPr>
            <p:spPr bwMode="auto">
              <a:xfrm>
                <a:off x="1752" y="303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6" name="ïṥļídè">
                <a:extLst>
                  <a:ext uri="{FF2B5EF4-FFF2-40B4-BE49-F238E27FC236}">
                    <a16:creationId xmlns:a16="http://schemas.microsoft.com/office/drawing/2014/main" id="{B17F4609-D25A-48A9-9C75-72195FFB171F}"/>
                  </a:ext>
                </a:extLst>
              </p:cNvPr>
              <p:cNvSpPr/>
              <p:nvPr/>
            </p:nvSpPr>
            <p:spPr bwMode="auto">
              <a:xfrm>
                <a:off x="1753" y="303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7" name="íś1îdé">
                <a:extLst>
                  <a:ext uri="{FF2B5EF4-FFF2-40B4-BE49-F238E27FC236}">
                    <a16:creationId xmlns:a16="http://schemas.microsoft.com/office/drawing/2014/main" id="{DB3AB502-6F3C-4C3A-924C-324F0995A0E3}"/>
                  </a:ext>
                </a:extLst>
              </p:cNvPr>
              <p:cNvSpPr/>
              <p:nvPr/>
            </p:nvSpPr>
            <p:spPr bwMode="auto">
              <a:xfrm>
                <a:off x="1754" y="303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8" name="ïṡḷíḋé">
                <a:extLst>
                  <a:ext uri="{FF2B5EF4-FFF2-40B4-BE49-F238E27FC236}">
                    <a16:creationId xmlns:a16="http://schemas.microsoft.com/office/drawing/2014/main" id="{6306ABDD-0F6F-4E62-A162-7AEF04A690E4}"/>
                  </a:ext>
                </a:extLst>
              </p:cNvPr>
              <p:cNvSpPr/>
              <p:nvPr/>
            </p:nvSpPr>
            <p:spPr bwMode="auto">
              <a:xfrm>
                <a:off x="1755" y="303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9" name="iṥ1iďe">
                <a:extLst>
                  <a:ext uri="{FF2B5EF4-FFF2-40B4-BE49-F238E27FC236}">
                    <a16:creationId xmlns:a16="http://schemas.microsoft.com/office/drawing/2014/main" id="{531A5CED-DE70-4635-B85B-C7AF958645B1}"/>
                  </a:ext>
                </a:extLst>
              </p:cNvPr>
              <p:cNvSpPr/>
              <p:nvPr/>
            </p:nvSpPr>
            <p:spPr bwMode="auto">
              <a:xfrm>
                <a:off x="1758" y="303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0" name="îṧļíḍê">
                <a:extLst>
                  <a:ext uri="{FF2B5EF4-FFF2-40B4-BE49-F238E27FC236}">
                    <a16:creationId xmlns:a16="http://schemas.microsoft.com/office/drawing/2014/main" id="{B9F089DF-9105-431B-A9FA-645B6DD5BF4F}"/>
                  </a:ext>
                </a:extLst>
              </p:cNvPr>
              <p:cNvSpPr/>
              <p:nvPr/>
            </p:nvSpPr>
            <p:spPr bwMode="auto">
              <a:xfrm>
                <a:off x="1756" y="3028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1" name="îŝļíḓè">
                <a:extLst>
                  <a:ext uri="{FF2B5EF4-FFF2-40B4-BE49-F238E27FC236}">
                    <a16:creationId xmlns:a16="http://schemas.microsoft.com/office/drawing/2014/main" id="{CB85A545-F273-49AE-96BA-5165329CD581}"/>
                  </a:ext>
                </a:extLst>
              </p:cNvPr>
              <p:cNvSpPr/>
              <p:nvPr/>
            </p:nvSpPr>
            <p:spPr bwMode="auto">
              <a:xfrm>
                <a:off x="1762" y="30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2" name="îŝḷiḍê">
                <a:extLst>
                  <a:ext uri="{FF2B5EF4-FFF2-40B4-BE49-F238E27FC236}">
                    <a16:creationId xmlns:a16="http://schemas.microsoft.com/office/drawing/2014/main" id="{4EFE7936-F372-4D3A-A15D-D47B3C450C0A}"/>
                  </a:ext>
                </a:extLst>
              </p:cNvPr>
              <p:cNvSpPr/>
              <p:nvPr/>
            </p:nvSpPr>
            <p:spPr bwMode="auto">
              <a:xfrm>
                <a:off x="1766" y="302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3" name="íṩlíḋè">
                <a:extLst>
                  <a:ext uri="{FF2B5EF4-FFF2-40B4-BE49-F238E27FC236}">
                    <a16:creationId xmlns:a16="http://schemas.microsoft.com/office/drawing/2014/main" id="{73339BC6-0B33-4ACB-B463-6E148285BE39}"/>
                  </a:ext>
                </a:extLst>
              </p:cNvPr>
              <p:cNvSpPr/>
              <p:nvPr/>
            </p:nvSpPr>
            <p:spPr bwMode="auto">
              <a:xfrm>
                <a:off x="1767" y="302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4" name="íSlîdè">
                <a:extLst>
                  <a:ext uri="{FF2B5EF4-FFF2-40B4-BE49-F238E27FC236}">
                    <a16:creationId xmlns:a16="http://schemas.microsoft.com/office/drawing/2014/main" id="{D9E7A64D-47E6-4866-845D-42350EE5CC8B}"/>
                  </a:ext>
                </a:extLst>
              </p:cNvPr>
              <p:cNvSpPr/>
              <p:nvPr/>
            </p:nvSpPr>
            <p:spPr bwMode="auto">
              <a:xfrm>
                <a:off x="1761" y="30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5" name="iŝļíḓe">
                <a:extLst>
                  <a:ext uri="{FF2B5EF4-FFF2-40B4-BE49-F238E27FC236}">
                    <a16:creationId xmlns:a16="http://schemas.microsoft.com/office/drawing/2014/main" id="{F6C77B02-9F16-44F9-B1A2-0106A8A87F53}"/>
                  </a:ext>
                </a:extLst>
              </p:cNvPr>
              <p:cNvSpPr/>
              <p:nvPr/>
            </p:nvSpPr>
            <p:spPr bwMode="auto">
              <a:xfrm>
                <a:off x="1761" y="302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6" name="ïṧḷiďè">
                <a:extLst>
                  <a:ext uri="{FF2B5EF4-FFF2-40B4-BE49-F238E27FC236}">
                    <a16:creationId xmlns:a16="http://schemas.microsoft.com/office/drawing/2014/main" id="{9B65B4A3-DB0E-4A9D-83D8-4CD673A0EF7D}"/>
                  </a:ext>
                </a:extLst>
              </p:cNvPr>
              <p:cNvSpPr/>
              <p:nvPr/>
            </p:nvSpPr>
            <p:spPr bwMode="auto">
              <a:xfrm>
                <a:off x="175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7" name="iṥḷiďé">
                <a:extLst>
                  <a:ext uri="{FF2B5EF4-FFF2-40B4-BE49-F238E27FC236}">
                    <a16:creationId xmlns:a16="http://schemas.microsoft.com/office/drawing/2014/main" id="{7C843985-18A7-4A10-B5CB-A720851C9E76}"/>
                  </a:ext>
                </a:extLst>
              </p:cNvPr>
              <p:cNvSpPr/>
              <p:nvPr/>
            </p:nvSpPr>
            <p:spPr bwMode="auto">
              <a:xfrm>
                <a:off x="1753" y="30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8" name="ïš1íḑè">
                <a:extLst>
                  <a:ext uri="{FF2B5EF4-FFF2-40B4-BE49-F238E27FC236}">
                    <a16:creationId xmlns:a16="http://schemas.microsoft.com/office/drawing/2014/main" id="{76655BF6-E5C0-4469-8E7A-9A394B3DD7A4}"/>
                  </a:ext>
                </a:extLst>
              </p:cNvPr>
              <p:cNvSpPr/>
              <p:nvPr/>
            </p:nvSpPr>
            <p:spPr bwMode="auto">
              <a:xfrm>
                <a:off x="1751" y="30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9" name="ïśļídè">
                <a:extLst>
                  <a:ext uri="{FF2B5EF4-FFF2-40B4-BE49-F238E27FC236}">
                    <a16:creationId xmlns:a16="http://schemas.microsoft.com/office/drawing/2014/main" id="{A138B233-FC63-457B-BC08-AE68632A2E97}"/>
                  </a:ext>
                </a:extLst>
              </p:cNvPr>
              <p:cNvSpPr/>
              <p:nvPr/>
            </p:nvSpPr>
            <p:spPr bwMode="auto">
              <a:xfrm>
                <a:off x="1752" y="302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0" name="îSļiḋe">
                <a:extLst>
                  <a:ext uri="{FF2B5EF4-FFF2-40B4-BE49-F238E27FC236}">
                    <a16:creationId xmlns:a16="http://schemas.microsoft.com/office/drawing/2014/main" id="{A0B609C3-47F7-4DB7-92B2-B9D79DA06361}"/>
                  </a:ext>
                </a:extLst>
              </p:cNvPr>
              <p:cNvSpPr/>
              <p:nvPr/>
            </p:nvSpPr>
            <p:spPr bwMode="auto">
              <a:xfrm>
                <a:off x="1752" y="30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1" name="ïS1îḍé">
                <a:extLst>
                  <a:ext uri="{FF2B5EF4-FFF2-40B4-BE49-F238E27FC236}">
                    <a16:creationId xmlns:a16="http://schemas.microsoft.com/office/drawing/2014/main" id="{1EB09DC7-8FD1-4CD0-9979-A36852D837E0}"/>
                  </a:ext>
                </a:extLst>
              </p:cNvPr>
              <p:cNvSpPr/>
              <p:nvPr/>
            </p:nvSpPr>
            <p:spPr bwMode="auto">
              <a:xfrm>
                <a:off x="1754" y="3029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2" name="i$ļïḍé">
                <a:extLst>
                  <a:ext uri="{FF2B5EF4-FFF2-40B4-BE49-F238E27FC236}">
                    <a16:creationId xmlns:a16="http://schemas.microsoft.com/office/drawing/2014/main" id="{F61569D0-1545-415F-B290-ED301654BED4}"/>
                  </a:ext>
                </a:extLst>
              </p:cNvPr>
              <p:cNvSpPr/>
              <p:nvPr/>
            </p:nvSpPr>
            <p:spPr bwMode="auto">
              <a:xfrm>
                <a:off x="1756" y="302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3" name="îs1îḓe">
                <a:extLst>
                  <a:ext uri="{FF2B5EF4-FFF2-40B4-BE49-F238E27FC236}">
                    <a16:creationId xmlns:a16="http://schemas.microsoft.com/office/drawing/2014/main" id="{E167CDD6-6ECA-428C-8899-E541A9B59E1F}"/>
                  </a:ext>
                </a:extLst>
              </p:cNvPr>
              <p:cNvSpPr/>
              <p:nvPr/>
            </p:nvSpPr>
            <p:spPr bwMode="auto">
              <a:xfrm>
                <a:off x="1758" y="30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4" name="íš1iḑè">
                <a:extLst>
                  <a:ext uri="{FF2B5EF4-FFF2-40B4-BE49-F238E27FC236}">
                    <a16:creationId xmlns:a16="http://schemas.microsoft.com/office/drawing/2014/main" id="{AE7FA2F9-5C91-4BA0-9AE5-887D6099DF7B}"/>
                  </a:ext>
                </a:extLst>
              </p:cNvPr>
              <p:cNvSpPr/>
              <p:nvPr/>
            </p:nvSpPr>
            <p:spPr bwMode="auto">
              <a:xfrm>
                <a:off x="1756" y="302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5" name="îṣļíḑê">
                <a:extLst>
                  <a:ext uri="{FF2B5EF4-FFF2-40B4-BE49-F238E27FC236}">
                    <a16:creationId xmlns:a16="http://schemas.microsoft.com/office/drawing/2014/main" id="{059120F7-7F3A-4BB1-BF1D-213EA0A4EBB9}"/>
                  </a:ext>
                </a:extLst>
              </p:cNvPr>
              <p:cNvSpPr/>
              <p:nvPr/>
            </p:nvSpPr>
            <p:spPr bwMode="auto">
              <a:xfrm>
                <a:off x="1764" y="302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6" name="ïşľîḋê">
                <a:extLst>
                  <a:ext uri="{FF2B5EF4-FFF2-40B4-BE49-F238E27FC236}">
                    <a16:creationId xmlns:a16="http://schemas.microsoft.com/office/drawing/2014/main" id="{9411EDB0-3874-4C23-A86E-6ECE51FF65E2}"/>
                  </a:ext>
                </a:extLst>
              </p:cNvPr>
              <p:cNvSpPr/>
              <p:nvPr/>
            </p:nvSpPr>
            <p:spPr bwMode="auto">
              <a:xfrm>
                <a:off x="1764" y="302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7" name="í$ļíḋè">
                <a:extLst>
                  <a:ext uri="{FF2B5EF4-FFF2-40B4-BE49-F238E27FC236}">
                    <a16:creationId xmlns:a16="http://schemas.microsoft.com/office/drawing/2014/main" id="{4C45928C-A4FF-4EA8-91CC-BCF8AD4A8ADF}"/>
                  </a:ext>
                </a:extLst>
              </p:cNvPr>
              <p:cNvSpPr/>
              <p:nvPr/>
            </p:nvSpPr>
            <p:spPr bwMode="auto">
              <a:xfrm>
                <a:off x="1761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8" name="ïsḻïḑe">
                <a:extLst>
                  <a:ext uri="{FF2B5EF4-FFF2-40B4-BE49-F238E27FC236}">
                    <a16:creationId xmlns:a16="http://schemas.microsoft.com/office/drawing/2014/main" id="{C58B790A-4960-4E13-B746-4B20EF43ED2E}"/>
                  </a:ext>
                </a:extLst>
              </p:cNvPr>
              <p:cNvSpPr/>
              <p:nvPr/>
            </p:nvSpPr>
            <p:spPr bwMode="auto">
              <a:xfrm>
                <a:off x="1759" y="302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9" name="íšlíḓè">
                <a:extLst>
                  <a:ext uri="{FF2B5EF4-FFF2-40B4-BE49-F238E27FC236}">
                    <a16:creationId xmlns:a16="http://schemas.microsoft.com/office/drawing/2014/main" id="{4E389A9D-655D-466E-A5F4-52DE89D5CDE0}"/>
                  </a:ext>
                </a:extLst>
              </p:cNvPr>
              <p:cNvSpPr/>
              <p:nvPr/>
            </p:nvSpPr>
            <p:spPr bwMode="auto">
              <a:xfrm>
                <a:off x="1761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0" name="ïšľîďê">
                <a:extLst>
                  <a:ext uri="{FF2B5EF4-FFF2-40B4-BE49-F238E27FC236}">
                    <a16:creationId xmlns:a16="http://schemas.microsoft.com/office/drawing/2014/main" id="{BFA68A51-E25C-4EE7-82D7-7E9ED386D6C3}"/>
                  </a:ext>
                </a:extLst>
              </p:cNvPr>
              <p:cNvSpPr/>
              <p:nvPr/>
            </p:nvSpPr>
            <p:spPr bwMode="auto">
              <a:xfrm>
                <a:off x="1763" y="303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1" name="ïṣļïďè">
                <a:extLst>
                  <a:ext uri="{FF2B5EF4-FFF2-40B4-BE49-F238E27FC236}">
                    <a16:creationId xmlns:a16="http://schemas.microsoft.com/office/drawing/2014/main" id="{EEAC1AA8-DC5E-4B8F-B5ED-0472C687B94F}"/>
                  </a:ext>
                </a:extLst>
              </p:cNvPr>
              <p:cNvSpPr/>
              <p:nvPr/>
            </p:nvSpPr>
            <p:spPr bwMode="auto">
              <a:xfrm>
                <a:off x="1762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2" name="íSḷiḋé">
                <a:extLst>
                  <a:ext uri="{FF2B5EF4-FFF2-40B4-BE49-F238E27FC236}">
                    <a16:creationId xmlns:a16="http://schemas.microsoft.com/office/drawing/2014/main" id="{8DEBBFFB-C1EF-4F28-8CFF-016EF10C0C70}"/>
                  </a:ext>
                </a:extLst>
              </p:cNvPr>
              <p:cNvSpPr/>
              <p:nvPr/>
            </p:nvSpPr>
            <p:spPr bwMode="auto">
              <a:xfrm>
                <a:off x="1764" y="30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3" name="îšļîḋé">
                <a:extLst>
                  <a:ext uri="{FF2B5EF4-FFF2-40B4-BE49-F238E27FC236}">
                    <a16:creationId xmlns:a16="http://schemas.microsoft.com/office/drawing/2014/main" id="{2D6CAE9F-90BA-4D1A-9642-E19F5155D3EB}"/>
                  </a:ext>
                </a:extLst>
              </p:cNvPr>
              <p:cNvSpPr/>
              <p:nvPr/>
            </p:nvSpPr>
            <p:spPr bwMode="auto">
              <a:xfrm>
                <a:off x="1766" y="3028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4" name="îş1îďé">
                <a:extLst>
                  <a:ext uri="{FF2B5EF4-FFF2-40B4-BE49-F238E27FC236}">
                    <a16:creationId xmlns:a16="http://schemas.microsoft.com/office/drawing/2014/main" id="{CC691876-6909-4A5B-8EA7-57EF58075E60}"/>
                  </a:ext>
                </a:extLst>
              </p:cNvPr>
              <p:cNvSpPr/>
              <p:nvPr/>
            </p:nvSpPr>
            <p:spPr bwMode="auto">
              <a:xfrm>
                <a:off x="1766" y="3029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5" name="íṡliḓè">
                <a:extLst>
                  <a:ext uri="{FF2B5EF4-FFF2-40B4-BE49-F238E27FC236}">
                    <a16:creationId xmlns:a16="http://schemas.microsoft.com/office/drawing/2014/main" id="{DA57531A-2143-4E36-8EC1-628962DCE30C}"/>
                  </a:ext>
                </a:extLst>
              </p:cNvPr>
              <p:cNvSpPr/>
              <p:nvPr/>
            </p:nvSpPr>
            <p:spPr bwMode="auto">
              <a:xfrm>
                <a:off x="1768" y="302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6" name="îṧľïḍé">
                <a:extLst>
                  <a:ext uri="{FF2B5EF4-FFF2-40B4-BE49-F238E27FC236}">
                    <a16:creationId xmlns:a16="http://schemas.microsoft.com/office/drawing/2014/main" id="{04AFE20A-AC77-46BD-9E01-2FFAD34B78AA}"/>
                  </a:ext>
                </a:extLst>
              </p:cNvPr>
              <p:cNvSpPr/>
              <p:nvPr/>
            </p:nvSpPr>
            <p:spPr bwMode="auto">
              <a:xfrm>
                <a:off x="1769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7" name="ïS1íḍé">
                <a:extLst>
                  <a:ext uri="{FF2B5EF4-FFF2-40B4-BE49-F238E27FC236}">
                    <a16:creationId xmlns:a16="http://schemas.microsoft.com/office/drawing/2014/main" id="{FE963B38-E1A1-44E6-8982-8F70236A5FE1}"/>
                  </a:ext>
                </a:extLst>
              </p:cNvPr>
              <p:cNvSpPr/>
              <p:nvPr/>
            </p:nvSpPr>
            <p:spPr bwMode="auto">
              <a:xfrm>
                <a:off x="1770" y="30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8" name="iśḷïḓê">
                <a:extLst>
                  <a:ext uri="{FF2B5EF4-FFF2-40B4-BE49-F238E27FC236}">
                    <a16:creationId xmlns:a16="http://schemas.microsoft.com/office/drawing/2014/main" id="{FB2692AC-95A8-4448-B3DE-06BBF0B88A18}"/>
                  </a:ext>
                </a:extLst>
              </p:cNvPr>
              <p:cNvSpPr/>
              <p:nvPr/>
            </p:nvSpPr>
            <p:spPr bwMode="auto">
              <a:xfrm>
                <a:off x="1770" y="30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9" name="ïṡļïdê">
                <a:extLst>
                  <a:ext uri="{FF2B5EF4-FFF2-40B4-BE49-F238E27FC236}">
                    <a16:creationId xmlns:a16="http://schemas.microsoft.com/office/drawing/2014/main" id="{764A2895-BDBD-449B-854C-DB07FF30A696}"/>
                  </a:ext>
                </a:extLst>
              </p:cNvPr>
              <p:cNvSpPr/>
              <p:nvPr/>
            </p:nvSpPr>
            <p:spPr bwMode="auto">
              <a:xfrm>
                <a:off x="1770" y="30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0" name="îṡḷïḋé">
                <a:extLst>
                  <a:ext uri="{FF2B5EF4-FFF2-40B4-BE49-F238E27FC236}">
                    <a16:creationId xmlns:a16="http://schemas.microsoft.com/office/drawing/2014/main" id="{2618DB25-462F-4F6B-B7AD-D1259E538711}"/>
                  </a:ext>
                </a:extLst>
              </p:cNvPr>
              <p:cNvSpPr/>
              <p:nvPr/>
            </p:nvSpPr>
            <p:spPr bwMode="auto">
              <a:xfrm>
                <a:off x="1772" y="30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1" name="iṡľíḑè">
                <a:extLst>
                  <a:ext uri="{FF2B5EF4-FFF2-40B4-BE49-F238E27FC236}">
                    <a16:creationId xmlns:a16="http://schemas.microsoft.com/office/drawing/2014/main" id="{DDDB674F-EF5A-4C9A-ABBD-878E4CC8FB1E}"/>
                  </a:ext>
                </a:extLst>
              </p:cNvPr>
              <p:cNvSpPr/>
              <p:nvPr/>
            </p:nvSpPr>
            <p:spPr bwMode="auto">
              <a:xfrm>
                <a:off x="1773" y="302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2" name="išľïḓe">
                <a:extLst>
                  <a:ext uri="{FF2B5EF4-FFF2-40B4-BE49-F238E27FC236}">
                    <a16:creationId xmlns:a16="http://schemas.microsoft.com/office/drawing/2014/main" id="{6122BA72-4A63-4136-BCAC-63CE743466CA}"/>
                  </a:ext>
                </a:extLst>
              </p:cNvPr>
              <p:cNvSpPr/>
              <p:nvPr/>
            </p:nvSpPr>
            <p:spPr bwMode="auto">
              <a:xfrm>
                <a:off x="1773" y="302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3" name="íSļíḍé">
                <a:extLst>
                  <a:ext uri="{FF2B5EF4-FFF2-40B4-BE49-F238E27FC236}">
                    <a16:creationId xmlns:a16="http://schemas.microsoft.com/office/drawing/2014/main" id="{BFEDAAEC-83D4-43FE-9B06-0AFF18C4D5F5}"/>
                  </a:ext>
                </a:extLst>
              </p:cNvPr>
              <p:cNvSpPr/>
              <p:nvPr/>
            </p:nvSpPr>
            <p:spPr bwMode="auto">
              <a:xfrm>
                <a:off x="1771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4" name="iŝļíḋè">
                <a:extLst>
                  <a:ext uri="{FF2B5EF4-FFF2-40B4-BE49-F238E27FC236}">
                    <a16:creationId xmlns:a16="http://schemas.microsoft.com/office/drawing/2014/main" id="{12334C93-87C6-449B-8318-31E14F4DF798}"/>
                  </a:ext>
                </a:extLst>
              </p:cNvPr>
              <p:cNvSpPr/>
              <p:nvPr/>
            </p:nvSpPr>
            <p:spPr bwMode="auto">
              <a:xfrm>
                <a:off x="1769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5" name="ïṣḷíde">
                <a:extLst>
                  <a:ext uri="{FF2B5EF4-FFF2-40B4-BE49-F238E27FC236}">
                    <a16:creationId xmlns:a16="http://schemas.microsoft.com/office/drawing/2014/main" id="{4FDD4099-6753-48BE-AB99-BDBBE9E58163}"/>
                  </a:ext>
                </a:extLst>
              </p:cNvPr>
              <p:cNvSpPr/>
              <p:nvPr/>
            </p:nvSpPr>
            <p:spPr bwMode="auto">
              <a:xfrm>
                <a:off x="1769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6" name="ïSḷîḋe">
                <a:extLst>
                  <a:ext uri="{FF2B5EF4-FFF2-40B4-BE49-F238E27FC236}">
                    <a16:creationId xmlns:a16="http://schemas.microsoft.com/office/drawing/2014/main" id="{0C6C636F-85BD-46DB-97DF-5731E698994C}"/>
                  </a:ext>
                </a:extLst>
              </p:cNvPr>
              <p:cNvSpPr/>
              <p:nvPr/>
            </p:nvSpPr>
            <p:spPr bwMode="auto">
              <a:xfrm>
                <a:off x="1768" y="3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7" name="išļíḑê">
                <a:extLst>
                  <a:ext uri="{FF2B5EF4-FFF2-40B4-BE49-F238E27FC236}">
                    <a16:creationId xmlns:a16="http://schemas.microsoft.com/office/drawing/2014/main" id="{0F64FE21-E675-4C6C-88B5-0F76D1A30624}"/>
                  </a:ext>
                </a:extLst>
              </p:cNvPr>
              <p:cNvSpPr/>
              <p:nvPr/>
            </p:nvSpPr>
            <p:spPr bwMode="auto">
              <a:xfrm>
                <a:off x="1768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8" name="íšḷîḑe">
                <a:extLst>
                  <a:ext uri="{FF2B5EF4-FFF2-40B4-BE49-F238E27FC236}">
                    <a16:creationId xmlns:a16="http://schemas.microsoft.com/office/drawing/2014/main" id="{4C4571CC-EA66-42E3-B8F5-8F1BA86CB17C}"/>
                  </a:ext>
                </a:extLst>
              </p:cNvPr>
              <p:cNvSpPr/>
              <p:nvPr/>
            </p:nvSpPr>
            <p:spPr bwMode="auto">
              <a:xfrm>
                <a:off x="1769" y="30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9" name="íśḻiḓé">
                <a:extLst>
                  <a:ext uri="{FF2B5EF4-FFF2-40B4-BE49-F238E27FC236}">
                    <a16:creationId xmlns:a16="http://schemas.microsoft.com/office/drawing/2014/main" id="{C2DA8342-9843-46A9-AEEA-4DE1C7FB1E37}"/>
                  </a:ext>
                </a:extLst>
              </p:cNvPr>
              <p:cNvSpPr/>
              <p:nvPr/>
            </p:nvSpPr>
            <p:spPr bwMode="auto">
              <a:xfrm>
                <a:off x="1770" y="302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0" name="ïṧ1iḑê">
                <a:extLst>
                  <a:ext uri="{FF2B5EF4-FFF2-40B4-BE49-F238E27FC236}">
                    <a16:creationId xmlns:a16="http://schemas.microsoft.com/office/drawing/2014/main" id="{D94F1EED-8396-4DB3-965E-B7B53FE0920A}"/>
                  </a:ext>
                </a:extLst>
              </p:cNvPr>
              <p:cNvSpPr/>
              <p:nvPr/>
            </p:nvSpPr>
            <p:spPr bwMode="auto">
              <a:xfrm>
                <a:off x="1769" y="30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1" name="îŝḻídé">
                <a:extLst>
                  <a:ext uri="{FF2B5EF4-FFF2-40B4-BE49-F238E27FC236}">
                    <a16:creationId xmlns:a16="http://schemas.microsoft.com/office/drawing/2014/main" id="{165FAB7C-8A18-4E0E-A126-0873233BEFDA}"/>
                  </a:ext>
                </a:extLst>
              </p:cNvPr>
              <p:cNvSpPr/>
              <p:nvPr/>
            </p:nvSpPr>
            <p:spPr bwMode="auto">
              <a:xfrm>
                <a:off x="1767" y="302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2" name="íṧḷíḋé">
                <a:extLst>
                  <a:ext uri="{FF2B5EF4-FFF2-40B4-BE49-F238E27FC236}">
                    <a16:creationId xmlns:a16="http://schemas.microsoft.com/office/drawing/2014/main" id="{72E79619-691C-40C3-A63A-C60F0D591542}"/>
                  </a:ext>
                </a:extLst>
              </p:cNvPr>
              <p:cNvSpPr/>
              <p:nvPr/>
            </p:nvSpPr>
            <p:spPr bwMode="auto">
              <a:xfrm>
                <a:off x="1766" y="30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3" name="iŝ1îďè">
                <a:extLst>
                  <a:ext uri="{FF2B5EF4-FFF2-40B4-BE49-F238E27FC236}">
                    <a16:creationId xmlns:a16="http://schemas.microsoft.com/office/drawing/2014/main" id="{881AABCA-ADAE-4E3D-9749-A0B9FE3F4607}"/>
                  </a:ext>
                </a:extLst>
              </p:cNvPr>
              <p:cNvSpPr/>
              <p:nvPr/>
            </p:nvSpPr>
            <p:spPr bwMode="auto">
              <a:xfrm>
                <a:off x="1764" y="30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4" name="îś1îdé">
                <a:extLst>
                  <a:ext uri="{FF2B5EF4-FFF2-40B4-BE49-F238E27FC236}">
                    <a16:creationId xmlns:a16="http://schemas.microsoft.com/office/drawing/2014/main" id="{C7F3EB3F-8D2E-47B9-A0F6-0590CED5CE2C}"/>
                  </a:ext>
                </a:extLst>
              </p:cNvPr>
              <p:cNvSpPr/>
              <p:nvPr/>
            </p:nvSpPr>
            <p:spPr bwMode="auto">
              <a:xfrm>
                <a:off x="1764" y="302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5" name="išliḑé">
                <a:extLst>
                  <a:ext uri="{FF2B5EF4-FFF2-40B4-BE49-F238E27FC236}">
                    <a16:creationId xmlns:a16="http://schemas.microsoft.com/office/drawing/2014/main" id="{593A6960-7ABD-4487-AD57-7FCB5B8381DB}"/>
                  </a:ext>
                </a:extLst>
              </p:cNvPr>
              <p:cNvSpPr/>
              <p:nvPr/>
            </p:nvSpPr>
            <p:spPr bwMode="auto">
              <a:xfrm>
                <a:off x="1763" y="302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6" name="ïslîḑê">
                <a:extLst>
                  <a:ext uri="{FF2B5EF4-FFF2-40B4-BE49-F238E27FC236}">
                    <a16:creationId xmlns:a16="http://schemas.microsoft.com/office/drawing/2014/main" id="{3EF26345-695A-4EAC-8AFC-9AD5BDF62936}"/>
                  </a:ext>
                </a:extLst>
              </p:cNvPr>
              <p:cNvSpPr/>
              <p:nvPr/>
            </p:nvSpPr>
            <p:spPr bwMode="auto">
              <a:xfrm>
                <a:off x="1762" y="30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7" name="isḷidê">
                <a:extLst>
                  <a:ext uri="{FF2B5EF4-FFF2-40B4-BE49-F238E27FC236}">
                    <a16:creationId xmlns:a16="http://schemas.microsoft.com/office/drawing/2014/main" id="{217A2ADF-29C6-4E5D-B1BE-E8B0F23F49CD}"/>
                  </a:ext>
                </a:extLst>
              </p:cNvPr>
              <p:cNvSpPr/>
              <p:nvPr/>
            </p:nvSpPr>
            <p:spPr bwMode="auto">
              <a:xfrm>
                <a:off x="1759" y="30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8" name="íşḻíďe">
                <a:extLst>
                  <a:ext uri="{FF2B5EF4-FFF2-40B4-BE49-F238E27FC236}">
                    <a16:creationId xmlns:a16="http://schemas.microsoft.com/office/drawing/2014/main" id="{39001B29-C988-49AA-8F2E-A8641B81A78C}"/>
                  </a:ext>
                </a:extLst>
              </p:cNvPr>
              <p:cNvSpPr/>
              <p:nvPr/>
            </p:nvSpPr>
            <p:spPr bwMode="auto">
              <a:xfrm>
                <a:off x="1759" y="302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9" name="îśḻîḍè">
                <a:extLst>
                  <a:ext uri="{FF2B5EF4-FFF2-40B4-BE49-F238E27FC236}">
                    <a16:creationId xmlns:a16="http://schemas.microsoft.com/office/drawing/2014/main" id="{C4CF5AF9-060F-4D99-AAE3-0A0374E6E209}"/>
                  </a:ext>
                </a:extLst>
              </p:cNvPr>
              <p:cNvSpPr/>
              <p:nvPr/>
            </p:nvSpPr>
            <p:spPr bwMode="auto">
              <a:xfrm>
                <a:off x="1759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0" name="ïsḷiḋe">
                <a:extLst>
                  <a:ext uri="{FF2B5EF4-FFF2-40B4-BE49-F238E27FC236}">
                    <a16:creationId xmlns:a16="http://schemas.microsoft.com/office/drawing/2014/main" id="{EE8CD60E-F6D5-42CD-ACC3-91C8B3DF1344}"/>
                  </a:ext>
                </a:extLst>
              </p:cNvPr>
              <p:cNvSpPr/>
              <p:nvPr/>
            </p:nvSpPr>
            <p:spPr bwMode="auto">
              <a:xfrm>
                <a:off x="1755" y="302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1" name="íś1iḍe">
                <a:extLst>
                  <a:ext uri="{FF2B5EF4-FFF2-40B4-BE49-F238E27FC236}">
                    <a16:creationId xmlns:a16="http://schemas.microsoft.com/office/drawing/2014/main" id="{E486802A-4FCC-4A95-BDA3-F3BCBC851944}"/>
                  </a:ext>
                </a:extLst>
              </p:cNvPr>
              <p:cNvSpPr/>
              <p:nvPr/>
            </p:nvSpPr>
            <p:spPr bwMode="auto">
              <a:xfrm>
                <a:off x="1756" y="303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2" name="iṡ1iḑé">
                <a:extLst>
                  <a:ext uri="{FF2B5EF4-FFF2-40B4-BE49-F238E27FC236}">
                    <a16:creationId xmlns:a16="http://schemas.microsoft.com/office/drawing/2014/main" id="{41D2285F-2DA3-4241-AB60-301B7A139B12}"/>
                  </a:ext>
                </a:extLst>
              </p:cNvPr>
              <p:cNvSpPr/>
              <p:nvPr/>
            </p:nvSpPr>
            <p:spPr bwMode="auto">
              <a:xfrm>
                <a:off x="1761" y="302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3" name="îṩlíḋe">
                <a:extLst>
                  <a:ext uri="{FF2B5EF4-FFF2-40B4-BE49-F238E27FC236}">
                    <a16:creationId xmlns:a16="http://schemas.microsoft.com/office/drawing/2014/main" id="{B2FC382F-F752-4A00-9719-9E63D7500510}"/>
                  </a:ext>
                </a:extLst>
              </p:cNvPr>
              <p:cNvSpPr/>
              <p:nvPr/>
            </p:nvSpPr>
            <p:spPr bwMode="auto">
              <a:xfrm>
                <a:off x="1762" y="30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4" name="ïṣḻiḑè">
                <a:extLst>
                  <a:ext uri="{FF2B5EF4-FFF2-40B4-BE49-F238E27FC236}">
                    <a16:creationId xmlns:a16="http://schemas.microsoft.com/office/drawing/2014/main" id="{C81EB717-F0A6-47C6-896D-4A92B322A4D0}"/>
                  </a:ext>
                </a:extLst>
              </p:cNvPr>
              <p:cNvSpPr/>
              <p:nvPr/>
            </p:nvSpPr>
            <p:spPr bwMode="auto">
              <a:xfrm>
                <a:off x="1763" y="302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5" name="îśļïḓè">
                <a:extLst>
                  <a:ext uri="{FF2B5EF4-FFF2-40B4-BE49-F238E27FC236}">
                    <a16:creationId xmlns:a16="http://schemas.microsoft.com/office/drawing/2014/main" id="{CC4F8F9E-517E-4862-ABFE-77B97FEB0CDA}"/>
                  </a:ext>
                </a:extLst>
              </p:cNvPr>
              <p:cNvSpPr/>
              <p:nvPr/>
            </p:nvSpPr>
            <p:spPr bwMode="auto">
              <a:xfrm>
                <a:off x="1763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6" name="işḻîḓê">
                <a:extLst>
                  <a:ext uri="{FF2B5EF4-FFF2-40B4-BE49-F238E27FC236}">
                    <a16:creationId xmlns:a16="http://schemas.microsoft.com/office/drawing/2014/main" id="{50D38F71-9502-49A5-9EE5-5063EA3C2B91}"/>
                  </a:ext>
                </a:extLst>
              </p:cNvPr>
              <p:cNvSpPr/>
              <p:nvPr/>
            </p:nvSpPr>
            <p:spPr bwMode="auto">
              <a:xfrm>
                <a:off x="1760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7" name="îsļïḋé">
                <a:extLst>
                  <a:ext uri="{FF2B5EF4-FFF2-40B4-BE49-F238E27FC236}">
                    <a16:creationId xmlns:a16="http://schemas.microsoft.com/office/drawing/2014/main" id="{724C9156-8953-48C4-99D4-D926794FB9C5}"/>
                  </a:ext>
                </a:extLst>
              </p:cNvPr>
              <p:cNvSpPr/>
              <p:nvPr/>
            </p:nvSpPr>
            <p:spPr bwMode="auto">
              <a:xfrm>
                <a:off x="1759" y="302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  <a:gd name="T14" fmla="*/ 0 w 1"/>
                  <a:gd name="T15" fmla="*/ 0 h 1"/>
                  <a:gd name="T16" fmla="*/ 1 w 1"/>
                  <a:gd name="T17" fmla="*/ 1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8" name="ïṡḷide">
                <a:extLst>
                  <a:ext uri="{FF2B5EF4-FFF2-40B4-BE49-F238E27FC236}">
                    <a16:creationId xmlns:a16="http://schemas.microsoft.com/office/drawing/2014/main" id="{0B60C886-7AA5-421C-83EC-FC4CE0B23340}"/>
                  </a:ext>
                </a:extLst>
              </p:cNvPr>
              <p:cNvSpPr/>
              <p:nvPr/>
            </p:nvSpPr>
            <p:spPr bwMode="auto">
              <a:xfrm>
                <a:off x="1760" y="30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9" name="iṥḻîḍé">
                <a:extLst>
                  <a:ext uri="{FF2B5EF4-FFF2-40B4-BE49-F238E27FC236}">
                    <a16:creationId xmlns:a16="http://schemas.microsoft.com/office/drawing/2014/main" id="{AE409706-8EEB-4745-930A-D57585F2D77E}"/>
                  </a:ext>
                </a:extLst>
              </p:cNvPr>
              <p:cNvSpPr/>
              <p:nvPr/>
            </p:nvSpPr>
            <p:spPr bwMode="auto">
              <a:xfrm>
                <a:off x="1758" y="30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0" name="isḷïḑe">
                <a:extLst>
                  <a:ext uri="{FF2B5EF4-FFF2-40B4-BE49-F238E27FC236}">
                    <a16:creationId xmlns:a16="http://schemas.microsoft.com/office/drawing/2014/main" id="{26B784AE-E7B3-45E9-BAB2-2A17205E2647}"/>
                  </a:ext>
                </a:extLst>
              </p:cNvPr>
              <p:cNvSpPr/>
              <p:nvPr/>
            </p:nvSpPr>
            <p:spPr bwMode="auto">
              <a:xfrm>
                <a:off x="1758" y="30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1" name="îśļîďé">
                <a:extLst>
                  <a:ext uri="{FF2B5EF4-FFF2-40B4-BE49-F238E27FC236}">
                    <a16:creationId xmlns:a16="http://schemas.microsoft.com/office/drawing/2014/main" id="{5CFB4318-859F-49DC-9AA5-A865894521B7}"/>
                  </a:ext>
                </a:extLst>
              </p:cNvPr>
              <p:cNvSpPr/>
              <p:nvPr/>
            </p:nvSpPr>
            <p:spPr bwMode="auto">
              <a:xfrm>
                <a:off x="1756" y="3024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2" name="ïšļíḓe">
                <a:extLst>
                  <a:ext uri="{FF2B5EF4-FFF2-40B4-BE49-F238E27FC236}">
                    <a16:creationId xmlns:a16="http://schemas.microsoft.com/office/drawing/2014/main" id="{97C38067-E6C9-4B35-9A81-723EA1EB2AC9}"/>
                  </a:ext>
                </a:extLst>
              </p:cNvPr>
              <p:cNvSpPr/>
              <p:nvPr/>
            </p:nvSpPr>
            <p:spPr bwMode="auto">
              <a:xfrm>
                <a:off x="1756" y="3025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3" name="îşľíḋe">
                <a:extLst>
                  <a:ext uri="{FF2B5EF4-FFF2-40B4-BE49-F238E27FC236}">
                    <a16:creationId xmlns:a16="http://schemas.microsoft.com/office/drawing/2014/main" id="{BF9C7258-E39B-4962-8D53-D2DE3A755D31}"/>
                  </a:ext>
                </a:extLst>
              </p:cNvPr>
              <p:cNvSpPr/>
              <p:nvPr/>
            </p:nvSpPr>
            <p:spPr bwMode="auto">
              <a:xfrm>
                <a:off x="1758" y="302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4" name="îṡ1îḓè">
                <a:extLst>
                  <a:ext uri="{FF2B5EF4-FFF2-40B4-BE49-F238E27FC236}">
                    <a16:creationId xmlns:a16="http://schemas.microsoft.com/office/drawing/2014/main" id="{61D14719-411F-449A-9186-A0E8EDD111DA}"/>
                  </a:ext>
                </a:extLst>
              </p:cNvPr>
              <p:cNvSpPr/>
              <p:nvPr/>
            </p:nvSpPr>
            <p:spPr bwMode="auto">
              <a:xfrm>
                <a:off x="1756" y="3027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5" name="îṣļíḑé">
                <a:extLst>
                  <a:ext uri="{FF2B5EF4-FFF2-40B4-BE49-F238E27FC236}">
                    <a16:creationId xmlns:a16="http://schemas.microsoft.com/office/drawing/2014/main" id="{64625BC4-B430-4A30-9FF6-4196271C3E84}"/>
                  </a:ext>
                </a:extLst>
              </p:cNvPr>
              <p:cNvSpPr/>
              <p:nvPr/>
            </p:nvSpPr>
            <p:spPr bwMode="auto">
              <a:xfrm>
                <a:off x="1755" y="302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6" name="ïšľíḋê">
                <a:extLst>
                  <a:ext uri="{FF2B5EF4-FFF2-40B4-BE49-F238E27FC236}">
                    <a16:creationId xmlns:a16="http://schemas.microsoft.com/office/drawing/2014/main" id="{F8A44F5D-A7B8-48CA-8167-FC2E0638FB6F}"/>
                  </a:ext>
                </a:extLst>
              </p:cNvPr>
              <p:cNvSpPr/>
              <p:nvPr/>
            </p:nvSpPr>
            <p:spPr bwMode="auto">
              <a:xfrm>
                <a:off x="1754" y="3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7" name="iśľiḍè">
                <a:extLst>
                  <a:ext uri="{FF2B5EF4-FFF2-40B4-BE49-F238E27FC236}">
                    <a16:creationId xmlns:a16="http://schemas.microsoft.com/office/drawing/2014/main" id="{3AEEAB44-4199-48CD-BE42-76ACC99D2299}"/>
                  </a:ext>
                </a:extLst>
              </p:cNvPr>
              <p:cNvSpPr/>
              <p:nvPr/>
            </p:nvSpPr>
            <p:spPr bwMode="auto">
              <a:xfrm>
                <a:off x="1753" y="302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8" name="íŝḷïdè">
                <a:extLst>
                  <a:ext uri="{FF2B5EF4-FFF2-40B4-BE49-F238E27FC236}">
                    <a16:creationId xmlns:a16="http://schemas.microsoft.com/office/drawing/2014/main" id="{59CCA3A5-86EC-47B3-AA7F-EC4910982A1E}"/>
                  </a:ext>
                </a:extLst>
              </p:cNvPr>
              <p:cNvSpPr/>
              <p:nvPr/>
            </p:nvSpPr>
            <p:spPr bwMode="auto">
              <a:xfrm>
                <a:off x="1750" y="30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9" name="íšḻîdè">
                <a:extLst>
                  <a:ext uri="{FF2B5EF4-FFF2-40B4-BE49-F238E27FC236}">
                    <a16:creationId xmlns:a16="http://schemas.microsoft.com/office/drawing/2014/main" id="{85953A5F-3E1F-4E92-A300-42048763931F}"/>
                  </a:ext>
                </a:extLst>
              </p:cNvPr>
              <p:cNvSpPr/>
              <p:nvPr/>
            </p:nvSpPr>
            <p:spPr bwMode="auto">
              <a:xfrm>
                <a:off x="1750" y="302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0" name="işľidè">
                <a:extLst>
                  <a:ext uri="{FF2B5EF4-FFF2-40B4-BE49-F238E27FC236}">
                    <a16:creationId xmlns:a16="http://schemas.microsoft.com/office/drawing/2014/main" id="{7C935D46-974B-42F5-AE93-BDCFA73BAA9B}"/>
                  </a:ext>
                </a:extLst>
              </p:cNvPr>
              <p:cNvSpPr/>
              <p:nvPr/>
            </p:nvSpPr>
            <p:spPr bwMode="auto">
              <a:xfrm>
                <a:off x="1750" y="302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1" name="iṥlïḍê">
                <a:extLst>
                  <a:ext uri="{FF2B5EF4-FFF2-40B4-BE49-F238E27FC236}">
                    <a16:creationId xmlns:a16="http://schemas.microsoft.com/office/drawing/2014/main" id="{99887761-0B30-4CD5-8F1D-1C749E12CDDE}"/>
                  </a:ext>
                </a:extLst>
              </p:cNvPr>
              <p:cNvSpPr/>
              <p:nvPr/>
            </p:nvSpPr>
            <p:spPr bwMode="auto">
              <a:xfrm>
                <a:off x="1751" y="30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2" name="î$ļíḋê">
                <a:extLst>
                  <a:ext uri="{FF2B5EF4-FFF2-40B4-BE49-F238E27FC236}">
                    <a16:creationId xmlns:a16="http://schemas.microsoft.com/office/drawing/2014/main" id="{1B8767FF-BF1E-4AC1-95F7-0A3B8EBAE7C9}"/>
                  </a:ext>
                </a:extLst>
              </p:cNvPr>
              <p:cNvSpPr/>
              <p:nvPr/>
            </p:nvSpPr>
            <p:spPr bwMode="auto">
              <a:xfrm>
                <a:off x="1751" y="30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3" name="îṥḻïḋe">
                <a:extLst>
                  <a:ext uri="{FF2B5EF4-FFF2-40B4-BE49-F238E27FC236}">
                    <a16:creationId xmlns:a16="http://schemas.microsoft.com/office/drawing/2014/main" id="{4D2831F8-0981-490E-A4D7-DA61B05F396F}"/>
                  </a:ext>
                </a:extLst>
              </p:cNvPr>
              <p:cNvSpPr/>
              <p:nvPr/>
            </p:nvSpPr>
            <p:spPr bwMode="auto">
              <a:xfrm>
                <a:off x="1752" y="302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4" name="íšļiďé">
                <a:extLst>
                  <a:ext uri="{FF2B5EF4-FFF2-40B4-BE49-F238E27FC236}">
                    <a16:creationId xmlns:a16="http://schemas.microsoft.com/office/drawing/2014/main" id="{C7A92507-6810-4C06-92B7-238DBF2C2829}"/>
                  </a:ext>
                </a:extLst>
              </p:cNvPr>
              <p:cNvSpPr/>
              <p:nvPr/>
            </p:nvSpPr>
            <p:spPr bwMode="auto">
              <a:xfrm>
                <a:off x="1752" y="302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5" name="ïśḷiḍè">
                <a:extLst>
                  <a:ext uri="{FF2B5EF4-FFF2-40B4-BE49-F238E27FC236}">
                    <a16:creationId xmlns:a16="http://schemas.microsoft.com/office/drawing/2014/main" id="{A8F24DBB-861E-4A7D-9CA6-6B73CF7AF11C}"/>
                  </a:ext>
                </a:extLst>
              </p:cNvPr>
              <p:cNvSpPr/>
              <p:nvPr/>
            </p:nvSpPr>
            <p:spPr bwMode="auto">
              <a:xfrm>
                <a:off x="1753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6" name="íšlidê">
                <a:extLst>
                  <a:ext uri="{FF2B5EF4-FFF2-40B4-BE49-F238E27FC236}">
                    <a16:creationId xmlns:a16="http://schemas.microsoft.com/office/drawing/2014/main" id="{07A1AA29-CA78-45DB-9D1F-42ED774CC9FF}"/>
                  </a:ext>
                </a:extLst>
              </p:cNvPr>
              <p:cNvSpPr/>
              <p:nvPr/>
            </p:nvSpPr>
            <p:spPr bwMode="auto">
              <a:xfrm>
                <a:off x="1754" y="30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7" name="ïṩlidê">
                <a:extLst>
                  <a:ext uri="{FF2B5EF4-FFF2-40B4-BE49-F238E27FC236}">
                    <a16:creationId xmlns:a16="http://schemas.microsoft.com/office/drawing/2014/main" id="{55A62328-8F8B-4D47-AE97-88FE662D1CC5}"/>
                  </a:ext>
                </a:extLst>
              </p:cNvPr>
              <p:cNvSpPr/>
              <p:nvPr/>
            </p:nvSpPr>
            <p:spPr bwMode="auto">
              <a:xfrm>
                <a:off x="1754" y="3022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8" name="ïšļïdé">
                <a:extLst>
                  <a:ext uri="{FF2B5EF4-FFF2-40B4-BE49-F238E27FC236}">
                    <a16:creationId xmlns:a16="http://schemas.microsoft.com/office/drawing/2014/main" id="{4DF2C946-C673-4DFE-B931-B1A7602D2452}"/>
                  </a:ext>
                </a:extLst>
              </p:cNvPr>
              <p:cNvSpPr/>
              <p:nvPr/>
            </p:nvSpPr>
            <p:spPr bwMode="auto">
              <a:xfrm>
                <a:off x="1755" y="302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9" name="ísḷíḓe">
                <a:extLst>
                  <a:ext uri="{FF2B5EF4-FFF2-40B4-BE49-F238E27FC236}">
                    <a16:creationId xmlns:a16="http://schemas.microsoft.com/office/drawing/2014/main" id="{F46F1579-7AEC-4388-9DFF-607CFD0530E5}"/>
                  </a:ext>
                </a:extLst>
              </p:cNvPr>
              <p:cNvSpPr/>
              <p:nvPr/>
            </p:nvSpPr>
            <p:spPr bwMode="auto">
              <a:xfrm>
                <a:off x="1753" y="30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0" name="ïšļîde">
                <a:extLst>
                  <a:ext uri="{FF2B5EF4-FFF2-40B4-BE49-F238E27FC236}">
                    <a16:creationId xmlns:a16="http://schemas.microsoft.com/office/drawing/2014/main" id="{C68893C4-132E-494C-8F2F-34070DD8122B}"/>
                  </a:ext>
                </a:extLst>
              </p:cNvPr>
              <p:cNvSpPr/>
              <p:nvPr/>
            </p:nvSpPr>
            <p:spPr bwMode="auto">
              <a:xfrm>
                <a:off x="1755" y="30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1" name="iṡḷiďè">
                <a:extLst>
                  <a:ext uri="{FF2B5EF4-FFF2-40B4-BE49-F238E27FC236}">
                    <a16:creationId xmlns:a16="http://schemas.microsoft.com/office/drawing/2014/main" id="{1A77EF9B-406C-4060-9435-D6A2557C19DB}"/>
                  </a:ext>
                </a:extLst>
              </p:cNvPr>
              <p:cNvSpPr/>
              <p:nvPr/>
            </p:nvSpPr>
            <p:spPr bwMode="auto">
              <a:xfrm>
                <a:off x="1754" y="302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2" name="îṩľiďê">
                <a:extLst>
                  <a:ext uri="{FF2B5EF4-FFF2-40B4-BE49-F238E27FC236}">
                    <a16:creationId xmlns:a16="http://schemas.microsoft.com/office/drawing/2014/main" id="{5F815951-1400-4FFB-99CB-78987095ED30}"/>
                  </a:ext>
                </a:extLst>
              </p:cNvPr>
              <p:cNvSpPr/>
              <p:nvPr/>
            </p:nvSpPr>
            <p:spPr bwMode="auto">
              <a:xfrm>
                <a:off x="1754" y="30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3" name="ïṩḷîḍe">
                <a:extLst>
                  <a:ext uri="{FF2B5EF4-FFF2-40B4-BE49-F238E27FC236}">
                    <a16:creationId xmlns:a16="http://schemas.microsoft.com/office/drawing/2014/main" id="{039681DD-5651-4929-9F45-CF70C160E205}"/>
                  </a:ext>
                </a:extLst>
              </p:cNvPr>
              <p:cNvSpPr/>
              <p:nvPr/>
            </p:nvSpPr>
            <p:spPr bwMode="auto">
              <a:xfrm>
                <a:off x="1753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4" name="ïşliďe">
                <a:extLst>
                  <a:ext uri="{FF2B5EF4-FFF2-40B4-BE49-F238E27FC236}">
                    <a16:creationId xmlns:a16="http://schemas.microsoft.com/office/drawing/2014/main" id="{A817FCCF-3BF0-487F-B850-194D58A77C6D}"/>
                  </a:ext>
                </a:extLst>
              </p:cNvPr>
              <p:cNvSpPr/>
              <p:nvPr/>
            </p:nvSpPr>
            <p:spPr bwMode="auto">
              <a:xfrm>
                <a:off x="1753" y="3029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5" name="îs1iḍe">
                <a:extLst>
                  <a:ext uri="{FF2B5EF4-FFF2-40B4-BE49-F238E27FC236}">
                    <a16:creationId xmlns:a16="http://schemas.microsoft.com/office/drawing/2014/main" id="{47CF7CE4-BD6A-43E0-91FE-EF717712204B}"/>
                  </a:ext>
                </a:extLst>
              </p:cNvPr>
              <p:cNvSpPr/>
              <p:nvPr/>
            </p:nvSpPr>
            <p:spPr bwMode="auto">
              <a:xfrm>
                <a:off x="1779" y="30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6" name="íśliďé">
                <a:extLst>
                  <a:ext uri="{FF2B5EF4-FFF2-40B4-BE49-F238E27FC236}">
                    <a16:creationId xmlns:a16="http://schemas.microsoft.com/office/drawing/2014/main" id="{3765A77B-317C-42B5-AF80-DD0C59103454}"/>
                  </a:ext>
                </a:extLst>
              </p:cNvPr>
              <p:cNvSpPr/>
              <p:nvPr/>
            </p:nvSpPr>
            <p:spPr bwMode="auto">
              <a:xfrm>
                <a:off x="1821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7" name="iṣḻídé">
                <a:extLst>
                  <a:ext uri="{FF2B5EF4-FFF2-40B4-BE49-F238E27FC236}">
                    <a16:creationId xmlns:a16="http://schemas.microsoft.com/office/drawing/2014/main" id="{2A285DBF-B25A-4105-BC56-C2DF9C04A215}"/>
                  </a:ext>
                </a:extLst>
              </p:cNvPr>
              <p:cNvSpPr/>
              <p:nvPr/>
            </p:nvSpPr>
            <p:spPr bwMode="auto">
              <a:xfrm>
                <a:off x="1821" y="303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8" name="islïḑe">
                <a:extLst>
                  <a:ext uri="{FF2B5EF4-FFF2-40B4-BE49-F238E27FC236}">
                    <a16:creationId xmlns:a16="http://schemas.microsoft.com/office/drawing/2014/main" id="{F4ECAC03-567B-4653-AB74-BFBF11248D30}"/>
                  </a:ext>
                </a:extLst>
              </p:cNvPr>
              <p:cNvSpPr/>
              <p:nvPr/>
            </p:nvSpPr>
            <p:spPr bwMode="auto">
              <a:xfrm>
                <a:off x="1822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9" name="í$ļíḓe">
                <a:extLst>
                  <a:ext uri="{FF2B5EF4-FFF2-40B4-BE49-F238E27FC236}">
                    <a16:creationId xmlns:a16="http://schemas.microsoft.com/office/drawing/2014/main" id="{87121363-1AF8-4329-907B-C1676CE659C8}"/>
                  </a:ext>
                </a:extLst>
              </p:cNvPr>
              <p:cNvSpPr/>
              <p:nvPr/>
            </p:nvSpPr>
            <p:spPr bwMode="auto">
              <a:xfrm>
                <a:off x="1822" y="30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0" name="ïşľîḑê">
                <a:extLst>
                  <a:ext uri="{FF2B5EF4-FFF2-40B4-BE49-F238E27FC236}">
                    <a16:creationId xmlns:a16="http://schemas.microsoft.com/office/drawing/2014/main" id="{29D65A90-EBC2-401B-8704-58E9E0AC054B}"/>
                  </a:ext>
                </a:extLst>
              </p:cNvPr>
              <p:cNvSpPr/>
              <p:nvPr/>
            </p:nvSpPr>
            <p:spPr bwMode="auto">
              <a:xfrm>
                <a:off x="1820" y="304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1" name="iṣ1íďé">
                <a:extLst>
                  <a:ext uri="{FF2B5EF4-FFF2-40B4-BE49-F238E27FC236}">
                    <a16:creationId xmlns:a16="http://schemas.microsoft.com/office/drawing/2014/main" id="{3E994342-B922-4ABA-BCDC-DF3CF434C344}"/>
                  </a:ext>
                </a:extLst>
              </p:cNvPr>
              <p:cNvSpPr/>
              <p:nvPr/>
            </p:nvSpPr>
            <p:spPr bwMode="auto">
              <a:xfrm>
                <a:off x="1822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2" name="íṥļïḑê">
                <a:extLst>
                  <a:ext uri="{FF2B5EF4-FFF2-40B4-BE49-F238E27FC236}">
                    <a16:creationId xmlns:a16="http://schemas.microsoft.com/office/drawing/2014/main" id="{94D0CF3C-B9FC-4F07-BAC4-2559FD528B84}"/>
                  </a:ext>
                </a:extLst>
              </p:cNvPr>
              <p:cNvSpPr/>
              <p:nvPr/>
            </p:nvSpPr>
            <p:spPr bwMode="auto">
              <a:xfrm>
                <a:off x="1822" y="303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3" name="iŝḷîďê">
                <a:extLst>
                  <a:ext uri="{FF2B5EF4-FFF2-40B4-BE49-F238E27FC236}">
                    <a16:creationId xmlns:a16="http://schemas.microsoft.com/office/drawing/2014/main" id="{20C965BA-0275-4227-9220-14247BA36563}"/>
                  </a:ext>
                </a:extLst>
              </p:cNvPr>
              <p:cNvSpPr/>
              <p:nvPr/>
            </p:nvSpPr>
            <p:spPr bwMode="auto">
              <a:xfrm>
                <a:off x="1820" y="3037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4" name="ïŝļïḑe">
                <a:extLst>
                  <a:ext uri="{FF2B5EF4-FFF2-40B4-BE49-F238E27FC236}">
                    <a16:creationId xmlns:a16="http://schemas.microsoft.com/office/drawing/2014/main" id="{DDF068E8-5B5B-471B-9EA5-595069466363}"/>
                  </a:ext>
                </a:extLst>
              </p:cNvPr>
              <p:cNvSpPr/>
              <p:nvPr/>
            </p:nvSpPr>
            <p:spPr bwMode="auto">
              <a:xfrm>
                <a:off x="1822" y="3034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5" name="îšļiḍe">
                <a:extLst>
                  <a:ext uri="{FF2B5EF4-FFF2-40B4-BE49-F238E27FC236}">
                    <a16:creationId xmlns:a16="http://schemas.microsoft.com/office/drawing/2014/main" id="{01950D26-6DB4-4A5C-8128-F51486DF95D1}"/>
                  </a:ext>
                </a:extLst>
              </p:cNvPr>
              <p:cNvSpPr/>
              <p:nvPr/>
            </p:nvSpPr>
            <p:spPr bwMode="auto">
              <a:xfrm>
                <a:off x="1822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6" name="íṩ1idè">
                <a:extLst>
                  <a:ext uri="{FF2B5EF4-FFF2-40B4-BE49-F238E27FC236}">
                    <a16:creationId xmlns:a16="http://schemas.microsoft.com/office/drawing/2014/main" id="{ED5344C9-D98F-47FA-BC56-547345D60F74}"/>
                  </a:ext>
                </a:extLst>
              </p:cNvPr>
              <p:cNvSpPr/>
              <p:nvPr/>
            </p:nvSpPr>
            <p:spPr bwMode="auto">
              <a:xfrm>
                <a:off x="1822" y="303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0 h 1"/>
                  <a:gd name="T7" fmla="*/ 0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7" name="íṧlîḑe">
                <a:extLst>
                  <a:ext uri="{FF2B5EF4-FFF2-40B4-BE49-F238E27FC236}">
                    <a16:creationId xmlns:a16="http://schemas.microsoft.com/office/drawing/2014/main" id="{036E317F-0503-4836-9869-1EF55E630133}"/>
                  </a:ext>
                </a:extLst>
              </p:cNvPr>
              <p:cNvSpPr/>
              <p:nvPr/>
            </p:nvSpPr>
            <p:spPr bwMode="auto">
              <a:xfrm>
                <a:off x="1818" y="303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8" name="îṩļîḋê">
                <a:extLst>
                  <a:ext uri="{FF2B5EF4-FFF2-40B4-BE49-F238E27FC236}">
                    <a16:creationId xmlns:a16="http://schemas.microsoft.com/office/drawing/2014/main" id="{85E2EC1F-2E5A-4F90-9512-A86C61710AF2}"/>
                  </a:ext>
                </a:extLst>
              </p:cNvPr>
              <p:cNvSpPr/>
              <p:nvPr/>
            </p:nvSpPr>
            <p:spPr bwMode="auto">
              <a:xfrm>
                <a:off x="1817" y="303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9" name="ísḻîḓê">
                <a:extLst>
                  <a:ext uri="{FF2B5EF4-FFF2-40B4-BE49-F238E27FC236}">
                    <a16:creationId xmlns:a16="http://schemas.microsoft.com/office/drawing/2014/main" id="{0AE5B29B-99A7-48E3-8362-9C95602E7A09}"/>
                  </a:ext>
                </a:extLst>
              </p:cNvPr>
              <p:cNvSpPr/>
              <p:nvPr/>
            </p:nvSpPr>
            <p:spPr bwMode="auto">
              <a:xfrm>
                <a:off x="1817" y="303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0" name="íś1ïḓê">
                <a:extLst>
                  <a:ext uri="{FF2B5EF4-FFF2-40B4-BE49-F238E27FC236}">
                    <a16:creationId xmlns:a16="http://schemas.microsoft.com/office/drawing/2014/main" id="{E7389B77-9D60-4000-A993-523B2D51BB3B}"/>
                  </a:ext>
                </a:extLst>
              </p:cNvPr>
              <p:cNvSpPr/>
              <p:nvPr/>
            </p:nvSpPr>
            <p:spPr bwMode="auto">
              <a:xfrm>
                <a:off x="1817" y="303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1" name="iṡlíḓe">
                <a:extLst>
                  <a:ext uri="{FF2B5EF4-FFF2-40B4-BE49-F238E27FC236}">
                    <a16:creationId xmlns:a16="http://schemas.microsoft.com/office/drawing/2014/main" id="{26509132-3142-400D-A34A-AFDA397D43CE}"/>
                  </a:ext>
                </a:extLst>
              </p:cNvPr>
              <p:cNvSpPr/>
              <p:nvPr/>
            </p:nvSpPr>
            <p:spPr bwMode="auto">
              <a:xfrm>
                <a:off x="1818" y="303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2" name="îSļíḋe">
                <a:extLst>
                  <a:ext uri="{FF2B5EF4-FFF2-40B4-BE49-F238E27FC236}">
                    <a16:creationId xmlns:a16="http://schemas.microsoft.com/office/drawing/2014/main" id="{2A1031F8-E3CA-44E5-A4D4-77DD6B99147B}"/>
                  </a:ext>
                </a:extLst>
              </p:cNvPr>
              <p:cNvSpPr/>
              <p:nvPr/>
            </p:nvSpPr>
            <p:spPr bwMode="auto">
              <a:xfrm>
                <a:off x="1817" y="30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3" name="íślíḋe">
                <a:extLst>
                  <a:ext uri="{FF2B5EF4-FFF2-40B4-BE49-F238E27FC236}">
                    <a16:creationId xmlns:a16="http://schemas.microsoft.com/office/drawing/2014/main" id="{3B5342C6-2D3C-408D-8D9B-7B9979A5C2B5}"/>
                  </a:ext>
                </a:extLst>
              </p:cNvPr>
              <p:cNvSpPr/>
              <p:nvPr/>
            </p:nvSpPr>
            <p:spPr bwMode="auto">
              <a:xfrm>
                <a:off x="1819" y="303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4" name="îšļîḓe">
                <a:extLst>
                  <a:ext uri="{FF2B5EF4-FFF2-40B4-BE49-F238E27FC236}">
                    <a16:creationId xmlns:a16="http://schemas.microsoft.com/office/drawing/2014/main" id="{4ED5BE1C-9C77-4D87-A024-4468ED7D3BF1}"/>
                  </a:ext>
                </a:extLst>
              </p:cNvPr>
              <p:cNvSpPr/>
              <p:nvPr/>
            </p:nvSpPr>
            <p:spPr bwMode="auto">
              <a:xfrm>
                <a:off x="1819" y="303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5" name="iṥḷiďê">
                <a:extLst>
                  <a:ext uri="{FF2B5EF4-FFF2-40B4-BE49-F238E27FC236}">
                    <a16:creationId xmlns:a16="http://schemas.microsoft.com/office/drawing/2014/main" id="{DDF3D94C-EA0A-4108-A2A1-23D86F817620}"/>
                  </a:ext>
                </a:extLst>
              </p:cNvPr>
              <p:cNvSpPr/>
              <p:nvPr/>
            </p:nvSpPr>
            <p:spPr bwMode="auto">
              <a:xfrm>
                <a:off x="1818" y="30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6" name="íṥ1íḑe">
                <a:extLst>
                  <a:ext uri="{FF2B5EF4-FFF2-40B4-BE49-F238E27FC236}">
                    <a16:creationId xmlns:a16="http://schemas.microsoft.com/office/drawing/2014/main" id="{3B073705-5186-493F-A563-0D926F077D26}"/>
                  </a:ext>
                </a:extLst>
              </p:cNvPr>
              <p:cNvSpPr/>
              <p:nvPr/>
            </p:nvSpPr>
            <p:spPr bwMode="auto">
              <a:xfrm>
                <a:off x="1815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7" name="ï$ḷîde">
                <a:extLst>
                  <a:ext uri="{FF2B5EF4-FFF2-40B4-BE49-F238E27FC236}">
                    <a16:creationId xmlns:a16="http://schemas.microsoft.com/office/drawing/2014/main" id="{260F5D2B-86D4-48D9-88E1-6EE88DA8D254}"/>
                  </a:ext>
                </a:extLst>
              </p:cNvPr>
              <p:cNvSpPr/>
              <p:nvPr/>
            </p:nvSpPr>
            <p:spPr bwMode="auto">
              <a:xfrm>
                <a:off x="1814" y="303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8" name="íSḻïḋè">
                <a:extLst>
                  <a:ext uri="{FF2B5EF4-FFF2-40B4-BE49-F238E27FC236}">
                    <a16:creationId xmlns:a16="http://schemas.microsoft.com/office/drawing/2014/main" id="{610AF94F-9666-48FC-AD11-56BA31A09E1D}"/>
                  </a:ext>
                </a:extLst>
              </p:cNvPr>
              <p:cNvSpPr/>
              <p:nvPr/>
            </p:nvSpPr>
            <p:spPr bwMode="auto">
              <a:xfrm>
                <a:off x="1813" y="30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9" name="îṧ1ïḍê">
                <a:extLst>
                  <a:ext uri="{FF2B5EF4-FFF2-40B4-BE49-F238E27FC236}">
                    <a16:creationId xmlns:a16="http://schemas.microsoft.com/office/drawing/2014/main" id="{4DDC4BD3-885C-43E8-873D-E20174142D1E}"/>
                  </a:ext>
                </a:extLst>
              </p:cNvPr>
              <p:cNvSpPr/>
              <p:nvPr/>
            </p:nvSpPr>
            <p:spPr bwMode="auto">
              <a:xfrm>
                <a:off x="1815" y="303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0" name="íṡḷïḍe">
                <a:extLst>
                  <a:ext uri="{FF2B5EF4-FFF2-40B4-BE49-F238E27FC236}">
                    <a16:creationId xmlns:a16="http://schemas.microsoft.com/office/drawing/2014/main" id="{727C075C-BA4B-4AF0-86BE-33AC451E7D8F}"/>
                  </a:ext>
                </a:extLst>
              </p:cNvPr>
              <p:cNvSpPr/>
              <p:nvPr/>
            </p:nvSpPr>
            <p:spPr bwMode="auto">
              <a:xfrm>
                <a:off x="1814" y="303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1" name="iṥ1ïďé">
                <a:extLst>
                  <a:ext uri="{FF2B5EF4-FFF2-40B4-BE49-F238E27FC236}">
                    <a16:creationId xmlns:a16="http://schemas.microsoft.com/office/drawing/2014/main" id="{EE3D8CFB-0440-41D4-B05C-E76FA59BF240}"/>
                  </a:ext>
                </a:extLst>
              </p:cNvPr>
              <p:cNvSpPr/>
              <p:nvPr/>
            </p:nvSpPr>
            <p:spPr bwMode="auto">
              <a:xfrm>
                <a:off x="1814" y="30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2" name="i$ļiḓê">
                <a:extLst>
                  <a:ext uri="{FF2B5EF4-FFF2-40B4-BE49-F238E27FC236}">
                    <a16:creationId xmlns:a16="http://schemas.microsoft.com/office/drawing/2014/main" id="{A17C1D94-C9EA-4397-A0E9-FF07C3E4AE75}"/>
                  </a:ext>
                </a:extLst>
              </p:cNvPr>
              <p:cNvSpPr/>
              <p:nvPr/>
            </p:nvSpPr>
            <p:spPr bwMode="auto">
              <a:xfrm>
                <a:off x="1815" y="303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3" name="íšḻíḋé">
                <a:extLst>
                  <a:ext uri="{FF2B5EF4-FFF2-40B4-BE49-F238E27FC236}">
                    <a16:creationId xmlns:a16="http://schemas.microsoft.com/office/drawing/2014/main" id="{3FCFE251-8203-4BA6-80B0-5612913B06C3}"/>
                  </a:ext>
                </a:extLst>
              </p:cNvPr>
              <p:cNvSpPr/>
              <p:nvPr/>
            </p:nvSpPr>
            <p:spPr bwMode="auto">
              <a:xfrm>
                <a:off x="1815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4" name="íślíḑe">
                <a:extLst>
                  <a:ext uri="{FF2B5EF4-FFF2-40B4-BE49-F238E27FC236}">
                    <a16:creationId xmlns:a16="http://schemas.microsoft.com/office/drawing/2014/main" id="{354176B3-EBA9-4465-88B1-1F758E81045A}"/>
                  </a:ext>
                </a:extLst>
              </p:cNvPr>
              <p:cNvSpPr/>
              <p:nvPr/>
            </p:nvSpPr>
            <p:spPr bwMode="auto">
              <a:xfrm>
                <a:off x="1815" y="303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5" name="îṣliďè">
                <a:extLst>
                  <a:ext uri="{FF2B5EF4-FFF2-40B4-BE49-F238E27FC236}">
                    <a16:creationId xmlns:a16="http://schemas.microsoft.com/office/drawing/2014/main" id="{3F2D4E83-7FB5-4C64-B2C5-253D737AF902}"/>
                  </a:ext>
                </a:extLst>
              </p:cNvPr>
              <p:cNvSpPr/>
              <p:nvPr/>
            </p:nvSpPr>
            <p:spPr bwMode="auto">
              <a:xfrm>
                <a:off x="1816" y="303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6" name="íšḻîḍé">
                <a:extLst>
                  <a:ext uri="{FF2B5EF4-FFF2-40B4-BE49-F238E27FC236}">
                    <a16:creationId xmlns:a16="http://schemas.microsoft.com/office/drawing/2014/main" id="{2E802E6E-5C4F-4E57-B05F-190AF2E9C6B7}"/>
                  </a:ext>
                </a:extLst>
              </p:cNvPr>
              <p:cNvSpPr/>
              <p:nvPr/>
            </p:nvSpPr>
            <p:spPr bwMode="auto">
              <a:xfrm>
                <a:off x="1816" y="303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7" name="iṩliḑe">
                <a:extLst>
                  <a:ext uri="{FF2B5EF4-FFF2-40B4-BE49-F238E27FC236}">
                    <a16:creationId xmlns:a16="http://schemas.microsoft.com/office/drawing/2014/main" id="{F604327E-A09F-457B-B8A5-1C726AF75676}"/>
                  </a:ext>
                </a:extLst>
              </p:cNvPr>
              <p:cNvSpPr/>
              <p:nvPr/>
            </p:nvSpPr>
            <p:spPr bwMode="auto">
              <a:xfrm>
                <a:off x="1815" y="303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8" name="îṣ1iḑè">
                <a:extLst>
                  <a:ext uri="{FF2B5EF4-FFF2-40B4-BE49-F238E27FC236}">
                    <a16:creationId xmlns:a16="http://schemas.microsoft.com/office/drawing/2014/main" id="{1F952999-01FD-446A-B141-BFD5ACFE30C9}"/>
                  </a:ext>
                </a:extLst>
              </p:cNvPr>
              <p:cNvSpPr/>
              <p:nvPr/>
            </p:nvSpPr>
            <p:spPr bwMode="auto">
              <a:xfrm>
                <a:off x="1770" y="30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9" name="ïš1iḑe">
                <a:extLst>
                  <a:ext uri="{FF2B5EF4-FFF2-40B4-BE49-F238E27FC236}">
                    <a16:creationId xmlns:a16="http://schemas.microsoft.com/office/drawing/2014/main" id="{757DB056-3C2C-41CF-A934-74DB04761EB6}"/>
                  </a:ext>
                </a:extLst>
              </p:cNvPr>
              <p:cNvSpPr/>
              <p:nvPr/>
            </p:nvSpPr>
            <p:spPr bwMode="auto">
              <a:xfrm>
                <a:off x="1811" y="302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0" name="ïṧḻiḋe">
                <a:extLst>
                  <a:ext uri="{FF2B5EF4-FFF2-40B4-BE49-F238E27FC236}">
                    <a16:creationId xmlns:a16="http://schemas.microsoft.com/office/drawing/2014/main" id="{6DF8FA3F-98B0-46CD-AF64-6C40E79E3EEC}"/>
                  </a:ext>
                </a:extLst>
              </p:cNvPr>
              <p:cNvSpPr/>
              <p:nvPr/>
            </p:nvSpPr>
            <p:spPr bwMode="auto">
              <a:xfrm>
                <a:off x="1812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1" name="îşlíḑê">
                <a:extLst>
                  <a:ext uri="{FF2B5EF4-FFF2-40B4-BE49-F238E27FC236}">
                    <a16:creationId xmlns:a16="http://schemas.microsoft.com/office/drawing/2014/main" id="{7EDD95C8-F941-4418-928B-68E9DB43A2B2}"/>
                  </a:ext>
                </a:extLst>
              </p:cNvPr>
              <p:cNvSpPr/>
              <p:nvPr/>
            </p:nvSpPr>
            <p:spPr bwMode="auto">
              <a:xfrm>
                <a:off x="1814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2" name="iṧļíḍê">
                <a:extLst>
                  <a:ext uri="{FF2B5EF4-FFF2-40B4-BE49-F238E27FC236}">
                    <a16:creationId xmlns:a16="http://schemas.microsoft.com/office/drawing/2014/main" id="{3A28C1D6-19BF-4468-A701-BBD9DA169383}"/>
                  </a:ext>
                </a:extLst>
              </p:cNvPr>
              <p:cNvSpPr/>
              <p:nvPr/>
            </p:nvSpPr>
            <p:spPr bwMode="auto">
              <a:xfrm>
                <a:off x="1813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3" name="ísḷiḓê">
                <a:extLst>
                  <a:ext uri="{FF2B5EF4-FFF2-40B4-BE49-F238E27FC236}">
                    <a16:creationId xmlns:a16="http://schemas.microsoft.com/office/drawing/2014/main" id="{F3F9836D-64DD-4847-B7B0-F2782F85C24A}"/>
                  </a:ext>
                </a:extLst>
              </p:cNvPr>
              <p:cNvSpPr/>
              <p:nvPr/>
            </p:nvSpPr>
            <p:spPr bwMode="auto">
              <a:xfrm>
                <a:off x="1812" y="30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4" name="iṩ1îḋe">
                <a:extLst>
                  <a:ext uri="{FF2B5EF4-FFF2-40B4-BE49-F238E27FC236}">
                    <a16:creationId xmlns:a16="http://schemas.microsoft.com/office/drawing/2014/main" id="{BE42007D-B8E4-48A4-9D56-1E6E5C48ADC6}"/>
                  </a:ext>
                </a:extLst>
              </p:cNvPr>
              <p:cNvSpPr/>
              <p:nvPr/>
            </p:nvSpPr>
            <p:spPr bwMode="auto">
              <a:xfrm>
                <a:off x="1813" y="30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5" name="iṡlîḑé">
                <a:extLst>
                  <a:ext uri="{FF2B5EF4-FFF2-40B4-BE49-F238E27FC236}">
                    <a16:creationId xmlns:a16="http://schemas.microsoft.com/office/drawing/2014/main" id="{54850EB2-88DE-4D12-B790-4F8078BD83DA}"/>
                  </a:ext>
                </a:extLst>
              </p:cNvPr>
              <p:cNvSpPr/>
              <p:nvPr/>
            </p:nvSpPr>
            <p:spPr bwMode="auto">
              <a:xfrm>
                <a:off x="1814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6" name="îSlïḓé">
                <a:extLst>
                  <a:ext uri="{FF2B5EF4-FFF2-40B4-BE49-F238E27FC236}">
                    <a16:creationId xmlns:a16="http://schemas.microsoft.com/office/drawing/2014/main" id="{0419CBEF-A41A-4685-A1FA-0B0A38DBC570}"/>
                  </a:ext>
                </a:extLst>
              </p:cNvPr>
              <p:cNvSpPr/>
              <p:nvPr/>
            </p:nvSpPr>
            <p:spPr bwMode="auto">
              <a:xfrm>
                <a:off x="1814" y="303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7" name="ïṡḻídê">
                <a:extLst>
                  <a:ext uri="{FF2B5EF4-FFF2-40B4-BE49-F238E27FC236}">
                    <a16:creationId xmlns:a16="http://schemas.microsoft.com/office/drawing/2014/main" id="{0089D5ED-33A8-4729-8F04-C0F60B25EDEF}"/>
                  </a:ext>
                </a:extLst>
              </p:cNvPr>
              <p:cNvSpPr/>
              <p:nvPr/>
            </p:nvSpPr>
            <p:spPr bwMode="auto">
              <a:xfrm>
                <a:off x="1814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8" name="ïṣľíḑè">
                <a:extLst>
                  <a:ext uri="{FF2B5EF4-FFF2-40B4-BE49-F238E27FC236}">
                    <a16:creationId xmlns:a16="http://schemas.microsoft.com/office/drawing/2014/main" id="{D9DE0AA4-0857-434A-A680-A9A5E7DD5BE6}"/>
                  </a:ext>
                </a:extLst>
              </p:cNvPr>
              <p:cNvSpPr/>
              <p:nvPr/>
            </p:nvSpPr>
            <p:spPr bwMode="auto">
              <a:xfrm>
                <a:off x="1815" y="302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9" name="íṧ1idê">
                <a:extLst>
                  <a:ext uri="{FF2B5EF4-FFF2-40B4-BE49-F238E27FC236}">
                    <a16:creationId xmlns:a16="http://schemas.microsoft.com/office/drawing/2014/main" id="{323349F0-2DC7-4909-8178-094686AF3665}"/>
                  </a:ext>
                </a:extLst>
              </p:cNvPr>
              <p:cNvSpPr/>
              <p:nvPr/>
            </p:nvSpPr>
            <p:spPr bwMode="auto">
              <a:xfrm>
                <a:off x="1816" y="302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0" name="iṧḷiḋè">
                <a:extLst>
                  <a:ext uri="{FF2B5EF4-FFF2-40B4-BE49-F238E27FC236}">
                    <a16:creationId xmlns:a16="http://schemas.microsoft.com/office/drawing/2014/main" id="{95C4CEE8-29BF-490D-AF0F-4534F650DD32}"/>
                  </a:ext>
                </a:extLst>
              </p:cNvPr>
              <p:cNvSpPr/>
              <p:nvPr/>
            </p:nvSpPr>
            <p:spPr bwMode="auto">
              <a:xfrm>
                <a:off x="1816" y="303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1" name="îṡ1ïḓè">
                <a:extLst>
                  <a:ext uri="{FF2B5EF4-FFF2-40B4-BE49-F238E27FC236}">
                    <a16:creationId xmlns:a16="http://schemas.microsoft.com/office/drawing/2014/main" id="{6249576F-DCF7-46FF-B158-69907C692406}"/>
                  </a:ext>
                </a:extLst>
              </p:cNvPr>
              <p:cNvSpPr/>
              <p:nvPr/>
            </p:nvSpPr>
            <p:spPr bwMode="auto">
              <a:xfrm>
                <a:off x="1815" y="30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2" name="îṩľiḋè">
                <a:extLst>
                  <a:ext uri="{FF2B5EF4-FFF2-40B4-BE49-F238E27FC236}">
                    <a16:creationId xmlns:a16="http://schemas.microsoft.com/office/drawing/2014/main" id="{E3700F91-4A9F-43EA-8153-7FE159C4E8CC}"/>
                  </a:ext>
                </a:extLst>
              </p:cNvPr>
              <p:cNvSpPr/>
              <p:nvPr/>
            </p:nvSpPr>
            <p:spPr bwMode="auto">
              <a:xfrm>
                <a:off x="1816" y="30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3" name="ïŝlíḓé">
                <a:extLst>
                  <a:ext uri="{FF2B5EF4-FFF2-40B4-BE49-F238E27FC236}">
                    <a16:creationId xmlns:a16="http://schemas.microsoft.com/office/drawing/2014/main" id="{601EE92A-A549-4C98-9C59-55CECA4D0068}"/>
                  </a:ext>
                </a:extLst>
              </p:cNvPr>
              <p:cNvSpPr/>
              <p:nvPr/>
            </p:nvSpPr>
            <p:spPr bwMode="auto">
              <a:xfrm>
                <a:off x="1816" y="30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4" name="îšḷïḍê">
                <a:extLst>
                  <a:ext uri="{FF2B5EF4-FFF2-40B4-BE49-F238E27FC236}">
                    <a16:creationId xmlns:a16="http://schemas.microsoft.com/office/drawing/2014/main" id="{DA49A924-FEE7-4272-A41E-B24C9EDB7CCA}"/>
                  </a:ext>
                </a:extLst>
              </p:cNvPr>
              <p:cNvSpPr/>
              <p:nvPr/>
            </p:nvSpPr>
            <p:spPr bwMode="auto">
              <a:xfrm>
                <a:off x="1817" y="303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5" name="íṥḻíḓê">
                <a:extLst>
                  <a:ext uri="{FF2B5EF4-FFF2-40B4-BE49-F238E27FC236}">
                    <a16:creationId xmlns:a16="http://schemas.microsoft.com/office/drawing/2014/main" id="{442E4B79-211F-4BAB-99F1-59392B3A4AEA}"/>
                  </a:ext>
                </a:extLst>
              </p:cNvPr>
              <p:cNvSpPr/>
              <p:nvPr/>
            </p:nvSpPr>
            <p:spPr bwMode="auto">
              <a:xfrm>
                <a:off x="1817" y="303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6" name="ïṧ1îḓê">
                <a:extLst>
                  <a:ext uri="{FF2B5EF4-FFF2-40B4-BE49-F238E27FC236}">
                    <a16:creationId xmlns:a16="http://schemas.microsoft.com/office/drawing/2014/main" id="{C0F9FDB5-E47E-40BD-84DB-DB1E650D102A}"/>
                  </a:ext>
                </a:extLst>
              </p:cNvPr>
              <p:cNvSpPr/>
              <p:nvPr/>
            </p:nvSpPr>
            <p:spPr bwMode="auto">
              <a:xfrm>
                <a:off x="1816" y="303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7" name="îşḻiḑe">
                <a:extLst>
                  <a:ext uri="{FF2B5EF4-FFF2-40B4-BE49-F238E27FC236}">
                    <a16:creationId xmlns:a16="http://schemas.microsoft.com/office/drawing/2014/main" id="{A0362BF7-0EAF-4113-99F2-9A54DAA1E60D}"/>
                  </a:ext>
                </a:extLst>
              </p:cNvPr>
              <p:cNvSpPr/>
              <p:nvPr/>
            </p:nvSpPr>
            <p:spPr bwMode="auto">
              <a:xfrm>
                <a:off x="1817" y="303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8" name="ïśľïdè">
                <a:extLst>
                  <a:ext uri="{FF2B5EF4-FFF2-40B4-BE49-F238E27FC236}">
                    <a16:creationId xmlns:a16="http://schemas.microsoft.com/office/drawing/2014/main" id="{D82E5C45-D282-4A94-9382-4374873D91FE}"/>
                  </a:ext>
                </a:extLst>
              </p:cNvPr>
              <p:cNvSpPr/>
              <p:nvPr/>
            </p:nvSpPr>
            <p:spPr bwMode="auto">
              <a:xfrm>
                <a:off x="1818" y="303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9" name="îš1iḍè">
                <a:extLst>
                  <a:ext uri="{FF2B5EF4-FFF2-40B4-BE49-F238E27FC236}">
                    <a16:creationId xmlns:a16="http://schemas.microsoft.com/office/drawing/2014/main" id="{0CE924D3-E277-4A27-AEDF-CBFFBAFE9B97}"/>
                  </a:ext>
                </a:extLst>
              </p:cNvPr>
              <p:cNvSpPr/>
              <p:nvPr/>
            </p:nvSpPr>
            <p:spPr bwMode="auto">
              <a:xfrm>
                <a:off x="1817" y="303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0" name="îṧḻiḑè">
                <a:extLst>
                  <a:ext uri="{FF2B5EF4-FFF2-40B4-BE49-F238E27FC236}">
                    <a16:creationId xmlns:a16="http://schemas.microsoft.com/office/drawing/2014/main" id="{0DCCEC69-B6CD-4AAD-8F48-B5AFDC821818}"/>
                  </a:ext>
                </a:extLst>
              </p:cNvPr>
              <p:cNvSpPr/>
              <p:nvPr/>
            </p:nvSpPr>
            <p:spPr bwMode="auto">
              <a:xfrm>
                <a:off x="1819" y="303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1" name="íśļîdè">
                <a:extLst>
                  <a:ext uri="{FF2B5EF4-FFF2-40B4-BE49-F238E27FC236}">
                    <a16:creationId xmlns:a16="http://schemas.microsoft.com/office/drawing/2014/main" id="{D4FBD51C-251B-40E1-A2F0-DCFF53C6A0A3}"/>
                  </a:ext>
                </a:extLst>
              </p:cNvPr>
              <p:cNvSpPr/>
              <p:nvPr/>
            </p:nvSpPr>
            <p:spPr bwMode="auto">
              <a:xfrm>
                <a:off x="1819" y="303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2" name="iś1îḑê">
                <a:extLst>
                  <a:ext uri="{FF2B5EF4-FFF2-40B4-BE49-F238E27FC236}">
                    <a16:creationId xmlns:a16="http://schemas.microsoft.com/office/drawing/2014/main" id="{5E197B56-4FFF-4908-85D3-A996523AAD3C}"/>
                  </a:ext>
                </a:extLst>
              </p:cNvPr>
              <p:cNvSpPr/>
              <p:nvPr/>
            </p:nvSpPr>
            <p:spPr bwMode="auto">
              <a:xfrm>
                <a:off x="1818" y="303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3" name="îŝlîḓe">
                <a:extLst>
                  <a:ext uri="{FF2B5EF4-FFF2-40B4-BE49-F238E27FC236}">
                    <a16:creationId xmlns:a16="http://schemas.microsoft.com/office/drawing/2014/main" id="{B1D86951-5D79-445B-AFB7-8DBA38553C4C}"/>
                  </a:ext>
                </a:extLst>
              </p:cNvPr>
              <p:cNvSpPr/>
              <p:nvPr/>
            </p:nvSpPr>
            <p:spPr bwMode="auto">
              <a:xfrm>
                <a:off x="1818" y="303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4" name="íŝľîďê">
                <a:extLst>
                  <a:ext uri="{FF2B5EF4-FFF2-40B4-BE49-F238E27FC236}">
                    <a16:creationId xmlns:a16="http://schemas.microsoft.com/office/drawing/2014/main" id="{1E6AE371-2995-43FF-BC1F-4BA845BCD2C4}"/>
                  </a:ext>
                </a:extLst>
              </p:cNvPr>
              <p:cNvSpPr/>
              <p:nvPr/>
            </p:nvSpPr>
            <p:spPr bwMode="auto">
              <a:xfrm>
                <a:off x="1819" y="30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5" name="ïšľïdê">
                <a:extLst>
                  <a:ext uri="{FF2B5EF4-FFF2-40B4-BE49-F238E27FC236}">
                    <a16:creationId xmlns:a16="http://schemas.microsoft.com/office/drawing/2014/main" id="{FD4C7014-C2F3-4C06-AD4F-ABB7B2C00A29}"/>
                  </a:ext>
                </a:extLst>
              </p:cNvPr>
              <p:cNvSpPr/>
              <p:nvPr/>
            </p:nvSpPr>
            <p:spPr bwMode="auto">
              <a:xfrm>
                <a:off x="1818" y="30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6" name="ïṩľîḑè">
                <a:extLst>
                  <a:ext uri="{FF2B5EF4-FFF2-40B4-BE49-F238E27FC236}">
                    <a16:creationId xmlns:a16="http://schemas.microsoft.com/office/drawing/2014/main" id="{E166B04E-ADDF-4C11-AED8-7E6FB41079D2}"/>
                  </a:ext>
                </a:extLst>
              </p:cNvPr>
              <p:cNvSpPr/>
              <p:nvPr/>
            </p:nvSpPr>
            <p:spPr bwMode="auto">
              <a:xfrm>
                <a:off x="1819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7" name="îṡlïḑê">
                <a:extLst>
                  <a:ext uri="{FF2B5EF4-FFF2-40B4-BE49-F238E27FC236}">
                    <a16:creationId xmlns:a16="http://schemas.microsoft.com/office/drawing/2014/main" id="{689E0A9B-F5D0-48A4-BFB5-28B373491163}"/>
                  </a:ext>
                </a:extLst>
              </p:cNvPr>
              <p:cNvSpPr/>
              <p:nvPr/>
            </p:nvSpPr>
            <p:spPr bwMode="auto">
              <a:xfrm>
                <a:off x="1819" y="303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8" name="işliḍé">
                <a:extLst>
                  <a:ext uri="{FF2B5EF4-FFF2-40B4-BE49-F238E27FC236}">
                    <a16:creationId xmlns:a16="http://schemas.microsoft.com/office/drawing/2014/main" id="{75387985-37E8-4343-B80B-D1DC113CF9FF}"/>
                  </a:ext>
                </a:extLst>
              </p:cNvPr>
              <p:cNvSpPr/>
              <p:nvPr/>
            </p:nvSpPr>
            <p:spPr bwMode="auto">
              <a:xfrm>
                <a:off x="1820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9" name="iş1ïḓê">
                <a:extLst>
                  <a:ext uri="{FF2B5EF4-FFF2-40B4-BE49-F238E27FC236}">
                    <a16:creationId xmlns:a16="http://schemas.microsoft.com/office/drawing/2014/main" id="{4C06ECC5-9A0A-482F-992C-1C1F0632D3C1}"/>
                  </a:ext>
                </a:extLst>
              </p:cNvPr>
              <p:cNvSpPr/>
              <p:nvPr/>
            </p:nvSpPr>
            <p:spPr bwMode="auto">
              <a:xfrm>
                <a:off x="1821" y="30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0" name="ïŝľîḓe">
                <a:extLst>
                  <a:ext uri="{FF2B5EF4-FFF2-40B4-BE49-F238E27FC236}">
                    <a16:creationId xmlns:a16="http://schemas.microsoft.com/office/drawing/2014/main" id="{0622AD42-C597-41ED-8426-1BB81DAB978E}"/>
                  </a:ext>
                </a:extLst>
              </p:cNvPr>
              <p:cNvSpPr/>
              <p:nvPr/>
            </p:nvSpPr>
            <p:spPr bwMode="auto">
              <a:xfrm>
                <a:off x="1820" y="303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1" name="iṡ1iḓe">
                <a:extLst>
                  <a:ext uri="{FF2B5EF4-FFF2-40B4-BE49-F238E27FC236}">
                    <a16:creationId xmlns:a16="http://schemas.microsoft.com/office/drawing/2014/main" id="{2D0EA718-1C83-403C-98E3-7E56E9C7A383}"/>
                  </a:ext>
                </a:extLst>
              </p:cNvPr>
              <p:cNvSpPr/>
              <p:nvPr/>
            </p:nvSpPr>
            <p:spPr bwMode="auto">
              <a:xfrm>
                <a:off x="1821" y="303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2" name="í$1ïdè">
                <a:extLst>
                  <a:ext uri="{FF2B5EF4-FFF2-40B4-BE49-F238E27FC236}">
                    <a16:creationId xmlns:a16="http://schemas.microsoft.com/office/drawing/2014/main" id="{F0FFE764-9FBD-4043-877E-5172B8C8B770}"/>
                  </a:ext>
                </a:extLst>
              </p:cNvPr>
              <p:cNvSpPr/>
              <p:nvPr/>
            </p:nvSpPr>
            <p:spPr bwMode="auto">
              <a:xfrm>
                <a:off x="1821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3" name="ïṩ1îḍê">
                <a:extLst>
                  <a:ext uri="{FF2B5EF4-FFF2-40B4-BE49-F238E27FC236}">
                    <a16:creationId xmlns:a16="http://schemas.microsoft.com/office/drawing/2014/main" id="{A5E9F083-3A7C-4E0B-A81F-1ACB3FCC47B1}"/>
                  </a:ext>
                </a:extLst>
              </p:cNvPr>
              <p:cNvSpPr/>
              <p:nvPr/>
            </p:nvSpPr>
            <p:spPr bwMode="auto">
              <a:xfrm>
                <a:off x="1821" y="30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4" name="îṣļîḓe">
                <a:extLst>
                  <a:ext uri="{FF2B5EF4-FFF2-40B4-BE49-F238E27FC236}">
                    <a16:creationId xmlns:a16="http://schemas.microsoft.com/office/drawing/2014/main" id="{671F8008-D95C-49E9-8A08-38137AF42858}"/>
                  </a:ext>
                </a:extLst>
              </p:cNvPr>
              <p:cNvSpPr/>
              <p:nvPr/>
            </p:nvSpPr>
            <p:spPr bwMode="auto">
              <a:xfrm>
                <a:off x="1820" y="30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5" name="ïšļîḓê">
                <a:extLst>
                  <a:ext uri="{FF2B5EF4-FFF2-40B4-BE49-F238E27FC236}">
                    <a16:creationId xmlns:a16="http://schemas.microsoft.com/office/drawing/2014/main" id="{00B651D5-B813-4D50-9E5C-4A88CD65D5AB}"/>
                  </a:ext>
                </a:extLst>
              </p:cNvPr>
              <p:cNvSpPr/>
              <p:nvPr/>
            </p:nvSpPr>
            <p:spPr bwMode="auto">
              <a:xfrm>
                <a:off x="1819" y="302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6" name="ïṧļiďe">
                <a:extLst>
                  <a:ext uri="{FF2B5EF4-FFF2-40B4-BE49-F238E27FC236}">
                    <a16:creationId xmlns:a16="http://schemas.microsoft.com/office/drawing/2014/main" id="{666DC207-68D3-47F3-B6CC-2BE62B933C73}"/>
                  </a:ext>
                </a:extLst>
              </p:cNvPr>
              <p:cNvSpPr/>
              <p:nvPr/>
            </p:nvSpPr>
            <p:spPr bwMode="auto">
              <a:xfrm>
                <a:off x="1817" y="303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7" name="îslïḓe">
                <a:extLst>
                  <a:ext uri="{FF2B5EF4-FFF2-40B4-BE49-F238E27FC236}">
                    <a16:creationId xmlns:a16="http://schemas.microsoft.com/office/drawing/2014/main" id="{702C0919-C1E5-4D60-974E-98B14ADCC81E}"/>
                  </a:ext>
                </a:extLst>
              </p:cNvPr>
              <p:cNvSpPr/>
              <p:nvPr/>
            </p:nvSpPr>
            <p:spPr bwMode="auto">
              <a:xfrm>
                <a:off x="1817" y="30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8" name="îsḻîdè">
                <a:extLst>
                  <a:ext uri="{FF2B5EF4-FFF2-40B4-BE49-F238E27FC236}">
                    <a16:creationId xmlns:a16="http://schemas.microsoft.com/office/drawing/2014/main" id="{EDD4918A-D7E1-4F72-AB17-9D7C917E04F1}"/>
                  </a:ext>
                </a:extLst>
              </p:cNvPr>
              <p:cNvSpPr/>
              <p:nvPr/>
            </p:nvSpPr>
            <p:spPr bwMode="auto">
              <a:xfrm>
                <a:off x="1817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9" name="î$lîde">
                <a:extLst>
                  <a:ext uri="{FF2B5EF4-FFF2-40B4-BE49-F238E27FC236}">
                    <a16:creationId xmlns:a16="http://schemas.microsoft.com/office/drawing/2014/main" id="{C170CC26-CA0C-4322-A00C-72AF41FC5EC8}"/>
                  </a:ext>
                </a:extLst>
              </p:cNvPr>
              <p:cNvSpPr/>
              <p:nvPr/>
            </p:nvSpPr>
            <p:spPr bwMode="auto">
              <a:xfrm>
                <a:off x="1813" y="303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0" name="îṡļïḋê">
                <a:extLst>
                  <a:ext uri="{FF2B5EF4-FFF2-40B4-BE49-F238E27FC236}">
                    <a16:creationId xmlns:a16="http://schemas.microsoft.com/office/drawing/2014/main" id="{EE484543-B6BA-45FB-B725-F924AE68EA2D}"/>
                  </a:ext>
                </a:extLst>
              </p:cNvPr>
              <p:cNvSpPr/>
              <p:nvPr/>
            </p:nvSpPr>
            <p:spPr bwMode="auto">
              <a:xfrm>
                <a:off x="1812" y="303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ŝḷíḑé">
              <a:extLst>
                <a:ext uri="{FF2B5EF4-FFF2-40B4-BE49-F238E27FC236}">
                  <a16:creationId xmlns:a16="http://schemas.microsoft.com/office/drawing/2014/main" id="{D6809565-FD7D-4FBE-A4D6-E97F228BE6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56198" y="2260253"/>
              <a:ext cx="359790" cy="1576232"/>
              <a:chOff x="1750" y="2926"/>
              <a:chExt cx="210" cy="920"/>
            </a:xfrm>
            <a:solidFill>
              <a:schemeClr val="bg1">
                <a:lumMod val="85000"/>
              </a:schemeClr>
            </a:solidFill>
          </p:grpSpPr>
          <p:sp>
            <p:nvSpPr>
              <p:cNvPr id="3181" name="îṧḷïdê">
                <a:extLst>
                  <a:ext uri="{FF2B5EF4-FFF2-40B4-BE49-F238E27FC236}">
                    <a16:creationId xmlns:a16="http://schemas.microsoft.com/office/drawing/2014/main" id="{A0F360C0-6899-469A-87C5-6F36DCC1B2D6}"/>
                  </a:ext>
                </a:extLst>
              </p:cNvPr>
              <p:cNvSpPr/>
              <p:nvPr/>
            </p:nvSpPr>
            <p:spPr bwMode="auto">
              <a:xfrm>
                <a:off x="1831" y="3784"/>
                <a:ext cx="31" cy="28"/>
              </a:xfrm>
              <a:custGeom>
                <a:avLst/>
                <a:gdLst>
                  <a:gd name="T0" fmla="*/ 0 w 30"/>
                  <a:gd name="T1" fmla="*/ 26 h 26"/>
                  <a:gd name="T2" fmla="*/ 15 w 30"/>
                  <a:gd name="T3" fmla="*/ 13 h 26"/>
                  <a:gd name="T4" fmla="*/ 30 w 30"/>
                  <a:gd name="T5" fmla="*/ 0 h 26"/>
                  <a:gd name="T6" fmla="*/ 14 w 30"/>
                  <a:gd name="T7" fmla="*/ 12 h 26"/>
                  <a:gd name="T8" fmla="*/ 0 w 30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0" y="26"/>
                    </a:moveTo>
                    <a:cubicBezTo>
                      <a:pt x="0" y="26"/>
                      <a:pt x="7" y="20"/>
                      <a:pt x="15" y="13"/>
                    </a:cubicBezTo>
                    <a:cubicBezTo>
                      <a:pt x="23" y="5"/>
                      <a:pt x="30" y="0"/>
                      <a:pt x="30" y="0"/>
                    </a:cubicBezTo>
                    <a:cubicBezTo>
                      <a:pt x="30" y="0"/>
                      <a:pt x="22" y="4"/>
                      <a:pt x="14" y="12"/>
                    </a:cubicBezTo>
                    <a:cubicBezTo>
                      <a:pt x="6" y="19"/>
                      <a:pt x="0" y="26"/>
                      <a:pt x="0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2" name="işļíḓè">
                <a:extLst>
                  <a:ext uri="{FF2B5EF4-FFF2-40B4-BE49-F238E27FC236}">
                    <a16:creationId xmlns:a16="http://schemas.microsoft.com/office/drawing/2014/main" id="{6EFA2BBB-9BA0-4DB8-A149-3AF42912EE9E}"/>
                  </a:ext>
                </a:extLst>
              </p:cNvPr>
              <p:cNvSpPr/>
              <p:nvPr/>
            </p:nvSpPr>
            <p:spPr bwMode="auto">
              <a:xfrm>
                <a:off x="1800" y="3777"/>
                <a:ext cx="61" cy="58"/>
              </a:xfrm>
              <a:custGeom>
                <a:avLst/>
                <a:gdLst>
                  <a:gd name="T0" fmla="*/ 27 w 58"/>
                  <a:gd name="T1" fmla="*/ 25 h 55"/>
                  <a:gd name="T2" fmla="*/ 48 w 58"/>
                  <a:gd name="T3" fmla="*/ 7 h 55"/>
                  <a:gd name="T4" fmla="*/ 58 w 58"/>
                  <a:gd name="T5" fmla="*/ 0 h 55"/>
                  <a:gd name="T6" fmla="*/ 48 w 58"/>
                  <a:gd name="T7" fmla="*/ 6 h 55"/>
                  <a:gd name="T8" fmla="*/ 26 w 58"/>
                  <a:gd name="T9" fmla="*/ 24 h 55"/>
                  <a:gd name="T10" fmla="*/ 7 w 58"/>
                  <a:gd name="T11" fmla="*/ 45 h 55"/>
                  <a:gd name="T12" fmla="*/ 0 w 58"/>
                  <a:gd name="T13" fmla="*/ 55 h 55"/>
                  <a:gd name="T14" fmla="*/ 8 w 58"/>
                  <a:gd name="T15" fmla="*/ 46 h 55"/>
                  <a:gd name="T16" fmla="*/ 27 w 58"/>
                  <a:gd name="T17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5">
                    <a:moveTo>
                      <a:pt x="27" y="25"/>
                    </a:moveTo>
                    <a:cubicBezTo>
                      <a:pt x="35" y="17"/>
                      <a:pt x="43" y="11"/>
                      <a:pt x="48" y="7"/>
                    </a:cubicBezTo>
                    <a:cubicBezTo>
                      <a:pt x="54" y="2"/>
                      <a:pt x="58" y="0"/>
                      <a:pt x="58" y="0"/>
                    </a:cubicBezTo>
                    <a:cubicBezTo>
                      <a:pt x="58" y="0"/>
                      <a:pt x="54" y="2"/>
                      <a:pt x="48" y="6"/>
                    </a:cubicBezTo>
                    <a:cubicBezTo>
                      <a:pt x="42" y="11"/>
                      <a:pt x="34" y="17"/>
                      <a:pt x="26" y="24"/>
                    </a:cubicBezTo>
                    <a:cubicBezTo>
                      <a:pt x="18" y="32"/>
                      <a:pt x="12" y="40"/>
                      <a:pt x="7" y="45"/>
                    </a:cubicBezTo>
                    <a:cubicBezTo>
                      <a:pt x="3" y="51"/>
                      <a:pt x="0" y="55"/>
                      <a:pt x="0" y="55"/>
                    </a:cubicBezTo>
                    <a:cubicBezTo>
                      <a:pt x="0" y="55"/>
                      <a:pt x="3" y="51"/>
                      <a:pt x="8" y="46"/>
                    </a:cubicBezTo>
                    <a:cubicBezTo>
                      <a:pt x="12" y="40"/>
                      <a:pt x="19" y="33"/>
                      <a:pt x="27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3" name="ïšľîḑe">
                <a:extLst>
                  <a:ext uri="{FF2B5EF4-FFF2-40B4-BE49-F238E27FC236}">
                    <a16:creationId xmlns:a16="http://schemas.microsoft.com/office/drawing/2014/main" id="{27913262-F9D2-48F4-8EF4-F7CC0BCC66AC}"/>
                  </a:ext>
                </a:extLst>
              </p:cNvPr>
              <p:cNvSpPr/>
              <p:nvPr/>
            </p:nvSpPr>
            <p:spPr bwMode="auto">
              <a:xfrm>
                <a:off x="1911" y="3388"/>
                <a:ext cx="16" cy="31"/>
              </a:xfrm>
              <a:custGeom>
                <a:avLst/>
                <a:gdLst>
                  <a:gd name="T0" fmla="*/ 0 w 15"/>
                  <a:gd name="T1" fmla="*/ 0 h 29"/>
                  <a:gd name="T2" fmla="*/ 1 w 15"/>
                  <a:gd name="T3" fmla="*/ 5 h 29"/>
                  <a:gd name="T4" fmla="*/ 8 w 15"/>
                  <a:gd name="T5" fmla="*/ 15 h 29"/>
                  <a:gd name="T6" fmla="*/ 13 w 15"/>
                  <a:gd name="T7" fmla="*/ 19 h 29"/>
                  <a:gd name="T8" fmla="*/ 15 w 15"/>
                  <a:gd name="T9" fmla="*/ 24 h 29"/>
                  <a:gd name="T10" fmla="*/ 15 w 15"/>
                  <a:gd name="T11" fmla="*/ 29 h 29"/>
                  <a:gd name="T12" fmla="*/ 15 w 15"/>
                  <a:gd name="T13" fmla="*/ 27 h 29"/>
                  <a:gd name="T14" fmla="*/ 15 w 15"/>
                  <a:gd name="T15" fmla="*/ 24 h 29"/>
                  <a:gd name="T16" fmla="*/ 14 w 15"/>
                  <a:gd name="T17" fmla="*/ 18 h 29"/>
                  <a:gd name="T18" fmla="*/ 9 w 15"/>
                  <a:gd name="T19" fmla="*/ 14 h 29"/>
                  <a:gd name="T20" fmla="*/ 2 w 15"/>
                  <a:gd name="T21" fmla="*/ 5 h 29"/>
                  <a:gd name="T22" fmla="*/ 0 w 15"/>
                  <a:gd name="T2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29">
                    <a:moveTo>
                      <a:pt x="0" y="0"/>
                    </a:moveTo>
                    <a:cubicBezTo>
                      <a:pt x="0" y="0"/>
                      <a:pt x="1" y="2"/>
                      <a:pt x="1" y="5"/>
                    </a:cubicBezTo>
                    <a:cubicBezTo>
                      <a:pt x="2" y="8"/>
                      <a:pt x="4" y="13"/>
                      <a:pt x="8" y="15"/>
                    </a:cubicBezTo>
                    <a:cubicBezTo>
                      <a:pt x="10" y="16"/>
                      <a:pt x="12" y="17"/>
                      <a:pt x="13" y="19"/>
                    </a:cubicBezTo>
                    <a:cubicBezTo>
                      <a:pt x="14" y="20"/>
                      <a:pt x="15" y="22"/>
                      <a:pt x="15" y="24"/>
                    </a:cubicBezTo>
                    <a:cubicBezTo>
                      <a:pt x="15" y="27"/>
                      <a:pt x="15" y="29"/>
                      <a:pt x="15" y="29"/>
                    </a:cubicBezTo>
                    <a:cubicBezTo>
                      <a:pt x="15" y="29"/>
                      <a:pt x="15" y="28"/>
                      <a:pt x="15" y="27"/>
                    </a:cubicBezTo>
                    <a:cubicBezTo>
                      <a:pt x="15" y="26"/>
                      <a:pt x="15" y="25"/>
                      <a:pt x="15" y="24"/>
                    </a:cubicBezTo>
                    <a:cubicBezTo>
                      <a:pt x="15" y="22"/>
                      <a:pt x="15" y="20"/>
                      <a:pt x="14" y="18"/>
                    </a:cubicBezTo>
                    <a:cubicBezTo>
                      <a:pt x="13" y="16"/>
                      <a:pt x="11" y="15"/>
                      <a:pt x="9" y="14"/>
                    </a:cubicBezTo>
                    <a:cubicBezTo>
                      <a:pt x="5" y="12"/>
                      <a:pt x="3" y="8"/>
                      <a:pt x="2" y="5"/>
                    </a:cubicBezTo>
                    <a:cubicBezTo>
                      <a:pt x="1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4" name="i$ḻiḑe">
                <a:extLst>
                  <a:ext uri="{FF2B5EF4-FFF2-40B4-BE49-F238E27FC236}">
                    <a16:creationId xmlns:a16="http://schemas.microsoft.com/office/drawing/2014/main" id="{DE1F0E92-3E4A-49DD-883E-6A48683FBBC7}"/>
                  </a:ext>
                </a:extLst>
              </p:cNvPr>
              <p:cNvSpPr/>
              <p:nvPr/>
            </p:nvSpPr>
            <p:spPr bwMode="auto">
              <a:xfrm>
                <a:off x="1945" y="3353"/>
                <a:ext cx="14" cy="64"/>
              </a:xfrm>
              <a:custGeom>
                <a:avLst/>
                <a:gdLst>
                  <a:gd name="T0" fmla="*/ 0 w 13"/>
                  <a:gd name="T1" fmla="*/ 3 h 60"/>
                  <a:gd name="T2" fmla="*/ 0 w 13"/>
                  <a:gd name="T3" fmla="*/ 0 h 60"/>
                  <a:gd name="T4" fmla="*/ 0 w 13"/>
                  <a:gd name="T5" fmla="*/ 3 h 60"/>
                  <a:gd name="T6" fmla="*/ 0 w 13"/>
                  <a:gd name="T7" fmla="*/ 10 h 60"/>
                  <a:gd name="T8" fmla="*/ 3 w 13"/>
                  <a:gd name="T9" fmla="*/ 14 h 60"/>
                  <a:gd name="T10" fmla="*/ 7 w 13"/>
                  <a:gd name="T11" fmla="*/ 17 h 60"/>
                  <a:gd name="T12" fmla="*/ 11 w 13"/>
                  <a:gd name="T13" fmla="*/ 21 h 60"/>
                  <a:gd name="T14" fmla="*/ 12 w 13"/>
                  <a:gd name="T15" fmla="*/ 28 h 60"/>
                  <a:gd name="T16" fmla="*/ 13 w 13"/>
                  <a:gd name="T17" fmla="*/ 60 h 60"/>
                  <a:gd name="T18" fmla="*/ 13 w 13"/>
                  <a:gd name="T19" fmla="*/ 28 h 60"/>
                  <a:gd name="T20" fmla="*/ 12 w 13"/>
                  <a:gd name="T21" fmla="*/ 21 h 60"/>
                  <a:gd name="T22" fmla="*/ 8 w 13"/>
                  <a:gd name="T23" fmla="*/ 16 h 60"/>
                  <a:gd name="T24" fmla="*/ 3 w 13"/>
                  <a:gd name="T25" fmla="*/ 14 h 60"/>
                  <a:gd name="T26" fmla="*/ 1 w 13"/>
                  <a:gd name="T27" fmla="*/ 10 h 60"/>
                  <a:gd name="T28" fmla="*/ 0 w 13"/>
                  <a:gd name="T29" fmla="*/ 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60">
                    <a:moveTo>
                      <a:pt x="0" y="3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3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1" y="11"/>
                      <a:pt x="2" y="13"/>
                      <a:pt x="3" y="14"/>
                    </a:cubicBezTo>
                    <a:cubicBezTo>
                      <a:pt x="4" y="15"/>
                      <a:pt x="6" y="16"/>
                      <a:pt x="7" y="17"/>
                    </a:cubicBezTo>
                    <a:cubicBezTo>
                      <a:pt x="9" y="18"/>
                      <a:pt x="10" y="19"/>
                      <a:pt x="11" y="21"/>
                    </a:cubicBezTo>
                    <a:cubicBezTo>
                      <a:pt x="12" y="23"/>
                      <a:pt x="12" y="25"/>
                      <a:pt x="12" y="28"/>
                    </a:cubicBezTo>
                    <a:cubicBezTo>
                      <a:pt x="12" y="45"/>
                      <a:pt x="13" y="60"/>
                      <a:pt x="13" y="60"/>
                    </a:cubicBezTo>
                    <a:cubicBezTo>
                      <a:pt x="13" y="60"/>
                      <a:pt x="13" y="45"/>
                      <a:pt x="13" y="28"/>
                    </a:cubicBezTo>
                    <a:cubicBezTo>
                      <a:pt x="13" y="25"/>
                      <a:pt x="13" y="23"/>
                      <a:pt x="12" y="21"/>
                    </a:cubicBezTo>
                    <a:cubicBezTo>
                      <a:pt x="11" y="19"/>
                      <a:pt x="9" y="17"/>
                      <a:pt x="8" y="16"/>
                    </a:cubicBezTo>
                    <a:cubicBezTo>
                      <a:pt x="6" y="16"/>
                      <a:pt x="4" y="15"/>
                      <a:pt x="3" y="14"/>
                    </a:cubicBezTo>
                    <a:cubicBezTo>
                      <a:pt x="2" y="12"/>
                      <a:pt x="1" y="11"/>
                      <a:pt x="1" y="10"/>
                    </a:cubicBezTo>
                    <a:cubicBezTo>
                      <a:pt x="0" y="7"/>
                      <a:pt x="0" y="5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5" name="íṡļíḍé">
                <a:extLst>
                  <a:ext uri="{FF2B5EF4-FFF2-40B4-BE49-F238E27FC236}">
                    <a16:creationId xmlns:a16="http://schemas.microsoft.com/office/drawing/2014/main" id="{E652DE1B-942B-4D4D-B607-BE296F665DA6}"/>
                  </a:ext>
                </a:extLst>
              </p:cNvPr>
              <p:cNvSpPr/>
              <p:nvPr/>
            </p:nvSpPr>
            <p:spPr bwMode="auto">
              <a:xfrm>
                <a:off x="1942" y="3361"/>
                <a:ext cx="15" cy="28"/>
              </a:xfrm>
              <a:custGeom>
                <a:avLst/>
                <a:gdLst>
                  <a:gd name="T0" fmla="*/ 13 w 14"/>
                  <a:gd name="T1" fmla="*/ 22 h 27"/>
                  <a:gd name="T2" fmla="*/ 14 w 14"/>
                  <a:gd name="T3" fmla="*/ 27 h 27"/>
                  <a:gd name="T4" fmla="*/ 14 w 14"/>
                  <a:gd name="T5" fmla="*/ 22 h 27"/>
                  <a:gd name="T6" fmla="*/ 10 w 14"/>
                  <a:gd name="T7" fmla="*/ 12 h 27"/>
                  <a:gd name="T8" fmla="*/ 5 w 14"/>
                  <a:gd name="T9" fmla="*/ 8 h 27"/>
                  <a:gd name="T10" fmla="*/ 2 w 14"/>
                  <a:gd name="T11" fmla="*/ 4 h 27"/>
                  <a:gd name="T12" fmla="*/ 0 w 14"/>
                  <a:gd name="T13" fmla="*/ 0 h 27"/>
                  <a:gd name="T14" fmla="*/ 2 w 14"/>
                  <a:gd name="T15" fmla="*/ 5 h 27"/>
                  <a:gd name="T16" fmla="*/ 4 w 14"/>
                  <a:gd name="T17" fmla="*/ 9 h 27"/>
                  <a:gd name="T18" fmla="*/ 9 w 14"/>
                  <a:gd name="T19" fmla="*/ 13 h 27"/>
                  <a:gd name="T20" fmla="*/ 13 w 14"/>
                  <a:gd name="T21" fmla="*/ 2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7">
                    <a:moveTo>
                      <a:pt x="13" y="22"/>
                    </a:moveTo>
                    <a:cubicBezTo>
                      <a:pt x="14" y="25"/>
                      <a:pt x="14" y="27"/>
                      <a:pt x="14" y="27"/>
                    </a:cubicBezTo>
                    <a:cubicBezTo>
                      <a:pt x="14" y="27"/>
                      <a:pt x="14" y="25"/>
                      <a:pt x="14" y="22"/>
                    </a:cubicBezTo>
                    <a:cubicBezTo>
                      <a:pt x="14" y="20"/>
                      <a:pt x="13" y="15"/>
                      <a:pt x="10" y="12"/>
                    </a:cubicBezTo>
                    <a:cubicBezTo>
                      <a:pt x="8" y="11"/>
                      <a:pt x="6" y="10"/>
                      <a:pt x="5" y="8"/>
                    </a:cubicBezTo>
                    <a:cubicBezTo>
                      <a:pt x="4" y="7"/>
                      <a:pt x="3" y="6"/>
                      <a:pt x="2" y="4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2" y="5"/>
                    </a:cubicBezTo>
                    <a:cubicBezTo>
                      <a:pt x="2" y="6"/>
                      <a:pt x="3" y="7"/>
                      <a:pt x="4" y="9"/>
                    </a:cubicBezTo>
                    <a:cubicBezTo>
                      <a:pt x="6" y="10"/>
                      <a:pt x="7" y="12"/>
                      <a:pt x="9" y="13"/>
                    </a:cubicBezTo>
                    <a:cubicBezTo>
                      <a:pt x="12" y="16"/>
                      <a:pt x="13" y="20"/>
                      <a:pt x="13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6" name="íṧliďè">
                <a:extLst>
                  <a:ext uri="{FF2B5EF4-FFF2-40B4-BE49-F238E27FC236}">
                    <a16:creationId xmlns:a16="http://schemas.microsoft.com/office/drawing/2014/main" id="{848EADB0-D99C-435C-8149-29EB8C77DF5E}"/>
                  </a:ext>
                </a:extLst>
              </p:cNvPr>
              <p:cNvSpPr/>
              <p:nvPr/>
            </p:nvSpPr>
            <p:spPr bwMode="auto">
              <a:xfrm>
                <a:off x="1959" y="3420"/>
                <a:ext cx="1" cy="9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7" name="iSlîḓe">
                <a:extLst>
                  <a:ext uri="{FF2B5EF4-FFF2-40B4-BE49-F238E27FC236}">
                    <a16:creationId xmlns:a16="http://schemas.microsoft.com/office/drawing/2014/main" id="{43DD3BE6-1CE4-44BA-AE90-2BFD59158A7D}"/>
                  </a:ext>
                </a:extLst>
              </p:cNvPr>
              <p:cNvSpPr/>
              <p:nvPr/>
            </p:nvSpPr>
            <p:spPr bwMode="auto">
              <a:xfrm>
                <a:off x="1955" y="3486"/>
                <a:ext cx="2" cy="120"/>
              </a:xfrm>
              <a:custGeom>
                <a:avLst/>
                <a:gdLst>
                  <a:gd name="T0" fmla="*/ 1 w 2"/>
                  <a:gd name="T1" fmla="*/ 57 h 114"/>
                  <a:gd name="T2" fmla="*/ 1 w 2"/>
                  <a:gd name="T3" fmla="*/ 0 h 114"/>
                  <a:gd name="T4" fmla="*/ 0 w 2"/>
                  <a:gd name="T5" fmla="*/ 57 h 114"/>
                  <a:gd name="T6" fmla="*/ 2 w 2"/>
                  <a:gd name="T7" fmla="*/ 114 h 114"/>
                  <a:gd name="T8" fmla="*/ 1 w 2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4">
                    <a:moveTo>
                      <a:pt x="1" y="57"/>
                    </a:moveTo>
                    <a:cubicBezTo>
                      <a:pt x="1" y="26"/>
                      <a:pt x="1" y="0"/>
                      <a:pt x="1" y="0"/>
                    </a:cubicBezTo>
                    <a:cubicBezTo>
                      <a:pt x="1" y="0"/>
                      <a:pt x="0" y="26"/>
                      <a:pt x="0" y="57"/>
                    </a:cubicBezTo>
                    <a:cubicBezTo>
                      <a:pt x="1" y="89"/>
                      <a:pt x="2" y="114"/>
                      <a:pt x="2" y="114"/>
                    </a:cubicBezTo>
                    <a:cubicBezTo>
                      <a:pt x="2" y="114"/>
                      <a:pt x="2" y="89"/>
                      <a:pt x="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8" name="ïṣ1iḓê">
                <a:extLst>
                  <a:ext uri="{FF2B5EF4-FFF2-40B4-BE49-F238E27FC236}">
                    <a16:creationId xmlns:a16="http://schemas.microsoft.com/office/drawing/2014/main" id="{A0BBBA4A-ED83-43C8-B7B9-AD176F8C1C10}"/>
                  </a:ext>
                </a:extLst>
              </p:cNvPr>
              <p:cNvSpPr/>
              <p:nvPr/>
            </p:nvSpPr>
            <p:spPr bwMode="auto">
              <a:xfrm>
                <a:off x="1873" y="3799"/>
                <a:ext cx="20" cy="47"/>
              </a:xfrm>
              <a:custGeom>
                <a:avLst/>
                <a:gdLst>
                  <a:gd name="T0" fmla="*/ 11 w 19"/>
                  <a:gd name="T1" fmla="*/ 43 h 44"/>
                  <a:gd name="T2" fmla="*/ 6 w 19"/>
                  <a:gd name="T3" fmla="*/ 43 h 44"/>
                  <a:gd name="T4" fmla="*/ 2 w 19"/>
                  <a:gd name="T5" fmla="*/ 40 h 44"/>
                  <a:gd name="T6" fmla="*/ 1 w 19"/>
                  <a:gd name="T7" fmla="*/ 35 h 44"/>
                  <a:gd name="T8" fmla="*/ 1 w 19"/>
                  <a:gd name="T9" fmla="*/ 29 h 44"/>
                  <a:gd name="T10" fmla="*/ 1 w 19"/>
                  <a:gd name="T11" fmla="*/ 0 h 44"/>
                  <a:gd name="T12" fmla="*/ 0 w 19"/>
                  <a:gd name="T13" fmla="*/ 29 h 44"/>
                  <a:gd name="T14" fmla="*/ 0 w 19"/>
                  <a:gd name="T15" fmla="*/ 35 h 44"/>
                  <a:gd name="T16" fmla="*/ 2 w 19"/>
                  <a:gd name="T17" fmla="*/ 41 h 44"/>
                  <a:gd name="T18" fmla="*/ 6 w 19"/>
                  <a:gd name="T19" fmla="*/ 43 h 44"/>
                  <a:gd name="T20" fmla="*/ 11 w 19"/>
                  <a:gd name="T21" fmla="*/ 43 h 44"/>
                  <a:gd name="T22" fmla="*/ 17 w 19"/>
                  <a:gd name="T23" fmla="*/ 43 h 44"/>
                  <a:gd name="T24" fmla="*/ 19 w 19"/>
                  <a:gd name="T25" fmla="*/ 44 h 44"/>
                  <a:gd name="T26" fmla="*/ 17 w 19"/>
                  <a:gd name="T27" fmla="*/ 43 h 44"/>
                  <a:gd name="T28" fmla="*/ 11 w 19"/>
                  <a:gd name="T2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44">
                    <a:moveTo>
                      <a:pt x="11" y="43"/>
                    </a:moveTo>
                    <a:cubicBezTo>
                      <a:pt x="9" y="43"/>
                      <a:pt x="8" y="43"/>
                      <a:pt x="6" y="43"/>
                    </a:cubicBezTo>
                    <a:cubicBezTo>
                      <a:pt x="5" y="42"/>
                      <a:pt x="3" y="42"/>
                      <a:pt x="2" y="40"/>
                    </a:cubicBezTo>
                    <a:cubicBezTo>
                      <a:pt x="1" y="39"/>
                      <a:pt x="1" y="37"/>
                      <a:pt x="1" y="35"/>
                    </a:cubicBezTo>
                    <a:cubicBezTo>
                      <a:pt x="1" y="33"/>
                      <a:pt x="1" y="31"/>
                      <a:pt x="1" y="29"/>
                    </a:cubicBezTo>
                    <a:cubicBezTo>
                      <a:pt x="2" y="13"/>
                      <a:pt x="1" y="0"/>
                      <a:pt x="1" y="0"/>
                    </a:cubicBezTo>
                    <a:cubicBezTo>
                      <a:pt x="1" y="0"/>
                      <a:pt x="1" y="13"/>
                      <a:pt x="0" y="29"/>
                    </a:cubicBezTo>
                    <a:cubicBezTo>
                      <a:pt x="0" y="31"/>
                      <a:pt x="0" y="33"/>
                      <a:pt x="0" y="35"/>
                    </a:cubicBezTo>
                    <a:cubicBezTo>
                      <a:pt x="0" y="37"/>
                      <a:pt x="0" y="39"/>
                      <a:pt x="2" y="41"/>
                    </a:cubicBezTo>
                    <a:cubicBezTo>
                      <a:pt x="3" y="42"/>
                      <a:pt x="5" y="43"/>
                      <a:pt x="6" y="43"/>
                    </a:cubicBezTo>
                    <a:cubicBezTo>
                      <a:pt x="8" y="44"/>
                      <a:pt x="9" y="43"/>
                      <a:pt x="11" y="43"/>
                    </a:cubicBezTo>
                    <a:cubicBezTo>
                      <a:pt x="13" y="43"/>
                      <a:pt x="15" y="43"/>
                      <a:pt x="17" y="43"/>
                    </a:cubicBezTo>
                    <a:cubicBezTo>
                      <a:pt x="18" y="43"/>
                      <a:pt x="19" y="44"/>
                      <a:pt x="19" y="44"/>
                    </a:cubicBezTo>
                    <a:cubicBezTo>
                      <a:pt x="19" y="44"/>
                      <a:pt x="18" y="43"/>
                      <a:pt x="17" y="43"/>
                    </a:cubicBezTo>
                    <a:cubicBezTo>
                      <a:pt x="15" y="43"/>
                      <a:pt x="13" y="43"/>
                      <a:pt x="1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9" name="íşľíḑè">
                <a:extLst>
                  <a:ext uri="{FF2B5EF4-FFF2-40B4-BE49-F238E27FC236}">
                    <a16:creationId xmlns:a16="http://schemas.microsoft.com/office/drawing/2014/main" id="{6E7645FE-D51A-4380-A392-24C5C14670C8}"/>
                  </a:ext>
                </a:extLst>
              </p:cNvPr>
              <p:cNvSpPr/>
              <p:nvPr/>
            </p:nvSpPr>
            <p:spPr bwMode="auto">
              <a:xfrm>
                <a:off x="1882" y="3724"/>
                <a:ext cx="47" cy="118"/>
              </a:xfrm>
              <a:custGeom>
                <a:avLst/>
                <a:gdLst>
                  <a:gd name="T0" fmla="*/ 37 w 45"/>
                  <a:gd name="T1" fmla="*/ 16 h 112"/>
                  <a:gd name="T2" fmla="*/ 21 w 45"/>
                  <a:gd name="T3" fmla="*/ 58 h 112"/>
                  <a:gd name="T4" fmla="*/ 16 w 45"/>
                  <a:gd name="T5" fmla="*/ 82 h 112"/>
                  <a:gd name="T6" fmla="*/ 13 w 45"/>
                  <a:gd name="T7" fmla="*/ 102 h 112"/>
                  <a:gd name="T8" fmla="*/ 10 w 45"/>
                  <a:gd name="T9" fmla="*/ 109 h 112"/>
                  <a:gd name="T10" fmla="*/ 5 w 45"/>
                  <a:gd name="T11" fmla="*/ 111 h 112"/>
                  <a:gd name="T12" fmla="*/ 0 w 45"/>
                  <a:gd name="T13" fmla="*/ 111 h 112"/>
                  <a:gd name="T14" fmla="*/ 5 w 45"/>
                  <a:gd name="T15" fmla="*/ 112 h 112"/>
                  <a:gd name="T16" fmla="*/ 10 w 45"/>
                  <a:gd name="T17" fmla="*/ 109 h 112"/>
                  <a:gd name="T18" fmla="*/ 14 w 45"/>
                  <a:gd name="T19" fmla="*/ 102 h 112"/>
                  <a:gd name="T20" fmla="*/ 17 w 45"/>
                  <a:gd name="T21" fmla="*/ 82 h 112"/>
                  <a:gd name="T22" fmla="*/ 22 w 45"/>
                  <a:gd name="T23" fmla="*/ 58 h 112"/>
                  <a:gd name="T24" fmla="*/ 37 w 45"/>
                  <a:gd name="T25" fmla="*/ 16 h 112"/>
                  <a:gd name="T26" fmla="*/ 43 w 45"/>
                  <a:gd name="T27" fmla="*/ 4 h 112"/>
                  <a:gd name="T28" fmla="*/ 45 w 45"/>
                  <a:gd name="T29" fmla="*/ 0 h 112"/>
                  <a:gd name="T30" fmla="*/ 43 w 45"/>
                  <a:gd name="T31" fmla="*/ 4 h 112"/>
                  <a:gd name="T32" fmla="*/ 37 w 45"/>
                  <a:gd name="T33" fmla="*/ 1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112">
                    <a:moveTo>
                      <a:pt x="37" y="16"/>
                    </a:moveTo>
                    <a:cubicBezTo>
                      <a:pt x="32" y="26"/>
                      <a:pt x="25" y="41"/>
                      <a:pt x="21" y="58"/>
                    </a:cubicBezTo>
                    <a:cubicBezTo>
                      <a:pt x="19" y="66"/>
                      <a:pt x="17" y="75"/>
                      <a:pt x="16" y="82"/>
                    </a:cubicBezTo>
                    <a:cubicBezTo>
                      <a:pt x="15" y="90"/>
                      <a:pt x="14" y="96"/>
                      <a:pt x="13" y="102"/>
                    </a:cubicBezTo>
                    <a:cubicBezTo>
                      <a:pt x="13" y="105"/>
                      <a:pt x="11" y="107"/>
                      <a:pt x="10" y="109"/>
                    </a:cubicBezTo>
                    <a:cubicBezTo>
                      <a:pt x="8" y="110"/>
                      <a:pt x="6" y="111"/>
                      <a:pt x="5" y="111"/>
                    </a:cubicBezTo>
                    <a:cubicBezTo>
                      <a:pt x="2" y="112"/>
                      <a:pt x="0" y="110"/>
                      <a:pt x="0" y="111"/>
                    </a:cubicBezTo>
                    <a:cubicBezTo>
                      <a:pt x="0" y="110"/>
                      <a:pt x="2" y="112"/>
                      <a:pt x="5" y="112"/>
                    </a:cubicBezTo>
                    <a:cubicBezTo>
                      <a:pt x="6" y="111"/>
                      <a:pt x="8" y="111"/>
                      <a:pt x="10" y="109"/>
                    </a:cubicBezTo>
                    <a:cubicBezTo>
                      <a:pt x="12" y="107"/>
                      <a:pt x="13" y="105"/>
                      <a:pt x="14" y="102"/>
                    </a:cubicBezTo>
                    <a:cubicBezTo>
                      <a:pt x="15" y="97"/>
                      <a:pt x="15" y="90"/>
                      <a:pt x="17" y="82"/>
                    </a:cubicBezTo>
                    <a:cubicBezTo>
                      <a:pt x="18" y="75"/>
                      <a:pt x="20" y="67"/>
                      <a:pt x="22" y="58"/>
                    </a:cubicBezTo>
                    <a:cubicBezTo>
                      <a:pt x="26" y="41"/>
                      <a:pt x="32" y="27"/>
                      <a:pt x="37" y="16"/>
                    </a:cubicBezTo>
                    <a:cubicBezTo>
                      <a:pt x="39" y="11"/>
                      <a:pt x="42" y="7"/>
                      <a:pt x="43" y="4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4" y="1"/>
                      <a:pt x="43" y="4"/>
                    </a:cubicBezTo>
                    <a:cubicBezTo>
                      <a:pt x="41" y="7"/>
                      <a:pt x="39" y="11"/>
                      <a:pt x="37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0" name="îṥlîḑé">
                <a:extLst>
                  <a:ext uri="{FF2B5EF4-FFF2-40B4-BE49-F238E27FC236}">
                    <a16:creationId xmlns:a16="http://schemas.microsoft.com/office/drawing/2014/main" id="{780835EF-CE70-460F-A455-2EF2D35A0C4B}"/>
                  </a:ext>
                </a:extLst>
              </p:cNvPr>
              <p:cNvSpPr/>
              <p:nvPr/>
            </p:nvSpPr>
            <p:spPr bwMode="auto">
              <a:xfrm>
                <a:off x="1897" y="3234"/>
                <a:ext cx="62" cy="106"/>
              </a:xfrm>
              <a:custGeom>
                <a:avLst/>
                <a:gdLst>
                  <a:gd name="T0" fmla="*/ 51 w 58"/>
                  <a:gd name="T1" fmla="*/ 3 h 100"/>
                  <a:gd name="T2" fmla="*/ 43 w 58"/>
                  <a:gd name="T3" fmla="*/ 1 h 100"/>
                  <a:gd name="T4" fmla="*/ 36 w 58"/>
                  <a:gd name="T5" fmla="*/ 2 h 100"/>
                  <a:gd name="T6" fmla="*/ 14 w 58"/>
                  <a:gd name="T7" fmla="*/ 16 h 100"/>
                  <a:gd name="T8" fmla="*/ 5 w 58"/>
                  <a:gd name="T9" fmla="*/ 30 h 100"/>
                  <a:gd name="T10" fmla="*/ 2 w 58"/>
                  <a:gd name="T11" fmla="*/ 34 h 100"/>
                  <a:gd name="T12" fmla="*/ 0 w 58"/>
                  <a:gd name="T13" fmla="*/ 35 h 100"/>
                  <a:gd name="T14" fmla="*/ 2 w 58"/>
                  <a:gd name="T15" fmla="*/ 34 h 100"/>
                  <a:gd name="T16" fmla="*/ 5 w 58"/>
                  <a:gd name="T17" fmla="*/ 30 h 100"/>
                  <a:gd name="T18" fmla="*/ 14 w 58"/>
                  <a:gd name="T19" fmla="*/ 16 h 100"/>
                  <a:gd name="T20" fmla="*/ 36 w 58"/>
                  <a:gd name="T21" fmla="*/ 2 h 100"/>
                  <a:gd name="T22" fmla="*/ 50 w 58"/>
                  <a:gd name="T23" fmla="*/ 4 h 100"/>
                  <a:gd name="T24" fmla="*/ 56 w 58"/>
                  <a:gd name="T25" fmla="*/ 18 h 100"/>
                  <a:gd name="T26" fmla="*/ 58 w 58"/>
                  <a:gd name="T27" fmla="*/ 100 h 100"/>
                  <a:gd name="T28" fmla="*/ 57 w 58"/>
                  <a:gd name="T29" fmla="*/ 18 h 100"/>
                  <a:gd name="T30" fmla="*/ 51 w 58"/>
                  <a:gd name="T31" fmla="*/ 3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100">
                    <a:moveTo>
                      <a:pt x="51" y="3"/>
                    </a:moveTo>
                    <a:cubicBezTo>
                      <a:pt x="49" y="1"/>
                      <a:pt x="46" y="1"/>
                      <a:pt x="43" y="1"/>
                    </a:cubicBezTo>
                    <a:cubicBezTo>
                      <a:pt x="41" y="0"/>
                      <a:pt x="38" y="1"/>
                      <a:pt x="36" y="2"/>
                    </a:cubicBezTo>
                    <a:cubicBezTo>
                      <a:pt x="26" y="5"/>
                      <a:pt x="19" y="10"/>
                      <a:pt x="14" y="16"/>
                    </a:cubicBezTo>
                    <a:cubicBezTo>
                      <a:pt x="9" y="21"/>
                      <a:pt x="7" y="27"/>
                      <a:pt x="5" y="30"/>
                    </a:cubicBezTo>
                    <a:cubicBezTo>
                      <a:pt x="4" y="32"/>
                      <a:pt x="2" y="33"/>
                      <a:pt x="2" y="34"/>
                    </a:cubicBezTo>
                    <a:cubicBezTo>
                      <a:pt x="1" y="35"/>
                      <a:pt x="0" y="35"/>
                      <a:pt x="0" y="35"/>
                    </a:cubicBezTo>
                    <a:cubicBezTo>
                      <a:pt x="0" y="35"/>
                      <a:pt x="1" y="35"/>
                      <a:pt x="2" y="34"/>
                    </a:cubicBezTo>
                    <a:cubicBezTo>
                      <a:pt x="3" y="33"/>
                      <a:pt x="4" y="32"/>
                      <a:pt x="5" y="30"/>
                    </a:cubicBezTo>
                    <a:cubicBezTo>
                      <a:pt x="7" y="27"/>
                      <a:pt x="9" y="21"/>
                      <a:pt x="14" y="16"/>
                    </a:cubicBezTo>
                    <a:cubicBezTo>
                      <a:pt x="19" y="11"/>
                      <a:pt x="27" y="5"/>
                      <a:pt x="36" y="2"/>
                    </a:cubicBezTo>
                    <a:cubicBezTo>
                      <a:pt x="41" y="1"/>
                      <a:pt x="46" y="1"/>
                      <a:pt x="50" y="4"/>
                    </a:cubicBezTo>
                    <a:cubicBezTo>
                      <a:pt x="54" y="7"/>
                      <a:pt x="56" y="13"/>
                      <a:pt x="56" y="18"/>
                    </a:cubicBezTo>
                    <a:cubicBezTo>
                      <a:pt x="57" y="63"/>
                      <a:pt x="58" y="100"/>
                      <a:pt x="58" y="100"/>
                    </a:cubicBezTo>
                    <a:cubicBezTo>
                      <a:pt x="58" y="100"/>
                      <a:pt x="58" y="63"/>
                      <a:pt x="57" y="18"/>
                    </a:cubicBezTo>
                    <a:cubicBezTo>
                      <a:pt x="57" y="13"/>
                      <a:pt x="55" y="7"/>
                      <a:pt x="5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1" name="iŝļïďê">
                <a:extLst>
                  <a:ext uri="{FF2B5EF4-FFF2-40B4-BE49-F238E27FC236}">
                    <a16:creationId xmlns:a16="http://schemas.microsoft.com/office/drawing/2014/main" id="{A4C3FEE2-B890-4BB3-89DE-10505ADA3578}"/>
                  </a:ext>
                </a:extLst>
              </p:cNvPr>
              <p:cNvSpPr/>
              <p:nvPr/>
            </p:nvSpPr>
            <p:spPr bwMode="auto">
              <a:xfrm>
                <a:off x="1939" y="3237"/>
                <a:ext cx="16" cy="36"/>
              </a:xfrm>
              <a:custGeom>
                <a:avLst/>
                <a:gdLst>
                  <a:gd name="T0" fmla="*/ 12 w 15"/>
                  <a:gd name="T1" fmla="*/ 5 h 34"/>
                  <a:gd name="T2" fmla="*/ 14 w 15"/>
                  <a:gd name="T3" fmla="*/ 12 h 34"/>
                  <a:gd name="T4" fmla="*/ 15 w 15"/>
                  <a:gd name="T5" fmla="*/ 27 h 34"/>
                  <a:gd name="T6" fmla="*/ 15 w 15"/>
                  <a:gd name="T7" fmla="*/ 34 h 34"/>
                  <a:gd name="T8" fmla="*/ 15 w 15"/>
                  <a:gd name="T9" fmla="*/ 27 h 34"/>
                  <a:gd name="T10" fmla="*/ 15 w 15"/>
                  <a:gd name="T11" fmla="*/ 12 h 34"/>
                  <a:gd name="T12" fmla="*/ 12 w 15"/>
                  <a:gd name="T13" fmla="*/ 4 h 34"/>
                  <a:gd name="T14" fmla="*/ 6 w 15"/>
                  <a:gd name="T15" fmla="*/ 1 h 34"/>
                  <a:gd name="T16" fmla="*/ 2 w 15"/>
                  <a:gd name="T17" fmla="*/ 1 h 34"/>
                  <a:gd name="T18" fmla="*/ 0 w 15"/>
                  <a:gd name="T19" fmla="*/ 1 h 34"/>
                  <a:gd name="T20" fmla="*/ 2 w 15"/>
                  <a:gd name="T21" fmla="*/ 1 h 34"/>
                  <a:gd name="T22" fmla="*/ 6 w 15"/>
                  <a:gd name="T23" fmla="*/ 1 h 34"/>
                  <a:gd name="T24" fmla="*/ 12 w 15"/>
                  <a:gd name="T25" fmla="*/ 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4">
                    <a:moveTo>
                      <a:pt x="12" y="5"/>
                    </a:moveTo>
                    <a:cubicBezTo>
                      <a:pt x="13" y="7"/>
                      <a:pt x="13" y="10"/>
                      <a:pt x="14" y="12"/>
                    </a:cubicBezTo>
                    <a:cubicBezTo>
                      <a:pt x="14" y="18"/>
                      <a:pt x="15" y="24"/>
                      <a:pt x="15" y="27"/>
                    </a:cubicBezTo>
                    <a:cubicBezTo>
                      <a:pt x="15" y="31"/>
                      <a:pt x="15" y="34"/>
                      <a:pt x="15" y="34"/>
                    </a:cubicBezTo>
                    <a:cubicBezTo>
                      <a:pt x="15" y="34"/>
                      <a:pt x="15" y="31"/>
                      <a:pt x="15" y="27"/>
                    </a:cubicBezTo>
                    <a:cubicBezTo>
                      <a:pt x="15" y="24"/>
                      <a:pt x="15" y="18"/>
                      <a:pt x="15" y="12"/>
                    </a:cubicBezTo>
                    <a:cubicBezTo>
                      <a:pt x="14" y="9"/>
                      <a:pt x="14" y="6"/>
                      <a:pt x="12" y="4"/>
                    </a:cubicBezTo>
                    <a:cubicBezTo>
                      <a:pt x="11" y="2"/>
                      <a:pt x="8" y="1"/>
                      <a:pt x="6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4" y="1"/>
                      <a:pt x="6" y="1"/>
                    </a:cubicBezTo>
                    <a:cubicBezTo>
                      <a:pt x="8" y="2"/>
                      <a:pt x="10" y="3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2" name="iŝḻiḑè">
                <a:extLst>
                  <a:ext uri="{FF2B5EF4-FFF2-40B4-BE49-F238E27FC236}">
                    <a16:creationId xmlns:a16="http://schemas.microsoft.com/office/drawing/2014/main" id="{8B9789F7-86A4-4434-B535-D15E65ECAFFB}"/>
                  </a:ext>
                </a:extLst>
              </p:cNvPr>
              <p:cNvSpPr/>
              <p:nvPr/>
            </p:nvSpPr>
            <p:spPr bwMode="auto">
              <a:xfrm>
                <a:off x="1949" y="3241"/>
                <a:ext cx="6" cy="70"/>
              </a:xfrm>
              <a:custGeom>
                <a:avLst/>
                <a:gdLst>
                  <a:gd name="T0" fmla="*/ 4 w 5"/>
                  <a:gd name="T1" fmla="*/ 66 h 66"/>
                  <a:gd name="T2" fmla="*/ 4 w 5"/>
                  <a:gd name="T3" fmla="*/ 33 h 66"/>
                  <a:gd name="T4" fmla="*/ 0 w 5"/>
                  <a:gd name="T5" fmla="*/ 0 h 66"/>
                  <a:gd name="T6" fmla="*/ 3 w 5"/>
                  <a:gd name="T7" fmla="*/ 33 h 66"/>
                  <a:gd name="T8" fmla="*/ 4 w 5"/>
                  <a:gd name="T9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6">
                    <a:moveTo>
                      <a:pt x="4" y="66"/>
                    </a:moveTo>
                    <a:cubicBezTo>
                      <a:pt x="4" y="66"/>
                      <a:pt x="5" y="52"/>
                      <a:pt x="4" y="33"/>
                    </a:cubicBezTo>
                    <a:cubicBezTo>
                      <a:pt x="3" y="15"/>
                      <a:pt x="0" y="0"/>
                      <a:pt x="0" y="0"/>
                    </a:cubicBezTo>
                    <a:cubicBezTo>
                      <a:pt x="0" y="0"/>
                      <a:pt x="2" y="15"/>
                      <a:pt x="3" y="33"/>
                    </a:cubicBezTo>
                    <a:cubicBezTo>
                      <a:pt x="4" y="52"/>
                      <a:pt x="4" y="66"/>
                      <a:pt x="4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3" name="iṡľïḋê">
                <a:extLst>
                  <a:ext uri="{FF2B5EF4-FFF2-40B4-BE49-F238E27FC236}">
                    <a16:creationId xmlns:a16="http://schemas.microsoft.com/office/drawing/2014/main" id="{00230510-D986-4D7E-A417-8E1D1F9EE4BB}"/>
                  </a:ext>
                </a:extLst>
              </p:cNvPr>
              <p:cNvSpPr/>
              <p:nvPr/>
            </p:nvSpPr>
            <p:spPr bwMode="auto">
              <a:xfrm>
                <a:off x="1939" y="3241"/>
                <a:ext cx="9" cy="8"/>
              </a:xfrm>
              <a:custGeom>
                <a:avLst/>
                <a:gdLst>
                  <a:gd name="T0" fmla="*/ 4 w 9"/>
                  <a:gd name="T1" fmla="*/ 7 h 7"/>
                  <a:gd name="T2" fmla="*/ 4 w 9"/>
                  <a:gd name="T3" fmla="*/ 0 h 7"/>
                  <a:gd name="T4" fmla="*/ 4 w 9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4" y="7"/>
                    </a:moveTo>
                    <a:cubicBezTo>
                      <a:pt x="9" y="7"/>
                      <a:pt x="9" y="0"/>
                      <a:pt x="4" y="0"/>
                    </a:cubicBezTo>
                    <a:cubicBezTo>
                      <a:pt x="0" y="0"/>
                      <a:pt x="0" y="7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4" name="i$ļïďè">
                <a:extLst>
                  <a:ext uri="{FF2B5EF4-FFF2-40B4-BE49-F238E27FC236}">
                    <a16:creationId xmlns:a16="http://schemas.microsoft.com/office/drawing/2014/main" id="{F0FF82E7-6177-43C8-B6AA-9C27A88A1191}"/>
                  </a:ext>
                </a:extLst>
              </p:cNvPr>
              <p:cNvSpPr/>
              <p:nvPr/>
            </p:nvSpPr>
            <p:spPr bwMode="auto">
              <a:xfrm>
                <a:off x="1894" y="327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5" name="íslïḑè">
                <a:extLst>
                  <a:ext uri="{FF2B5EF4-FFF2-40B4-BE49-F238E27FC236}">
                    <a16:creationId xmlns:a16="http://schemas.microsoft.com/office/drawing/2014/main" id="{D94FCD31-EBE5-4C1C-B997-87156B18C879}"/>
                  </a:ext>
                </a:extLst>
              </p:cNvPr>
              <p:cNvSpPr/>
              <p:nvPr/>
            </p:nvSpPr>
            <p:spPr bwMode="auto">
              <a:xfrm>
                <a:off x="1953" y="3313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6" name="íṡļîḍe">
                <a:extLst>
                  <a:ext uri="{FF2B5EF4-FFF2-40B4-BE49-F238E27FC236}">
                    <a16:creationId xmlns:a16="http://schemas.microsoft.com/office/drawing/2014/main" id="{E16AB358-EDDA-4C89-9536-B55294866ACF}"/>
                  </a:ext>
                </a:extLst>
              </p:cNvPr>
              <p:cNvSpPr/>
              <p:nvPr/>
            </p:nvSpPr>
            <p:spPr bwMode="auto">
              <a:xfrm>
                <a:off x="1937" y="3240"/>
                <a:ext cx="10" cy="12"/>
              </a:xfrm>
              <a:custGeom>
                <a:avLst/>
                <a:gdLst>
                  <a:gd name="T0" fmla="*/ 2 w 10"/>
                  <a:gd name="T1" fmla="*/ 8 h 11"/>
                  <a:gd name="T2" fmla="*/ 1 w 10"/>
                  <a:gd name="T3" fmla="*/ 2 h 11"/>
                  <a:gd name="T4" fmla="*/ 3 w 10"/>
                  <a:gd name="T5" fmla="*/ 0 h 11"/>
                  <a:gd name="T6" fmla="*/ 2 w 10"/>
                  <a:gd name="T7" fmla="*/ 0 h 11"/>
                  <a:gd name="T8" fmla="*/ 1 w 10"/>
                  <a:gd name="T9" fmla="*/ 2 h 11"/>
                  <a:gd name="T10" fmla="*/ 1 w 10"/>
                  <a:gd name="T11" fmla="*/ 8 h 11"/>
                  <a:gd name="T12" fmla="*/ 8 w 10"/>
                  <a:gd name="T13" fmla="*/ 10 h 11"/>
                  <a:gd name="T14" fmla="*/ 10 w 10"/>
                  <a:gd name="T15" fmla="*/ 9 h 11"/>
                  <a:gd name="T16" fmla="*/ 10 w 10"/>
                  <a:gd name="T17" fmla="*/ 9 h 11"/>
                  <a:gd name="T18" fmla="*/ 8 w 10"/>
                  <a:gd name="T19" fmla="*/ 10 h 11"/>
                  <a:gd name="T20" fmla="*/ 2 w 10"/>
                  <a:gd name="T2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1">
                    <a:moveTo>
                      <a:pt x="2" y="8"/>
                    </a:moveTo>
                    <a:cubicBezTo>
                      <a:pt x="0" y="6"/>
                      <a:pt x="0" y="3"/>
                      <a:pt x="1" y="2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3" y="11"/>
                      <a:pt x="6" y="11"/>
                      <a:pt x="8" y="10"/>
                    </a:cubicBezTo>
                    <a:cubicBezTo>
                      <a:pt x="9" y="10"/>
                      <a:pt x="10" y="10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10"/>
                      <a:pt x="8" y="10"/>
                    </a:cubicBezTo>
                    <a:cubicBezTo>
                      <a:pt x="6" y="10"/>
                      <a:pt x="4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7" name="îşḷiďe">
                <a:extLst>
                  <a:ext uri="{FF2B5EF4-FFF2-40B4-BE49-F238E27FC236}">
                    <a16:creationId xmlns:a16="http://schemas.microsoft.com/office/drawing/2014/main" id="{1DE5444C-58AF-4749-8212-CE4661755ACC}"/>
                  </a:ext>
                </a:extLst>
              </p:cNvPr>
              <p:cNvSpPr/>
              <p:nvPr/>
            </p:nvSpPr>
            <p:spPr bwMode="auto">
              <a:xfrm>
                <a:off x="1952" y="3313"/>
                <a:ext cx="4" cy="5"/>
              </a:xfrm>
              <a:custGeom>
                <a:avLst/>
                <a:gdLst>
                  <a:gd name="T0" fmla="*/ 4 w 4"/>
                  <a:gd name="T1" fmla="*/ 3 h 5"/>
                  <a:gd name="T2" fmla="*/ 3 w 4"/>
                  <a:gd name="T3" fmla="*/ 4 h 5"/>
                  <a:gd name="T4" fmla="*/ 1 w 4"/>
                  <a:gd name="T5" fmla="*/ 3 h 5"/>
                  <a:gd name="T6" fmla="*/ 0 w 4"/>
                  <a:gd name="T7" fmla="*/ 1 h 5"/>
                  <a:gd name="T8" fmla="*/ 1 w 4"/>
                  <a:gd name="T9" fmla="*/ 0 h 5"/>
                  <a:gd name="T10" fmla="*/ 0 w 4"/>
                  <a:gd name="T11" fmla="*/ 1 h 5"/>
                  <a:gd name="T12" fmla="*/ 1 w 4"/>
                  <a:gd name="T13" fmla="*/ 4 h 5"/>
                  <a:gd name="T14" fmla="*/ 3 w 4"/>
                  <a:gd name="T15" fmla="*/ 4 h 5"/>
                  <a:gd name="T16" fmla="*/ 4 w 4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4" y="3"/>
                      <a:pt x="4" y="3"/>
                      <a:pt x="3" y="4"/>
                    </a:cubicBezTo>
                    <a:cubicBezTo>
                      <a:pt x="3" y="4"/>
                      <a:pt x="2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8" name="ïṩľïḋe">
                <a:extLst>
                  <a:ext uri="{FF2B5EF4-FFF2-40B4-BE49-F238E27FC236}">
                    <a16:creationId xmlns:a16="http://schemas.microsoft.com/office/drawing/2014/main" id="{F8F604BE-0B77-4D46-9FD7-A9C3DF25B36A}"/>
                  </a:ext>
                </a:extLst>
              </p:cNvPr>
              <p:cNvSpPr/>
              <p:nvPr/>
            </p:nvSpPr>
            <p:spPr bwMode="auto">
              <a:xfrm>
                <a:off x="1945" y="3342"/>
                <a:ext cx="8" cy="8"/>
              </a:xfrm>
              <a:custGeom>
                <a:avLst/>
                <a:gdLst>
                  <a:gd name="T0" fmla="*/ 2 w 7"/>
                  <a:gd name="T1" fmla="*/ 3 h 8"/>
                  <a:gd name="T2" fmla="*/ 0 w 7"/>
                  <a:gd name="T3" fmla="*/ 6 h 8"/>
                  <a:gd name="T4" fmla="*/ 0 w 7"/>
                  <a:gd name="T5" fmla="*/ 8 h 8"/>
                  <a:gd name="T6" fmla="*/ 2 w 7"/>
                  <a:gd name="T7" fmla="*/ 3 h 8"/>
                  <a:gd name="T8" fmla="*/ 7 w 7"/>
                  <a:gd name="T9" fmla="*/ 0 h 8"/>
                  <a:gd name="T10" fmla="*/ 5 w 7"/>
                  <a:gd name="T11" fmla="*/ 1 h 8"/>
                  <a:gd name="T12" fmla="*/ 2 w 7"/>
                  <a:gd name="T13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2" y="3"/>
                    </a:moveTo>
                    <a:cubicBezTo>
                      <a:pt x="1" y="4"/>
                      <a:pt x="1" y="5"/>
                      <a:pt x="0" y="6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5"/>
                      <a:pt x="2" y="3"/>
                    </a:cubicBezTo>
                    <a:cubicBezTo>
                      <a:pt x="4" y="1"/>
                      <a:pt x="7" y="0"/>
                      <a:pt x="7" y="0"/>
                    </a:cubicBezTo>
                    <a:cubicBezTo>
                      <a:pt x="7" y="0"/>
                      <a:pt x="6" y="0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9" name="ïṧliḑè">
                <a:extLst>
                  <a:ext uri="{FF2B5EF4-FFF2-40B4-BE49-F238E27FC236}">
                    <a16:creationId xmlns:a16="http://schemas.microsoft.com/office/drawing/2014/main" id="{F2BDB002-87C8-432A-A0CC-C1A0AD369E08}"/>
                  </a:ext>
                </a:extLst>
              </p:cNvPr>
              <p:cNvSpPr/>
              <p:nvPr/>
            </p:nvSpPr>
            <p:spPr bwMode="auto">
              <a:xfrm>
                <a:off x="1917" y="3371"/>
                <a:ext cx="15" cy="5"/>
              </a:xfrm>
              <a:custGeom>
                <a:avLst/>
                <a:gdLst>
                  <a:gd name="T0" fmla="*/ 7 w 15"/>
                  <a:gd name="T1" fmla="*/ 0 h 4"/>
                  <a:gd name="T2" fmla="*/ 2 w 15"/>
                  <a:gd name="T3" fmla="*/ 2 h 4"/>
                  <a:gd name="T4" fmla="*/ 0 w 15"/>
                  <a:gd name="T5" fmla="*/ 4 h 4"/>
                  <a:gd name="T6" fmla="*/ 7 w 15"/>
                  <a:gd name="T7" fmla="*/ 1 h 4"/>
                  <a:gd name="T8" fmla="*/ 15 w 15"/>
                  <a:gd name="T9" fmla="*/ 0 h 4"/>
                  <a:gd name="T10" fmla="*/ 13 w 15"/>
                  <a:gd name="T11" fmla="*/ 0 h 4"/>
                  <a:gd name="T12" fmla="*/ 7 w 15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7" y="0"/>
                    </a:moveTo>
                    <a:cubicBezTo>
                      <a:pt x="5" y="1"/>
                      <a:pt x="3" y="2"/>
                      <a:pt x="2" y="2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3" y="2"/>
                      <a:pt x="7" y="1"/>
                    </a:cubicBezTo>
                    <a:cubicBezTo>
                      <a:pt x="11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0"/>
                      <a:pt x="9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0" name="iṩḷiḑé">
                <a:extLst>
                  <a:ext uri="{FF2B5EF4-FFF2-40B4-BE49-F238E27FC236}">
                    <a16:creationId xmlns:a16="http://schemas.microsoft.com/office/drawing/2014/main" id="{3F69C2CB-84B2-497C-9072-3BA110B932AC}"/>
                  </a:ext>
                </a:extLst>
              </p:cNvPr>
              <p:cNvSpPr/>
              <p:nvPr/>
            </p:nvSpPr>
            <p:spPr bwMode="auto">
              <a:xfrm>
                <a:off x="1893" y="3118"/>
                <a:ext cx="53" cy="63"/>
              </a:xfrm>
              <a:custGeom>
                <a:avLst/>
                <a:gdLst>
                  <a:gd name="T0" fmla="*/ 14 w 50"/>
                  <a:gd name="T1" fmla="*/ 18 h 59"/>
                  <a:gd name="T2" fmla="*/ 18 w 50"/>
                  <a:gd name="T3" fmla="*/ 10 h 59"/>
                  <a:gd name="T4" fmla="*/ 25 w 50"/>
                  <a:gd name="T5" fmla="*/ 5 h 59"/>
                  <a:gd name="T6" fmla="*/ 38 w 50"/>
                  <a:gd name="T7" fmla="*/ 1 h 59"/>
                  <a:gd name="T8" fmla="*/ 47 w 50"/>
                  <a:gd name="T9" fmla="*/ 0 h 59"/>
                  <a:gd name="T10" fmla="*/ 50 w 50"/>
                  <a:gd name="T11" fmla="*/ 0 h 59"/>
                  <a:gd name="T12" fmla="*/ 47 w 50"/>
                  <a:gd name="T13" fmla="*/ 0 h 59"/>
                  <a:gd name="T14" fmla="*/ 38 w 50"/>
                  <a:gd name="T15" fmla="*/ 1 h 59"/>
                  <a:gd name="T16" fmla="*/ 24 w 50"/>
                  <a:gd name="T17" fmla="*/ 5 h 59"/>
                  <a:gd name="T18" fmla="*/ 18 w 50"/>
                  <a:gd name="T19" fmla="*/ 10 h 59"/>
                  <a:gd name="T20" fmla="*/ 13 w 50"/>
                  <a:gd name="T21" fmla="*/ 17 h 59"/>
                  <a:gd name="T22" fmla="*/ 3 w 50"/>
                  <a:gd name="T23" fmla="*/ 47 h 59"/>
                  <a:gd name="T24" fmla="*/ 0 w 50"/>
                  <a:gd name="T25" fmla="*/ 59 h 59"/>
                  <a:gd name="T26" fmla="*/ 3 w 50"/>
                  <a:gd name="T27" fmla="*/ 47 h 59"/>
                  <a:gd name="T28" fmla="*/ 14 w 50"/>
                  <a:gd name="T29" fmla="*/ 1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9">
                    <a:moveTo>
                      <a:pt x="14" y="18"/>
                    </a:moveTo>
                    <a:cubicBezTo>
                      <a:pt x="15" y="15"/>
                      <a:pt x="16" y="12"/>
                      <a:pt x="18" y="10"/>
                    </a:cubicBezTo>
                    <a:cubicBezTo>
                      <a:pt x="20" y="8"/>
                      <a:pt x="22" y="7"/>
                      <a:pt x="25" y="5"/>
                    </a:cubicBezTo>
                    <a:cubicBezTo>
                      <a:pt x="29" y="3"/>
                      <a:pt x="34" y="2"/>
                      <a:pt x="38" y="1"/>
                    </a:cubicBezTo>
                    <a:cubicBezTo>
                      <a:pt x="41" y="0"/>
                      <a:pt x="45" y="0"/>
                      <a:pt x="47" y="0"/>
                    </a:cubicBezTo>
                    <a:cubicBezTo>
                      <a:pt x="49" y="0"/>
                      <a:pt x="50" y="0"/>
                      <a:pt x="50" y="0"/>
                    </a:cubicBezTo>
                    <a:cubicBezTo>
                      <a:pt x="50" y="0"/>
                      <a:pt x="49" y="0"/>
                      <a:pt x="47" y="0"/>
                    </a:cubicBezTo>
                    <a:cubicBezTo>
                      <a:pt x="45" y="0"/>
                      <a:pt x="41" y="0"/>
                      <a:pt x="38" y="1"/>
                    </a:cubicBezTo>
                    <a:cubicBezTo>
                      <a:pt x="34" y="1"/>
                      <a:pt x="29" y="2"/>
                      <a:pt x="24" y="5"/>
                    </a:cubicBezTo>
                    <a:cubicBezTo>
                      <a:pt x="22" y="6"/>
                      <a:pt x="20" y="8"/>
                      <a:pt x="18" y="10"/>
                    </a:cubicBezTo>
                    <a:cubicBezTo>
                      <a:pt x="16" y="12"/>
                      <a:pt x="14" y="15"/>
                      <a:pt x="13" y="17"/>
                    </a:cubicBezTo>
                    <a:cubicBezTo>
                      <a:pt x="8" y="29"/>
                      <a:pt x="5" y="39"/>
                      <a:pt x="3" y="47"/>
                    </a:cubicBezTo>
                    <a:cubicBezTo>
                      <a:pt x="1" y="54"/>
                      <a:pt x="0" y="59"/>
                      <a:pt x="0" y="59"/>
                    </a:cubicBezTo>
                    <a:cubicBezTo>
                      <a:pt x="0" y="59"/>
                      <a:pt x="1" y="54"/>
                      <a:pt x="3" y="47"/>
                    </a:cubicBezTo>
                    <a:cubicBezTo>
                      <a:pt x="5" y="39"/>
                      <a:pt x="9" y="29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1" name="ïś1îḓe">
                <a:extLst>
                  <a:ext uri="{FF2B5EF4-FFF2-40B4-BE49-F238E27FC236}">
                    <a16:creationId xmlns:a16="http://schemas.microsoft.com/office/drawing/2014/main" id="{126F0EBC-8495-413E-8138-20507FE0EAC5}"/>
                  </a:ext>
                </a:extLst>
              </p:cNvPr>
              <p:cNvSpPr/>
              <p:nvPr/>
            </p:nvSpPr>
            <p:spPr bwMode="auto">
              <a:xfrm>
                <a:off x="1903" y="3123"/>
                <a:ext cx="34" cy="32"/>
              </a:xfrm>
              <a:custGeom>
                <a:avLst/>
                <a:gdLst>
                  <a:gd name="T0" fmla="*/ 32 w 32"/>
                  <a:gd name="T1" fmla="*/ 0 h 31"/>
                  <a:gd name="T2" fmla="*/ 30 w 32"/>
                  <a:gd name="T3" fmla="*/ 0 h 31"/>
                  <a:gd name="T4" fmla="*/ 25 w 32"/>
                  <a:gd name="T5" fmla="*/ 0 h 31"/>
                  <a:gd name="T6" fmla="*/ 11 w 32"/>
                  <a:gd name="T7" fmla="*/ 9 h 31"/>
                  <a:gd name="T8" fmla="*/ 2 w 32"/>
                  <a:gd name="T9" fmla="*/ 24 h 31"/>
                  <a:gd name="T10" fmla="*/ 0 w 32"/>
                  <a:gd name="T11" fmla="*/ 31 h 31"/>
                  <a:gd name="T12" fmla="*/ 3 w 32"/>
                  <a:gd name="T13" fmla="*/ 24 h 31"/>
                  <a:gd name="T14" fmla="*/ 11 w 32"/>
                  <a:gd name="T15" fmla="*/ 9 h 31"/>
                  <a:gd name="T16" fmla="*/ 25 w 32"/>
                  <a:gd name="T17" fmla="*/ 0 h 31"/>
                  <a:gd name="T18" fmla="*/ 30 w 32"/>
                  <a:gd name="T19" fmla="*/ 0 h 31"/>
                  <a:gd name="T20" fmla="*/ 32 w 32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1">
                    <a:moveTo>
                      <a:pt x="32" y="0"/>
                    </a:moveTo>
                    <a:cubicBezTo>
                      <a:pt x="32" y="0"/>
                      <a:pt x="31" y="0"/>
                      <a:pt x="30" y="0"/>
                    </a:cubicBezTo>
                    <a:cubicBezTo>
                      <a:pt x="29" y="0"/>
                      <a:pt x="27" y="0"/>
                      <a:pt x="25" y="0"/>
                    </a:cubicBezTo>
                    <a:cubicBezTo>
                      <a:pt x="20" y="1"/>
                      <a:pt x="15" y="4"/>
                      <a:pt x="11" y="9"/>
                    </a:cubicBezTo>
                    <a:cubicBezTo>
                      <a:pt x="6" y="14"/>
                      <a:pt x="4" y="20"/>
                      <a:pt x="2" y="24"/>
                    </a:cubicBezTo>
                    <a:cubicBezTo>
                      <a:pt x="1" y="28"/>
                      <a:pt x="0" y="31"/>
                      <a:pt x="0" y="31"/>
                    </a:cubicBezTo>
                    <a:cubicBezTo>
                      <a:pt x="0" y="31"/>
                      <a:pt x="1" y="28"/>
                      <a:pt x="3" y="24"/>
                    </a:cubicBezTo>
                    <a:cubicBezTo>
                      <a:pt x="4" y="20"/>
                      <a:pt x="7" y="15"/>
                      <a:pt x="11" y="9"/>
                    </a:cubicBezTo>
                    <a:cubicBezTo>
                      <a:pt x="15" y="4"/>
                      <a:pt x="21" y="1"/>
                      <a:pt x="25" y="0"/>
                    </a:cubicBezTo>
                    <a:cubicBezTo>
                      <a:pt x="27" y="0"/>
                      <a:pt x="29" y="0"/>
                      <a:pt x="30" y="0"/>
                    </a:cubicBezTo>
                    <a:cubicBezTo>
                      <a:pt x="31" y="0"/>
                      <a:pt x="32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2" name="ïṥḻíḋè">
                <a:extLst>
                  <a:ext uri="{FF2B5EF4-FFF2-40B4-BE49-F238E27FC236}">
                    <a16:creationId xmlns:a16="http://schemas.microsoft.com/office/drawing/2014/main" id="{8B025535-15C0-4A78-A6F8-29250146372B}"/>
                  </a:ext>
                </a:extLst>
              </p:cNvPr>
              <p:cNvSpPr/>
              <p:nvPr/>
            </p:nvSpPr>
            <p:spPr bwMode="auto">
              <a:xfrm>
                <a:off x="1861" y="3562"/>
                <a:ext cx="5" cy="64"/>
              </a:xfrm>
              <a:custGeom>
                <a:avLst/>
                <a:gdLst>
                  <a:gd name="T0" fmla="*/ 0 w 4"/>
                  <a:gd name="T1" fmla="*/ 0 h 61"/>
                  <a:gd name="T2" fmla="*/ 2 w 4"/>
                  <a:gd name="T3" fmla="*/ 31 h 61"/>
                  <a:gd name="T4" fmla="*/ 4 w 4"/>
                  <a:gd name="T5" fmla="*/ 61 h 61"/>
                  <a:gd name="T6" fmla="*/ 2 w 4"/>
                  <a:gd name="T7" fmla="*/ 30 h 61"/>
                  <a:gd name="T8" fmla="*/ 0 w 4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1">
                    <a:moveTo>
                      <a:pt x="0" y="0"/>
                    </a:moveTo>
                    <a:cubicBezTo>
                      <a:pt x="0" y="0"/>
                      <a:pt x="1" y="14"/>
                      <a:pt x="2" y="31"/>
                    </a:cubicBezTo>
                    <a:cubicBezTo>
                      <a:pt x="3" y="47"/>
                      <a:pt x="4" y="61"/>
                      <a:pt x="4" y="61"/>
                    </a:cubicBezTo>
                    <a:cubicBezTo>
                      <a:pt x="4" y="61"/>
                      <a:pt x="3" y="47"/>
                      <a:pt x="2" y="30"/>
                    </a:cubicBezTo>
                    <a:cubicBezTo>
                      <a:pt x="1" y="1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3" name="išľîďé">
                <a:extLst>
                  <a:ext uri="{FF2B5EF4-FFF2-40B4-BE49-F238E27FC236}">
                    <a16:creationId xmlns:a16="http://schemas.microsoft.com/office/drawing/2014/main" id="{53D0E0AA-D40A-4389-8298-A5E6245E3CDC}"/>
                  </a:ext>
                </a:extLst>
              </p:cNvPr>
              <p:cNvSpPr/>
              <p:nvPr/>
            </p:nvSpPr>
            <p:spPr bwMode="auto">
              <a:xfrm>
                <a:off x="1750" y="2930"/>
                <a:ext cx="26" cy="86"/>
              </a:xfrm>
              <a:custGeom>
                <a:avLst/>
                <a:gdLst>
                  <a:gd name="T0" fmla="*/ 1 w 24"/>
                  <a:gd name="T1" fmla="*/ 69 h 81"/>
                  <a:gd name="T2" fmla="*/ 2 w 24"/>
                  <a:gd name="T3" fmla="*/ 56 h 81"/>
                  <a:gd name="T4" fmla="*/ 7 w 24"/>
                  <a:gd name="T5" fmla="*/ 40 h 81"/>
                  <a:gd name="T6" fmla="*/ 20 w 24"/>
                  <a:gd name="T7" fmla="*/ 12 h 81"/>
                  <a:gd name="T8" fmla="*/ 24 w 24"/>
                  <a:gd name="T9" fmla="*/ 0 h 81"/>
                  <a:gd name="T10" fmla="*/ 20 w 24"/>
                  <a:gd name="T11" fmla="*/ 12 h 81"/>
                  <a:gd name="T12" fmla="*/ 6 w 24"/>
                  <a:gd name="T13" fmla="*/ 39 h 81"/>
                  <a:gd name="T14" fmla="*/ 1 w 24"/>
                  <a:gd name="T15" fmla="*/ 56 h 81"/>
                  <a:gd name="T16" fmla="*/ 1 w 24"/>
                  <a:gd name="T17" fmla="*/ 69 h 81"/>
                  <a:gd name="T18" fmla="*/ 4 w 24"/>
                  <a:gd name="T19" fmla="*/ 78 h 81"/>
                  <a:gd name="T20" fmla="*/ 5 w 24"/>
                  <a:gd name="T21" fmla="*/ 81 h 81"/>
                  <a:gd name="T22" fmla="*/ 4 w 24"/>
                  <a:gd name="T23" fmla="*/ 78 h 81"/>
                  <a:gd name="T24" fmla="*/ 1 w 24"/>
                  <a:gd name="T25" fmla="*/ 6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81">
                    <a:moveTo>
                      <a:pt x="1" y="69"/>
                    </a:moveTo>
                    <a:cubicBezTo>
                      <a:pt x="1" y="65"/>
                      <a:pt x="1" y="61"/>
                      <a:pt x="2" y="56"/>
                    </a:cubicBezTo>
                    <a:cubicBezTo>
                      <a:pt x="3" y="51"/>
                      <a:pt x="4" y="45"/>
                      <a:pt x="7" y="40"/>
                    </a:cubicBezTo>
                    <a:cubicBezTo>
                      <a:pt x="12" y="29"/>
                      <a:pt x="17" y="19"/>
                      <a:pt x="20" y="12"/>
                    </a:cubicBezTo>
                    <a:cubicBezTo>
                      <a:pt x="23" y="5"/>
                      <a:pt x="24" y="0"/>
                      <a:pt x="24" y="0"/>
                    </a:cubicBezTo>
                    <a:cubicBezTo>
                      <a:pt x="24" y="0"/>
                      <a:pt x="23" y="5"/>
                      <a:pt x="20" y="12"/>
                    </a:cubicBezTo>
                    <a:cubicBezTo>
                      <a:pt x="17" y="19"/>
                      <a:pt x="11" y="28"/>
                      <a:pt x="6" y="39"/>
                    </a:cubicBezTo>
                    <a:cubicBezTo>
                      <a:pt x="4" y="45"/>
                      <a:pt x="2" y="50"/>
                      <a:pt x="1" y="56"/>
                    </a:cubicBezTo>
                    <a:cubicBezTo>
                      <a:pt x="0" y="61"/>
                      <a:pt x="0" y="65"/>
                      <a:pt x="1" y="69"/>
                    </a:cubicBezTo>
                    <a:cubicBezTo>
                      <a:pt x="2" y="73"/>
                      <a:pt x="3" y="76"/>
                      <a:pt x="4" y="78"/>
                    </a:cubicBezTo>
                    <a:cubicBezTo>
                      <a:pt x="4" y="80"/>
                      <a:pt x="5" y="81"/>
                      <a:pt x="5" y="81"/>
                    </a:cubicBezTo>
                    <a:cubicBezTo>
                      <a:pt x="5" y="81"/>
                      <a:pt x="4" y="80"/>
                      <a:pt x="4" y="78"/>
                    </a:cubicBezTo>
                    <a:cubicBezTo>
                      <a:pt x="3" y="76"/>
                      <a:pt x="2" y="73"/>
                      <a:pt x="1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4" name="ïṡḷïďê">
                <a:extLst>
                  <a:ext uri="{FF2B5EF4-FFF2-40B4-BE49-F238E27FC236}">
                    <a16:creationId xmlns:a16="http://schemas.microsoft.com/office/drawing/2014/main" id="{1C2457B6-2CAF-4C11-AE97-9A462923BB0E}"/>
                  </a:ext>
                </a:extLst>
              </p:cNvPr>
              <p:cNvSpPr/>
              <p:nvPr/>
            </p:nvSpPr>
            <p:spPr bwMode="auto">
              <a:xfrm>
                <a:off x="1752" y="2995"/>
                <a:ext cx="9" cy="21"/>
              </a:xfrm>
              <a:custGeom>
                <a:avLst/>
                <a:gdLst>
                  <a:gd name="T0" fmla="*/ 5 w 8"/>
                  <a:gd name="T1" fmla="*/ 18 h 20"/>
                  <a:gd name="T2" fmla="*/ 2 w 8"/>
                  <a:gd name="T3" fmla="*/ 11 h 20"/>
                  <a:gd name="T4" fmla="*/ 1 w 8"/>
                  <a:gd name="T5" fmla="*/ 3 h 20"/>
                  <a:gd name="T6" fmla="*/ 2 w 8"/>
                  <a:gd name="T7" fmla="*/ 0 h 20"/>
                  <a:gd name="T8" fmla="*/ 1 w 8"/>
                  <a:gd name="T9" fmla="*/ 3 h 20"/>
                  <a:gd name="T10" fmla="*/ 1 w 8"/>
                  <a:gd name="T11" fmla="*/ 11 h 20"/>
                  <a:gd name="T12" fmla="*/ 5 w 8"/>
                  <a:gd name="T13" fmla="*/ 18 h 20"/>
                  <a:gd name="T14" fmla="*/ 8 w 8"/>
                  <a:gd name="T15" fmla="*/ 20 h 20"/>
                  <a:gd name="T16" fmla="*/ 5 w 8"/>
                  <a:gd name="T17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5" y="18"/>
                    </a:moveTo>
                    <a:cubicBezTo>
                      <a:pt x="4" y="16"/>
                      <a:pt x="2" y="14"/>
                      <a:pt x="2" y="11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3"/>
                    </a:cubicBezTo>
                    <a:cubicBezTo>
                      <a:pt x="1" y="5"/>
                      <a:pt x="0" y="8"/>
                      <a:pt x="1" y="11"/>
                    </a:cubicBezTo>
                    <a:cubicBezTo>
                      <a:pt x="2" y="14"/>
                      <a:pt x="4" y="16"/>
                      <a:pt x="5" y="18"/>
                    </a:cubicBezTo>
                    <a:cubicBezTo>
                      <a:pt x="7" y="19"/>
                      <a:pt x="8" y="20"/>
                      <a:pt x="8" y="20"/>
                    </a:cubicBezTo>
                    <a:cubicBezTo>
                      <a:pt x="8" y="20"/>
                      <a:pt x="7" y="19"/>
                      <a:pt x="5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5" name="isḷiḍê">
                <a:extLst>
                  <a:ext uri="{FF2B5EF4-FFF2-40B4-BE49-F238E27FC236}">
                    <a16:creationId xmlns:a16="http://schemas.microsoft.com/office/drawing/2014/main" id="{EA20CF7F-3F4D-4700-B187-263967660B2E}"/>
                  </a:ext>
                </a:extLst>
              </p:cNvPr>
              <p:cNvSpPr/>
              <p:nvPr/>
            </p:nvSpPr>
            <p:spPr bwMode="auto">
              <a:xfrm>
                <a:off x="1777" y="2926"/>
                <a:ext cx="15" cy="89"/>
              </a:xfrm>
              <a:custGeom>
                <a:avLst/>
                <a:gdLst>
                  <a:gd name="T0" fmla="*/ 4 w 15"/>
                  <a:gd name="T1" fmla="*/ 13 h 84"/>
                  <a:gd name="T2" fmla="*/ 12 w 15"/>
                  <a:gd name="T3" fmla="*/ 44 h 84"/>
                  <a:gd name="T4" fmla="*/ 14 w 15"/>
                  <a:gd name="T5" fmla="*/ 77 h 84"/>
                  <a:gd name="T6" fmla="*/ 11 w 15"/>
                  <a:gd name="T7" fmla="*/ 81 h 84"/>
                  <a:gd name="T8" fmla="*/ 7 w 15"/>
                  <a:gd name="T9" fmla="*/ 83 h 84"/>
                  <a:gd name="T10" fmla="*/ 4 w 15"/>
                  <a:gd name="T11" fmla="*/ 83 h 84"/>
                  <a:gd name="T12" fmla="*/ 7 w 15"/>
                  <a:gd name="T13" fmla="*/ 84 h 84"/>
                  <a:gd name="T14" fmla="*/ 11 w 15"/>
                  <a:gd name="T15" fmla="*/ 82 h 84"/>
                  <a:gd name="T16" fmla="*/ 14 w 15"/>
                  <a:gd name="T17" fmla="*/ 77 h 84"/>
                  <a:gd name="T18" fmla="*/ 13 w 15"/>
                  <a:gd name="T19" fmla="*/ 44 h 84"/>
                  <a:gd name="T20" fmla="*/ 4 w 15"/>
                  <a:gd name="T21" fmla="*/ 13 h 84"/>
                  <a:gd name="T22" fmla="*/ 0 w 15"/>
                  <a:gd name="T23" fmla="*/ 0 h 84"/>
                  <a:gd name="T24" fmla="*/ 4 w 15"/>
                  <a:gd name="T25" fmla="*/ 1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84">
                    <a:moveTo>
                      <a:pt x="4" y="13"/>
                    </a:moveTo>
                    <a:cubicBezTo>
                      <a:pt x="7" y="21"/>
                      <a:pt x="10" y="32"/>
                      <a:pt x="12" y="44"/>
                    </a:cubicBezTo>
                    <a:cubicBezTo>
                      <a:pt x="15" y="57"/>
                      <a:pt x="15" y="68"/>
                      <a:pt x="14" y="77"/>
                    </a:cubicBezTo>
                    <a:cubicBezTo>
                      <a:pt x="13" y="79"/>
                      <a:pt x="12" y="80"/>
                      <a:pt x="11" y="81"/>
                    </a:cubicBezTo>
                    <a:cubicBezTo>
                      <a:pt x="10" y="83"/>
                      <a:pt x="9" y="83"/>
                      <a:pt x="7" y="83"/>
                    </a:cubicBezTo>
                    <a:cubicBezTo>
                      <a:pt x="5" y="84"/>
                      <a:pt x="4" y="83"/>
                      <a:pt x="4" y="83"/>
                    </a:cubicBezTo>
                    <a:cubicBezTo>
                      <a:pt x="4" y="83"/>
                      <a:pt x="5" y="84"/>
                      <a:pt x="7" y="84"/>
                    </a:cubicBezTo>
                    <a:cubicBezTo>
                      <a:pt x="9" y="83"/>
                      <a:pt x="10" y="83"/>
                      <a:pt x="11" y="82"/>
                    </a:cubicBezTo>
                    <a:cubicBezTo>
                      <a:pt x="12" y="80"/>
                      <a:pt x="13" y="79"/>
                      <a:pt x="14" y="77"/>
                    </a:cubicBezTo>
                    <a:cubicBezTo>
                      <a:pt x="15" y="68"/>
                      <a:pt x="15" y="57"/>
                      <a:pt x="13" y="44"/>
                    </a:cubicBezTo>
                    <a:cubicBezTo>
                      <a:pt x="11" y="32"/>
                      <a:pt x="7" y="21"/>
                      <a:pt x="4" y="13"/>
                    </a:cubicBezTo>
                    <a:cubicBezTo>
                      <a:pt x="2" y="5"/>
                      <a:pt x="0" y="0"/>
                      <a:pt x="0" y="0"/>
                    </a:cubicBezTo>
                    <a:cubicBezTo>
                      <a:pt x="0" y="0"/>
                      <a:pt x="1" y="5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6" name="íṩľiḍé">
                <a:extLst>
                  <a:ext uri="{FF2B5EF4-FFF2-40B4-BE49-F238E27FC236}">
                    <a16:creationId xmlns:a16="http://schemas.microsoft.com/office/drawing/2014/main" id="{643ACDFB-1030-4E00-A993-798832B03B57}"/>
                  </a:ext>
                </a:extLst>
              </p:cNvPr>
              <p:cNvSpPr/>
              <p:nvPr/>
            </p:nvSpPr>
            <p:spPr bwMode="auto">
              <a:xfrm>
                <a:off x="1781" y="2954"/>
                <a:ext cx="8" cy="59"/>
              </a:xfrm>
              <a:custGeom>
                <a:avLst/>
                <a:gdLst>
                  <a:gd name="T0" fmla="*/ 0 w 8"/>
                  <a:gd name="T1" fmla="*/ 54 h 55"/>
                  <a:gd name="T2" fmla="*/ 3 w 8"/>
                  <a:gd name="T3" fmla="*/ 54 h 55"/>
                  <a:gd name="T4" fmla="*/ 7 w 8"/>
                  <a:gd name="T5" fmla="*/ 50 h 55"/>
                  <a:gd name="T6" fmla="*/ 8 w 8"/>
                  <a:gd name="T7" fmla="*/ 41 h 55"/>
                  <a:gd name="T8" fmla="*/ 7 w 8"/>
                  <a:gd name="T9" fmla="*/ 29 h 55"/>
                  <a:gd name="T10" fmla="*/ 4 w 8"/>
                  <a:gd name="T11" fmla="*/ 8 h 55"/>
                  <a:gd name="T12" fmla="*/ 2 w 8"/>
                  <a:gd name="T13" fmla="*/ 0 h 55"/>
                  <a:gd name="T14" fmla="*/ 4 w 8"/>
                  <a:gd name="T15" fmla="*/ 8 h 55"/>
                  <a:gd name="T16" fmla="*/ 7 w 8"/>
                  <a:gd name="T17" fmla="*/ 29 h 55"/>
                  <a:gd name="T18" fmla="*/ 7 w 8"/>
                  <a:gd name="T19" fmla="*/ 41 h 55"/>
                  <a:gd name="T20" fmla="*/ 7 w 8"/>
                  <a:gd name="T21" fmla="*/ 50 h 55"/>
                  <a:gd name="T22" fmla="*/ 3 w 8"/>
                  <a:gd name="T23" fmla="*/ 54 h 55"/>
                  <a:gd name="T24" fmla="*/ 0 w 8"/>
                  <a:gd name="T25" fmla="*/ 54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55">
                    <a:moveTo>
                      <a:pt x="0" y="54"/>
                    </a:moveTo>
                    <a:cubicBezTo>
                      <a:pt x="0" y="54"/>
                      <a:pt x="1" y="55"/>
                      <a:pt x="3" y="54"/>
                    </a:cubicBezTo>
                    <a:cubicBezTo>
                      <a:pt x="4" y="54"/>
                      <a:pt x="6" y="53"/>
                      <a:pt x="7" y="50"/>
                    </a:cubicBezTo>
                    <a:cubicBezTo>
                      <a:pt x="8" y="47"/>
                      <a:pt x="8" y="44"/>
                      <a:pt x="8" y="41"/>
                    </a:cubicBezTo>
                    <a:cubicBezTo>
                      <a:pt x="8" y="37"/>
                      <a:pt x="7" y="33"/>
                      <a:pt x="7" y="29"/>
                    </a:cubicBezTo>
                    <a:cubicBezTo>
                      <a:pt x="7" y="21"/>
                      <a:pt x="5" y="14"/>
                      <a:pt x="4" y="8"/>
                    </a:cubicBezTo>
                    <a:cubicBezTo>
                      <a:pt x="3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4" y="8"/>
                    </a:cubicBezTo>
                    <a:cubicBezTo>
                      <a:pt x="5" y="14"/>
                      <a:pt x="6" y="21"/>
                      <a:pt x="7" y="29"/>
                    </a:cubicBezTo>
                    <a:cubicBezTo>
                      <a:pt x="7" y="33"/>
                      <a:pt x="7" y="37"/>
                      <a:pt x="7" y="41"/>
                    </a:cubicBezTo>
                    <a:cubicBezTo>
                      <a:pt x="7" y="44"/>
                      <a:pt x="7" y="47"/>
                      <a:pt x="7" y="50"/>
                    </a:cubicBezTo>
                    <a:cubicBezTo>
                      <a:pt x="6" y="53"/>
                      <a:pt x="4" y="54"/>
                      <a:pt x="3" y="54"/>
                    </a:cubicBezTo>
                    <a:cubicBezTo>
                      <a:pt x="1" y="55"/>
                      <a:pt x="0" y="54"/>
                      <a:pt x="0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7" name="iṩḷíďê">
                <a:extLst>
                  <a:ext uri="{FF2B5EF4-FFF2-40B4-BE49-F238E27FC236}">
                    <a16:creationId xmlns:a16="http://schemas.microsoft.com/office/drawing/2014/main" id="{BE803830-9B7A-4176-8973-C98EA34D57A6}"/>
                  </a:ext>
                </a:extLst>
              </p:cNvPr>
              <p:cNvSpPr/>
              <p:nvPr/>
            </p:nvSpPr>
            <p:spPr bwMode="auto">
              <a:xfrm>
                <a:off x="1756" y="3004"/>
                <a:ext cx="23" cy="10"/>
              </a:xfrm>
              <a:custGeom>
                <a:avLst/>
                <a:gdLst>
                  <a:gd name="T0" fmla="*/ 8 w 21"/>
                  <a:gd name="T1" fmla="*/ 8 h 9"/>
                  <a:gd name="T2" fmla="*/ 1 w 21"/>
                  <a:gd name="T3" fmla="*/ 3 h 9"/>
                  <a:gd name="T4" fmla="*/ 0 w 21"/>
                  <a:gd name="T5" fmla="*/ 1 h 9"/>
                  <a:gd name="T6" fmla="*/ 0 w 21"/>
                  <a:gd name="T7" fmla="*/ 0 h 9"/>
                  <a:gd name="T8" fmla="*/ 0 w 21"/>
                  <a:gd name="T9" fmla="*/ 1 h 9"/>
                  <a:gd name="T10" fmla="*/ 1 w 21"/>
                  <a:gd name="T11" fmla="*/ 3 h 9"/>
                  <a:gd name="T12" fmla="*/ 8 w 21"/>
                  <a:gd name="T13" fmla="*/ 9 h 9"/>
                  <a:gd name="T14" fmla="*/ 17 w 21"/>
                  <a:gd name="T15" fmla="*/ 9 h 9"/>
                  <a:gd name="T16" fmla="*/ 21 w 21"/>
                  <a:gd name="T17" fmla="*/ 8 h 9"/>
                  <a:gd name="T18" fmla="*/ 17 w 21"/>
                  <a:gd name="T19" fmla="*/ 8 h 9"/>
                  <a:gd name="T20" fmla="*/ 8 w 21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9">
                    <a:moveTo>
                      <a:pt x="8" y="8"/>
                    </a:moveTo>
                    <a:cubicBezTo>
                      <a:pt x="5" y="7"/>
                      <a:pt x="2" y="5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2" y="5"/>
                      <a:pt x="5" y="8"/>
                      <a:pt x="8" y="9"/>
                    </a:cubicBezTo>
                    <a:cubicBezTo>
                      <a:pt x="12" y="9"/>
                      <a:pt x="15" y="9"/>
                      <a:pt x="17" y="9"/>
                    </a:cubicBezTo>
                    <a:cubicBezTo>
                      <a:pt x="20" y="8"/>
                      <a:pt x="21" y="8"/>
                      <a:pt x="21" y="8"/>
                    </a:cubicBezTo>
                    <a:cubicBezTo>
                      <a:pt x="21" y="8"/>
                      <a:pt x="20" y="8"/>
                      <a:pt x="17" y="8"/>
                    </a:cubicBezTo>
                    <a:cubicBezTo>
                      <a:pt x="15" y="9"/>
                      <a:pt x="12" y="9"/>
                      <a:pt x="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8" name="íṥľïďé">
                <a:extLst>
                  <a:ext uri="{FF2B5EF4-FFF2-40B4-BE49-F238E27FC236}">
                    <a16:creationId xmlns:a16="http://schemas.microsoft.com/office/drawing/2014/main" id="{F7855C9E-3810-4AF9-A402-7487178867D3}"/>
                  </a:ext>
                </a:extLst>
              </p:cNvPr>
              <p:cNvSpPr/>
              <p:nvPr/>
            </p:nvSpPr>
            <p:spPr bwMode="auto">
              <a:xfrm>
                <a:off x="1759" y="3011"/>
                <a:ext cx="8" cy="4"/>
              </a:xfrm>
              <a:custGeom>
                <a:avLst/>
                <a:gdLst>
                  <a:gd name="T0" fmla="*/ 4 w 8"/>
                  <a:gd name="T1" fmla="*/ 2 h 3"/>
                  <a:gd name="T2" fmla="*/ 0 w 8"/>
                  <a:gd name="T3" fmla="*/ 0 h 3"/>
                  <a:gd name="T4" fmla="*/ 1 w 8"/>
                  <a:gd name="T5" fmla="*/ 1 h 3"/>
                  <a:gd name="T6" fmla="*/ 4 w 8"/>
                  <a:gd name="T7" fmla="*/ 3 h 3"/>
                  <a:gd name="T8" fmla="*/ 7 w 8"/>
                  <a:gd name="T9" fmla="*/ 3 h 3"/>
                  <a:gd name="T10" fmla="*/ 8 w 8"/>
                  <a:gd name="T11" fmla="*/ 3 h 3"/>
                  <a:gd name="T12" fmla="*/ 4 w 8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4" y="2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2"/>
                      <a:pt x="2" y="2"/>
                      <a:pt x="4" y="3"/>
                    </a:cubicBezTo>
                    <a:cubicBezTo>
                      <a:pt x="5" y="3"/>
                      <a:pt x="6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6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9" name="ïṥļide">
                <a:extLst>
                  <a:ext uri="{FF2B5EF4-FFF2-40B4-BE49-F238E27FC236}">
                    <a16:creationId xmlns:a16="http://schemas.microsoft.com/office/drawing/2014/main" id="{BF861272-CF3B-47C8-BCDC-CA1C2D42B592}"/>
                  </a:ext>
                </a:extLst>
              </p:cNvPr>
              <p:cNvSpPr/>
              <p:nvPr/>
            </p:nvSpPr>
            <p:spPr bwMode="auto">
              <a:xfrm>
                <a:off x="1752" y="2933"/>
                <a:ext cx="25" cy="58"/>
              </a:xfrm>
              <a:custGeom>
                <a:avLst/>
                <a:gdLst>
                  <a:gd name="T0" fmla="*/ 0 w 23"/>
                  <a:gd name="T1" fmla="*/ 55 h 55"/>
                  <a:gd name="T2" fmla="*/ 12 w 23"/>
                  <a:gd name="T3" fmla="*/ 28 h 55"/>
                  <a:gd name="T4" fmla="*/ 23 w 23"/>
                  <a:gd name="T5" fmla="*/ 0 h 55"/>
                  <a:gd name="T6" fmla="*/ 11 w 23"/>
                  <a:gd name="T7" fmla="*/ 27 h 55"/>
                  <a:gd name="T8" fmla="*/ 0 w 23"/>
                  <a:gd name="T9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55">
                    <a:moveTo>
                      <a:pt x="0" y="55"/>
                    </a:moveTo>
                    <a:cubicBezTo>
                      <a:pt x="0" y="55"/>
                      <a:pt x="5" y="43"/>
                      <a:pt x="12" y="28"/>
                    </a:cubicBezTo>
                    <a:cubicBezTo>
                      <a:pt x="18" y="12"/>
                      <a:pt x="23" y="0"/>
                      <a:pt x="23" y="0"/>
                    </a:cubicBezTo>
                    <a:cubicBezTo>
                      <a:pt x="23" y="0"/>
                      <a:pt x="18" y="12"/>
                      <a:pt x="11" y="27"/>
                    </a:cubicBezTo>
                    <a:cubicBezTo>
                      <a:pt x="5" y="43"/>
                      <a:pt x="0" y="55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0" name="ïṧľiḋé">
                <a:extLst>
                  <a:ext uri="{FF2B5EF4-FFF2-40B4-BE49-F238E27FC236}">
                    <a16:creationId xmlns:a16="http://schemas.microsoft.com/office/drawing/2014/main" id="{4068F2A1-02AE-456F-A8A6-DAFA3AE5404E}"/>
                  </a:ext>
                </a:extLst>
              </p:cNvPr>
              <p:cNvSpPr/>
              <p:nvPr/>
            </p:nvSpPr>
            <p:spPr bwMode="auto">
              <a:xfrm>
                <a:off x="1778" y="2938"/>
                <a:ext cx="4" cy="14"/>
              </a:xfrm>
              <a:custGeom>
                <a:avLst/>
                <a:gdLst>
                  <a:gd name="T0" fmla="*/ 0 w 4"/>
                  <a:gd name="T1" fmla="*/ 0 h 13"/>
                  <a:gd name="T2" fmla="*/ 2 w 4"/>
                  <a:gd name="T3" fmla="*/ 7 h 13"/>
                  <a:gd name="T4" fmla="*/ 4 w 4"/>
                  <a:gd name="T5" fmla="*/ 13 h 13"/>
                  <a:gd name="T6" fmla="*/ 3 w 4"/>
                  <a:gd name="T7" fmla="*/ 7 h 13"/>
                  <a:gd name="T8" fmla="*/ 0 w 4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0" y="0"/>
                    </a:moveTo>
                    <a:cubicBezTo>
                      <a:pt x="0" y="0"/>
                      <a:pt x="1" y="3"/>
                      <a:pt x="2" y="7"/>
                    </a:cubicBezTo>
                    <a:cubicBezTo>
                      <a:pt x="3" y="10"/>
                      <a:pt x="4" y="13"/>
                      <a:pt x="4" y="13"/>
                    </a:cubicBezTo>
                    <a:cubicBezTo>
                      <a:pt x="4" y="13"/>
                      <a:pt x="4" y="10"/>
                      <a:pt x="3" y="7"/>
                    </a:cubicBezTo>
                    <a:cubicBezTo>
                      <a:pt x="2" y="3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1" name="íṧ1ïdê">
                <a:extLst>
                  <a:ext uri="{FF2B5EF4-FFF2-40B4-BE49-F238E27FC236}">
                    <a16:creationId xmlns:a16="http://schemas.microsoft.com/office/drawing/2014/main" id="{F480FC11-97D1-4579-8E93-DFE2BA29A45B}"/>
                  </a:ext>
                </a:extLst>
              </p:cNvPr>
              <p:cNvSpPr/>
              <p:nvPr/>
            </p:nvSpPr>
            <p:spPr bwMode="auto">
              <a:xfrm>
                <a:off x="1754" y="2990"/>
                <a:ext cx="4" cy="2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2" name="ï$ļïḍè">
                <a:extLst>
                  <a:ext uri="{FF2B5EF4-FFF2-40B4-BE49-F238E27FC236}">
                    <a16:creationId xmlns:a16="http://schemas.microsoft.com/office/drawing/2014/main" id="{F7E88466-6402-4EDA-80E9-29D92A51B4CB}"/>
                  </a:ext>
                </a:extLst>
              </p:cNvPr>
              <p:cNvSpPr/>
              <p:nvPr/>
            </p:nvSpPr>
            <p:spPr bwMode="auto">
              <a:xfrm>
                <a:off x="1756" y="2988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3" name="ïṣľiḓè">
                <a:extLst>
                  <a:ext uri="{FF2B5EF4-FFF2-40B4-BE49-F238E27FC236}">
                    <a16:creationId xmlns:a16="http://schemas.microsoft.com/office/drawing/2014/main" id="{3BD74148-D19E-4348-B4B0-6849C101FA26}"/>
                  </a:ext>
                </a:extLst>
              </p:cNvPr>
              <p:cNvSpPr/>
              <p:nvPr/>
            </p:nvSpPr>
            <p:spPr bwMode="auto">
              <a:xfrm>
                <a:off x="1758" y="298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4" name="íś1iḋê">
                <a:extLst>
                  <a:ext uri="{FF2B5EF4-FFF2-40B4-BE49-F238E27FC236}">
                    <a16:creationId xmlns:a16="http://schemas.microsoft.com/office/drawing/2014/main" id="{878394B3-1A46-4482-870C-4A6676D469AA}"/>
                  </a:ext>
                </a:extLst>
              </p:cNvPr>
              <p:cNvSpPr/>
              <p:nvPr/>
            </p:nvSpPr>
            <p:spPr bwMode="auto">
              <a:xfrm>
                <a:off x="1783" y="30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5" name="ísľídé">
                <a:extLst>
                  <a:ext uri="{FF2B5EF4-FFF2-40B4-BE49-F238E27FC236}">
                    <a16:creationId xmlns:a16="http://schemas.microsoft.com/office/drawing/2014/main" id="{913CDFA9-FC78-404E-A446-AA5852495DD0}"/>
                  </a:ext>
                </a:extLst>
              </p:cNvPr>
              <p:cNvSpPr/>
              <p:nvPr/>
            </p:nvSpPr>
            <p:spPr bwMode="auto">
              <a:xfrm>
                <a:off x="1785" y="30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6" name="iṧ1iďe">
                <a:extLst>
                  <a:ext uri="{FF2B5EF4-FFF2-40B4-BE49-F238E27FC236}">
                    <a16:creationId xmlns:a16="http://schemas.microsoft.com/office/drawing/2014/main" id="{35B96946-7728-40C6-A7B8-26EEC4B54C9B}"/>
                  </a:ext>
                </a:extLst>
              </p:cNvPr>
              <p:cNvSpPr/>
              <p:nvPr/>
            </p:nvSpPr>
            <p:spPr bwMode="auto">
              <a:xfrm>
                <a:off x="1776" y="300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7" name="ïśľîďê">
                <a:extLst>
                  <a:ext uri="{FF2B5EF4-FFF2-40B4-BE49-F238E27FC236}">
                    <a16:creationId xmlns:a16="http://schemas.microsoft.com/office/drawing/2014/main" id="{E442C545-F608-46A1-B554-26CBEED41091}"/>
                  </a:ext>
                </a:extLst>
              </p:cNvPr>
              <p:cNvSpPr/>
              <p:nvPr/>
            </p:nvSpPr>
            <p:spPr bwMode="auto">
              <a:xfrm>
                <a:off x="1779" y="30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8" name="is1iḍè">
                <a:extLst>
                  <a:ext uri="{FF2B5EF4-FFF2-40B4-BE49-F238E27FC236}">
                    <a16:creationId xmlns:a16="http://schemas.microsoft.com/office/drawing/2014/main" id="{798D3734-D930-43CA-89EA-205F41E528D1}"/>
                  </a:ext>
                </a:extLst>
              </p:cNvPr>
              <p:cNvSpPr/>
              <p:nvPr/>
            </p:nvSpPr>
            <p:spPr bwMode="auto">
              <a:xfrm>
                <a:off x="1777" y="293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9" name="ïš1ïďe">
                <a:extLst>
                  <a:ext uri="{FF2B5EF4-FFF2-40B4-BE49-F238E27FC236}">
                    <a16:creationId xmlns:a16="http://schemas.microsoft.com/office/drawing/2014/main" id="{DD192327-AB01-4674-AFA4-3EFE4B66F18E}"/>
                  </a:ext>
                </a:extLst>
              </p:cNvPr>
              <p:cNvSpPr/>
              <p:nvPr/>
            </p:nvSpPr>
            <p:spPr bwMode="auto">
              <a:xfrm>
                <a:off x="1766" y="301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0" name="îśļiḑe">
                <a:extLst>
                  <a:ext uri="{FF2B5EF4-FFF2-40B4-BE49-F238E27FC236}">
                    <a16:creationId xmlns:a16="http://schemas.microsoft.com/office/drawing/2014/main" id="{1D7A8C6A-13AE-4C19-B8EA-E9D402156661}"/>
                  </a:ext>
                </a:extLst>
              </p:cNvPr>
              <p:cNvSpPr/>
              <p:nvPr/>
            </p:nvSpPr>
            <p:spPr bwMode="auto">
              <a:xfrm>
                <a:off x="1755" y="3000"/>
                <a:ext cx="3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2 w 2"/>
                  <a:gd name="T5" fmla="*/ 1 h 3"/>
                  <a:gd name="T6" fmla="*/ 2 w 2"/>
                  <a:gd name="T7" fmla="*/ 1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1" name="íṣ1iḑé">
                <a:extLst>
                  <a:ext uri="{FF2B5EF4-FFF2-40B4-BE49-F238E27FC236}">
                    <a16:creationId xmlns:a16="http://schemas.microsoft.com/office/drawing/2014/main" id="{2E753241-420B-4FD2-9076-1724F423604F}"/>
                  </a:ext>
                </a:extLst>
              </p:cNvPr>
              <p:cNvSpPr/>
              <p:nvPr/>
            </p:nvSpPr>
            <p:spPr bwMode="auto">
              <a:xfrm>
                <a:off x="1755" y="2996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2" name="íṧļiḋè">
                <a:extLst>
                  <a:ext uri="{FF2B5EF4-FFF2-40B4-BE49-F238E27FC236}">
                    <a16:creationId xmlns:a16="http://schemas.microsoft.com/office/drawing/2014/main" id="{813FFF31-9299-4779-8D5F-74EC7E69F7B1}"/>
                  </a:ext>
                </a:extLst>
              </p:cNvPr>
              <p:cNvSpPr/>
              <p:nvPr/>
            </p:nvSpPr>
            <p:spPr bwMode="auto">
              <a:xfrm>
                <a:off x="1780" y="299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3" name="iŝlíďe">
                <a:extLst>
                  <a:ext uri="{FF2B5EF4-FFF2-40B4-BE49-F238E27FC236}">
                    <a16:creationId xmlns:a16="http://schemas.microsoft.com/office/drawing/2014/main" id="{E88E6625-4006-4F9B-9008-6B7E0A8F3E05}"/>
                  </a:ext>
                </a:extLst>
              </p:cNvPr>
              <p:cNvSpPr/>
              <p:nvPr/>
            </p:nvSpPr>
            <p:spPr bwMode="auto">
              <a:xfrm>
                <a:off x="1782" y="298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4" name="ïśḷïḍe">
                <a:extLst>
                  <a:ext uri="{FF2B5EF4-FFF2-40B4-BE49-F238E27FC236}">
                    <a16:creationId xmlns:a16="http://schemas.microsoft.com/office/drawing/2014/main" id="{558357F3-1990-4D7B-9900-BDB06CE5B5CA}"/>
                  </a:ext>
                </a:extLst>
              </p:cNvPr>
              <p:cNvSpPr/>
              <p:nvPr/>
            </p:nvSpPr>
            <p:spPr bwMode="auto">
              <a:xfrm>
                <a:off x="1912" y="31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5" name="íśḻiḑé">
                <a:extLst>
                  <a:ext uri="{FF2B5EF4-FFF2-40B4-BE49-F238E27FC236}">
                    <a16:creationId xmlns:a16="http://schemas.microsoft.com/office/drawing/2014/main" id="{30AED4DB-DF65-4E5E-A526-D0E6C9AC004F}"/>
                  </a:ext>
                </a:extLst>
              </p:cNvPr>
              <p:cNvSpPr/>
              <p:nvPr/>
            </p:nvSpPr>
            <p:spPr bwMode="auto">
              <a:xfrm>
                <a:off x="1914" y="313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6" name="îŝḷíḋè">
                <a:extLst>
                  <a:ext uri="{FF2B5EF4-FFF2-40B4-BE49-F238E27FC236}">
                    <a16:creationId xmlns:a16="http://schemas.microsoft.com/office/drawing/2014/main" id="{82449CEB-16AC-4C03-BC5E-B00F8917DAF8}"/>
                  </a:ext>
                </a:extLst>
              </p:cNvPr>
              <p:cNvSpPr/>
              <p:nvPr/>
            </p:nvSpPr>
            <p:spPr bwMode="auto">
              <a:xfrm>
                <a:off x="1917" y="313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7" name="îsļíḓé">
                <a:extLst>
                  <a:ext uri="{FF2B5EF4-FFF2-40B4-BE49-F238E27FC236}">
                    <a16:creationId xmlns:a16="http://schemas.microsoft.com/office/drawing/2014/main" id="{CC716C44-F854-4765-93ED-6DAAEBE3980A}"/>
                  </a:ext>
                </a:extLst>
              </p:cNvPr>
              <p:cNvSpPr/>
              <p:nvPr/>
            </p:nvSpPr>
            <p:spPr bwMode="auto">
              <a:xfrm>
                <a:off x="1915" y="3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8" name="ïṣļïďe">
                <a:extLst>
                  <a:ext uri="{FF2B5EF4-FFF2-40B4-BE49-F238E27FC236}">
                    <a16:creationId xmlns:a16="http://schemas.microsoft.com/office/drawing/2014/main" id="{9EA1E57D-5070-41FE-9E20-0F3FD77D1D19}"/>
                  </a:ext>
                </a:extLst>
              </p:cNvPr>
              <p:cNvSpPr/>
              <p:nvPr/>
            </p:nvSpPr>
            <p:spPr bwMode="auto">
              <a:xfrm>
                <a:off x="1917" y="315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9" name="îsľídè">
                <a:extLst>
                  <a:ext uri="{FF2B5EF4-FFF2-40B4-BE49-F238E27FC236}">
                    <a16:creationId xmlns:a16="http://schemas.microsoft.com/office/drawing/2014/main" id="{414FC26E-4DB7-4F9B-B6D1-7DF29F2FCC6A}"/>
                  </a:ext>
                </a:extLst>
              </p:cNvPr>
              <p:cNvSpPr/>
              <p:nvPr/>
            </p:nvSpPr>
            <p:spPr bwMode="auto">
              <a:xfrm>
                <a:off x="1917" y="317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0" name="íṥ1ïḑè">
                <a:extLst>
                  <a:ext uri="{FF2B5EF4-FFF2-40B4-BE49-F238E27FC236}">
                    <a16:creationId xmlns:a16="http://schemas.microsoft.com/office/drawing/2014/main" id="{4218EAC7-C2BC-4246-8A64-4C979F58F77C}"/>
                  </a:ext>
                </a:extLst>
              </p:cNvPr>
              <p:cNvSpPr/>
              <p:nvPr/>
            </p:nvSpPr>
            <p:spPr bwMode="auto">
              <a:xfrm>
                <a:off x="1911" y="315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1" name="îślïḑé">
                <a:extLst>
                  <a:ext uri="{FF2B5EF4-FFF2-40B4-BE49-F238E27FC236}">
                    <a16:creationId xmlns:a16="http://schemas.microsoft.com/office/drawing/2014/main" id="{D700F990-9C95-4B11-A24C-7807432F818C}"/>
                  </a:ext>
                </a:extLst>
              </p:cNvPr>
              <p:cNvSpPr/>
              <p:nvPr/>
            </p:nvSpPr>
            <p:spPr bwMode="auto">
              <a:xfrm>
                <a:off x="1912" y="314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2" name="îŝľïḓé">
                <a:extLst>
                  <a:ext uri="{FF2B5EF4-FFF2-40B4-BE49-F238E27FC236}">
                    <a16:creationId xmlns:a16="http://schemas.microsoft.com/office/drawing/2014/main" id="{256004F5-0B19-4582-9FE9-3DCA03E24540}"/>
                  </a:ext>
                </a:extLst>
              </p:cNvPr>
              <p:cNvSpPr/>
              <p:nvPr/>
            </p:nvSpPr>
            <p:spPr bwMode="auto">
              <a:xfrm>
                <a:off x="1908" y="31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3" name="îṥľidê">
                <a:extLst>
                  <a:ext uri="{FF2B5EF4-FFF2-40B4-BE49-F238E27FC236}">
                    <a16:creationId xmlns:a16="http://schemas.microsoft.com/office/drawing/2014/main" id="{8E957EF3-1EB6-4D07-8357-FF4567CA1742}"/>
                  </a:ext>
                </a:extLst>
              </p:cNvPr>
              <p:cNvSpPr/>
              <p:nvPr/>
            </p:nvSpPr>
            <p:spPr bwMode="auto">
              <a:xfrm>
                <a:off x="1917" y="314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4" name="îṣľïḍè">
                <a:extLst>
                  <a:ext uri="{FF2B5EF4-FFF2-40B4-BE49-F238E27FC236}">
                    <a16:creationId xmlns:a16="http://schemas.microsoft.com/office/drawing/2014/main" id="{BEEAF3B0-E8DD-4867-87A9-AE3B8EBE778D}"/>
                  </a:ext>
                </a:extLst>
              </p:cNvPr>
              <p:cNvSpPr/>
              <p:nvPr/>
            </p:nvSpPr>
            <p:spPr bwMode="auto">
              <a:xfrm>
                <a:off x="1921" y="314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5" name="í$ļídé">
                <a:extLst>
                  <a:ext uri="{FF2B5EF4-FFF2-40B4-BE49-F238E27FC236}">
                    <a16:creationId xmlns:a16="http://schemas.microsoft.com/office/drawing/2014/main" id="{44F9185C-53C1-406D-AE8E-E26CAFF0F376}"/>
                  </a:ext>
                </a:extLst>
              </p:cNvPr>
              <p:cNvSpPr/>
              <p:nvPr/>
            </p:nvSpPr>
            <p:spPr bwMode="auto">
              <a:xfrm>
                <a:off x="1919" y="313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6" name="íṧļiḑé">
                <a:extLst>
                  <a:ext uri="{FF2B5EF4-FFF2-40B4-BE49-F238E27FC236}">
                    <a16:creationId xmlns:a16="http://schemas.microsoft.com/office/drawing/2014/main" id="{0BB6880D-3102-4B64-97E3-658EFBF6C286}"/>
                  </a:ext>
                </a:extLst>
              </p:cNvPr>
              <p:cNvSpPr/>
              <p:nvPr/>
            </p:nvSpPr>
            <p:spPr bwMode="auto">
              <a:xfrm>
                <a:off x="1915" y="3131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7" name="íš1iḋe">
                <a:extLst>
                  <a:ext uri="{FF2B5EF4-FFF2-40B4-BE49-F238E27FC236}">
                    <a16:creationId xmlns:a16="http://schemas.microsoft.com/office/drawing/2014/main" id="{DB4F1253-7EC6-4E1C-82EB-C6AC63467B2F}"/>
                  </a:ext>
                </a:extLst>
              </p:cNvPr>
              <p:cNvSpPr/>
              <p:nvPr/>
            </p:nvSpPr>
            <p:spPr bwMode="auto">
              <a:xfrm>
                <a:off x="1918" y="313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8" name="îṧľîďé">
                <a:extLst>
                  <a:ext uri="{FF2B5EF4-FFF2-40B4-BE49-F238E27FC236}">
                    <a16:creationId xmlns:a16="http://schemas.microsoft.com/office/drawing/2014/main" id="{8040AA9F-1D88-4FF1-9B6D-8CBDAF7648B6}"/>
                  </a:ext>
                </a:extLst>
              </p:cNvPr>
              <p:cNvSpPr/>
              <p:nvPr/>
            </p:nvSpPr>
            <p:spPr bwMode="auto">
              <a:xfrm>
                <a:off x="1925" y="313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9" name="ï$ļíḍê">
                <a:extLst>
                  <a:ext uri="{FF2B5EF4-FFF2-40B4-BE49-F238E27FC236}">
                    <a16:creationId xmlns:a16="http://schemas.microsoft.com/office/drawing/2014/main" id="{35BFD0B0-06DE-49AE-9306-CDE29482A4B3}"/>
                  </a:ext>
                </a:extLst>
              </p:cNvPr>
              <p:cNvSpPr/>
              <p:nvPr/>
            </p:nvSpPr>
            <p:spPr bwMode="auto">
              <a:xfrm>
                <a:off x="1922" y="312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0" name="ïšḻïḑè">
                <a:extLst>
                  <a:ext uri="{FF2B5EF4-FFF2-40B4-BE49-F238E27FC236}">
                    <a16:creationId xmlns:a16="http://schemas.microsoft.com/office/drawing/2014/main" id="{3E12E08A-33BC-4E29-BC9E-82673F9EF968}"/>
                  </a:ext>
                </a:extLst>
              </p:cNvPr>
              <p:cNvSpPr/>
              <p:nvPr/>
            </p:nvSpPr>
            <p:spPr bwMode="auto">
              <a:xfrm>
                <a:off x="1925" y="31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1" name="isļïḑê">
                <a:extLst>
                  <a:ext uri="{FF2B5EF4-FFF2-40B4-BE49-F238E27FC236}">
                    <a16:creationId xmlns:a16="http://schemas.microsoft.com/office/drawing/2014/main" id="{3BDF4CCC-D88B-4512-A4AE-84AF854A0522}"/>
                  </a:ext>
                </a:extLst>
              </p:cNvPr>
              <p:cNvSpPr/>
              <p:nvPr/>
            </p:nvSpPr>
            <p:spPr bwMode="auto">
              <a:xfrm>
                <a:off x="1910" y="314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2" name="iśḻïḓe">
                <a:extLst>
                  <a:ext uri="{FF2B5EF4-FFF2-40B4-BE49-F238E27FC236}">
                    <a16:creationId xmlns:a16="http://schemas.microsoft.com/office/drawing/2014/main" id="{492DD548-4F96-4C13-BBEB-0834103AEB23}"/>
                  </a:ext>
                </a:extLst>
              </p:cNvPr>
              <p:cNvSpPr/>
              <p:nvPr/>
            </p:nvSpPr>
            <p:spPr bwMode="auto">
              <a:xfrm>
                <a:off x="1910" y="31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3" name="îṩľidé">
                <a:extLst>
                  <a:ext uri="{FF2B5EF4-FFF2-40B4-BE49-F238E27FC236}">
                    <a16:creationId xmlns:a16="http://schemas.microsoft.com/office/drawing/2014/main" id="{0B0065D5-AA45-4B04-A388-2865E8D7817E}"/>
                  </a:ext>
                </a:extLst>
              </p:cNvPr>
              <p:cNvSpPr/>
              <p:nvPr/>
            </p:nvSpPr>
            <p:spPr bwMode="auto">
              <a:xfrm>
                <a:off x="1908" y="314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4" name="ïŝlïḑê">
                <a:extLst>
                  <a:ext uri="{FF2B5EF4-FFF2-40B4-BE49-F238E27FC236}">
                    <a16:creationId xmlns:a16="http://schemas.microsoft.com/office/drawing/2014/main" id="{DD9BF443-35B7-4623-9859-CCE69B0E42B0}"/>
                  </a:ext>
                </a:extLst>
              </p:cNvPr>
              <p:cNvSpPr/>
              <p:nvPr/>
            </p:nvSpPr>
            <p:spPr bwMode="auto">
              <a:xfrm>
                <a:off x="1906" y="3158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5" name="işľîḋé">
                <a:extLst>
                  <a:ext uri="{FF2B5EF4-FFF2-40B4-BE49-F238E27FC236}">
                    <a16:creationId xmlns:a16="http://schemas.microsoft.com/office/drawing/2014/main" id="{F6DFFB4A-39AB-4BE0-B828-72B19028705B}"/>
                  </a:ext>
                </a:extLst>
              </p:cNvPr>
              <p:cNvSpPr/>
              <p:nvPr/>
            </p:nvSpPr>
            <p:spPr bwMode="auto">
              <a:xfrm>
                <a:off x="1905" y="317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6" name="îṥlïde">
                <a:extLst>
                  <a:ext uri="{FF2B5EF4-FFF2-40B4-BE49-F238E27FC236}">
                    <a16:creationId xmlns:a16="http://schemas.microsoft.com/office/drawing/2014/main" id="{99C3F762-F96C-4698-9FFB-8B201EC1BD1C}"/>
                  </a:ext>
                </a:extLst>
              </p:cNvPr>
              <p:cNvSpPr/>
              <p:nvPr/>
            </p:nvSpPr>
            <p:spPr bwMode="auto">
              <a:xfrm>
                <a:off x="1901" y="3156"/>
                <a:ext cx="2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7" name="îšlîḍé">
                <a:extLst>
                  <a:ext uri="{FF2B5EF4-FFF2-40B4-BE49-F238E27FC236}">
                    <a16:creationId xmlns:a16="http://schemas.microsoft.com/office/drawing/2014/main" id="{A6FA2241-1517-4051-B210-298250F5CE0E}"/>
                  </a:ext>
                </a:extLst>
              </p:cNvPr>
              <p:cNvSpPr/>
              <p:nvPr/>
            </p:nvSpPr>
            <p:spPr bwMode="auto">
              <a:xfrm>
                <a:off x="1901" y="31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8" name="îšļíḑê">
                <a:extLst>
                  <a:ext uri="{FF2B5EF4-FFF2-40B4-BE49-F238E27FC236}">
                    <a16:creationId xmlns:a16="http://schemas.microsoft.com/office/drawing/2014/main" id="{1C21871B-D63B-46D4-9866-6371E4493F54}"/>
                  </a:ext>
                </a:extLst>
              </p:cNvPr>
              <p:cNvSpPr/>
              <p:nvPr/>
            </p:nvSpPr>
            <p:spPr bwMode="auto">
              <a:xfrm>
                <a:off x="1897" y="318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9" name="íŝḷíďê">
                <a:extLst>
                  <a:ext uri="{FF2B5EF4-FFF2-40B4-BE49-F238E27FC236}">
                    <a16:creationId xmlns:a16="http://schemas.microsoft.com/office/drawing/2014/main" id="{933CCBA3-AAC3-4ADE-A27D-A6EF9EC0C211}"/>
                  </a:ext>
                </a:extLst>
              </p:cNvPr>
              <p:cNvSpPr/>
              <p:nvPr/>
            </p:nvSpPr>
            <p:spPr bwMode="auto">
              <a:xfrm>
                <a:off x="1894" y="31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0" name="isľîḓé">
                <a:extLst>
                  <a:ext uri="{FF2B5EF4-FFF2-40B4-BE49-F238E27FC236}">
                    <a16:creationId xmlns:a16="http://schemas.microsoft.com/office/drawing/2014/main" id="{137B95A1-6B05-4F9B-AFA3-BB068E2E490E}"/>
                  </a:ext>
                </a:extLst>
              </p:cNvPr>
              <p:cNvSpPr/>
              <p:nvPr/>
            </p:nvSpPr>
            <p:spPr bwMode="auto">
              <a:xfrm>
                <a:off x="1891" y="3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1" name="îṥ1íḍe">
                <a:extLst>
                  <a:ext uri="{FF2B5EF4-FFF2-40B4-BE49-F238E27FC236}">
                    <a16:creationId xmlns:a16="http://schemas.microsoft.com/office/drawing/2014/main" id="{7735EDBA-23A6-4CE6-8BF0-5029F8FE2FF3}"/>
                  </a:ext>
                </a:extLst>
              </p:cNvPr>
              <p:cNvSpPr/>
              <p:nvPr/>
            </p:nvSpPr>
            <p:spPr bwMode="auto">
              <a:xfrm>
                <a:off x="1887" y="320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2" name="ïšľíḑè">
                <a:extLst>
                  <a:ext uri="{FF2B5EF4-FFF2-40B4-BE49-F238E27FC236}">
                    <a16:creationId xmlns:a16="http://schemas.microsoft.com/office/drawing/2014/main" id="{84C3981F-0633-4C83-AB6D-02B1B24118BE}"/>
                  </a:ext>
                </a:extLst>
              </p:cNvPr>
              <p:cNvSpPr/>
              <p:nvPr/>
            </p:nvSpPr>
            <p:spPr bwMode="auto">
              <a:xfrm>
                <a:off x="1907" y="31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3" name="íṡlîḋé">
                <a:extLst>
                  <a:ext uri="{FF2B5EF4-FFF2-40B4-BE49-F238E27FC236}">
                    <a16:creationId xmlns:a16="http://schemas.microsoft.com/office/drawing/2014/main" id="{8F9A3BBE-F860-4FAA-B9F9-89A57793D035}"/>
                  </a:ext>
                </a:extLst>
              </p:cNvPr>
              <p:cNvSpPr/>
              <p:nvPr/>
            </p:nvSpPr>
            <p:spPr bwMode="auto">
              <a:xfrm>
                <a:off x="1919" y="3203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1 h 3"/>
                  <a:gd name="T4" fmla="*/ 0 w 1"/>
                  <a:gd name="T5" fmla="*/ 2 h 3"/>
                  <a:gd name="T6" fmla="*/ 0 w 1"/>
                  <a:gd name="T7" fmla="*/ 2 h 3"/>
                  <a:gd name="T8" fmla="*/ 0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4" name="íṧľíḋé">
                <a:extLst>
                  <a:ext uri="{FF2B5EF4-FFF2-40B4-BE49-F238E27FC236}">
                    <a16:creationId xmlns:a16="http://schemas.microsoft.com/office/drawing/2014/main" id="{04176CD1-7734-4061-9CF8-5C32E1AD0DFF}"/>
                  </a:ext>
                </a:extLst>
              </p:cNvPr>
              <p:cNvSpPr/>
              <p:nvPr/>
            </p:nvSpPr>
            <p:spPr bwMode="auto">
              <a:xfrm>
                <a:off x="1920" y="317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5" name="ïsḷíḓê">
                <a:extLst>
                  <a:ext uri="{FF2B5EF4-FFF2-40B4-BE49-F238E27FC236}">
                    <a16:creationId xmlns:a16="http://schemas.microsoft.com/office/drawing/2014/main" id="{7699558C-D583-4A5F-B2A2-EB442BC50697}"/>
                  </a:ext>
                </a:extLst>
              </p:cNvPr>
              <p:cNvSpPr/>
              <p:nvPr/>
            </p:nvSpPr>
            <p:spPr bwMode="auto">
              <a:xfrm>
                <a:off x="1911" y="317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6" name="îš1îdê">
                <a:extLst>
                  <a:ext uri="{FF2B5EF4-FFF2-40B4-BE49-F238E27FC236}">
                    <a16:creationId xmlns:a16="http://schemas.microsoft.com/office/drawing/2014/main" id="{24D876E7-BB90-47D4-8D2A-7333D22D7E43}"/>
                  </a:ext>
                </a:extLst>
              </p:cNvPr>
              <p:cNvSpPr/>
              <p:nvPr/>
            </p:nvSpPr>
            <p:spPr bwMode="auto">
              <a:xfrm>
                <a:off x="1913" y="316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7" name="îṡľíḍé">
                <a:extLst>
                  <a:ext uri="{FF2B5EF4-FFF2-40B4-BE49-F238E27FC236}">
                    <a16:creationId xmlns:a16="http://schemas.microsoft.com/office/drawing/2014/main" id="{A072F313-DDCF-4732-B408-EAFF7527CD28}"/>
                  </a:ext>
                </a:extLst>
              </p:cNvPr>
              <p:cNvSpPr/>
              <p:nvPr/>
            </p:nvSpPr>
            <p:spPr bwMode="auto">
              <a:xfrm>
                <a:off x="1906" y="316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8" name="îs1ídé">
                <a:extLst>
                  <a:ext uri="{FF2B5EF4-FFF2-40B4-BE49-F238E27FC236}">
                    <a16:creationId xmlns:a16="http://schemas.microsoft.com/office/drawing/2014/main" id="{1D7FB3D4-44C0-49E5-9978-7BFAA19B795E}"/>
                  </a:ext>
                </a:extLst>
              </p:cNvPr>
              <p:cNvSpPr/>
              <p:nvPr/>
            </p:nvSpPr>
            <p:spPr bwMode="auto">
              <a:xfrm>
                <a:off x="1901" y="316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9" name="ïṡḷîḍê">
                <a:extLst>
                  <a:ext uri="{FF2B5EF4-FFF2-40B4-BE49-F238E27FC236}">
                    <a16:creationId xmlns:a16="http://schemas.microsoft.com/office/drawing/2014/main" id="{E088477C-4087-4F1E-97AE-B090C0DFBC09}"/>
                  </a:ext>
                </a:extLst>
              </p:cNvPr>
              <p:cNvSpPr/>
              <p:nvPr/>
            </p:nvSpPr>
            <p:spPr bwMode="auto">
              <a:xfrm>
                <a:off x="1904" y="315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0" name="iSlîḋè">
                <a:extLst>
                  <a:ext uri="{FF2B5EF4-FFF2-40B4-BE49-F238E27FC236}">
                    <a16:creationId xmlns:a16="http://schemas.microsoft.com/office/drawing/2014/main" id="{E82A8CBF-4340-4F91-A368-9A54085F30F1}"/>
                  </a:ext>
                </a:extLst>
              </p:cNvPr>
              <p:cNvSpPr/>
              <p:nvPr/>
            </p:nvSpPr>
            <p:spPr bwMode="auto">
              <a:xfrm>
                <a:off x="1900" y="316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1" name="íṣ1íḓé">
                <a:extLst>
                  <a:ext uri="{FF2B5EF4-FFF2-40B4-BE49-F238E27FC236}">
                    <a16:creationId xmlns:a16="http://schemas.microsoft.com/office/drawing/2014/main" id="{3569A49B-3876-447D-AC10-AADFBE5ABDCA}"/>
                  </a:ext>
                </a:extLst>
              </p:cNvPr>
              <p:cNvSpPr/>
              <p:nvPr/>
            </p:nvSpPr>
            <p:spPr bwMode="auto">
              <a:xfrm>
                <a:off x="1897" y="3174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2" name="iṧlidê">
                <a:extLst>
                  <a:ext uri="{FF2B5EF4-FFF2-40B4-BE49-F238E27FC236}">
                    <a16:creationId xmlns:a16="http://schemas.microsoft.com/office/drawing/2014/main" id="{65C6F573-114C-44A0-8D81-4DEF09530AAA}"/>
                  </a:ext>
                </a:extLst>
              </p:cNvPr>
              <p:cNvSpPr/>
              <p:nvPr/>
            </p:nvSpPr>
            <p:spPr bwMode="auto">
              <a:xfrm>
                <a:off x="1901" y="318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3" name="íşlîďe">
                <a:extLst>
                  <a:ext uri="{FF2B5EF4-FFF2-40B4-BE49-F238E27FC236}">
                    <a16:creationId xmlns:a16="http://schemas.microsoft.com/office/drawing/2014/main" id="{D345E926-DE43-4C31-BE1A-0DC28700F460}"/>
                  </a:ext>
                </a:extLst>
              </p:cNvPr>
              <p:cNvSpPr/>
              <p:nvPr/>
            </p:nvSpPr>
            <p:spPr bwMode="auto">
              <a:xfrm>
                <a:off x="1900" y="320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1 h 1"/>
                  <a:gd name="T8" fmla="*/ 1 w 2"/>
                  <a:gd name="T9" fmla="*/ 0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4" name="íṩ1iḑè">
                <a:extLst>
                  <a:ext uri="{FF2B5EF4-FFF2-40B4-BE49-F238E27FC236}">
                    <a16:creationId xmlns:a16="http://schemas.microsoft.com/office/drawing/2014/main" id="{4EC46892-C928-4B9E-8D2A-77E5BFA6AAEB}"/>
                  </a:ext>
                </a:extLst>
              </p:cNvPr>
              <p:cNvSpPr/>
              <p:nvPr/>
            </p:nvSpPr>
            <p:spPr bwMode="auto">
              <a:xfrm>
                <a:off x="1895" y="321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5" name="işľiḋê">
                <a:extLst>
                  <a:ext uri="{FF2B5EF4-FFF2-40B4-BE49-F238E27FC236}">
                    <a16:creationId xmlns:a16="http://schemas.microsoft.com/office/drawing/2014/main" id="{F7D6EC4E-95CD-4097-95CD-F141C6C85075}"/>
                  </a:ext>
                </a:extLst>
              </p:cNvPr>
              <p:cNvSpPr/>
              <p:nvPr/>
            </p:nvSpPr>
            <p:spPr bwMode="auto">
              <a:xfrm>
                <a:off x="1921" y="3171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6" name="îS1iďê">
                <a:extLst>
                  <a:ext uri="{FF2B5EF4-FFF2-40B4-BE49-F238E27FC236}">
                    <a16:creationId xmlns:a16="http://schemas.microsoft.com/office/drawing/2014/main" id="{98C5232E-04B3-4169-92CD-CC08349A939F}"/>
                  </a:ext>
                </a:extLst>
              </p:cNvPr>
              <p:cNvSpPr/>
              <p:nvPr/>
            </p:nvSpPr>
            <p:spPr bwMode="auto">
              <a:xfrm>
                <a:off x="1922" y="315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7" name="îSľíḋe">
                <a:extLst>
                  <a:ext uri="{FF2B5EF4-FFF2-40B4-BE49-F238E27FC236}">
                    <a16:creationId xmlns:a16="http://schemas.microsoft.com/office/drawing/2014/main" id="{ED8DD908-8A20-4E3F-BB0C-6007B64F50E4}"/>
                  </a:ext>
                </a:extLst>
              </p:cNvPr>
              <p:cNvSpPr/>
              <p:nvPr/>
            </p:nvSpPr>
            <p:spPr bwMode="auto">
              <a:xfrm>
                <a:off x="1923" y="315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8" name="iṥlïḍè">
                <a:extLst>
                  <a:ext uri="{FF2B5EF4-FFF2-40B4-BE49-F238E27FC236}">
                    <a16:creationId xmlns:a16="http://schemas.microsoft.com/office/drawing/2014/main" id="{CF84ABF1-BE7A-43BE-8B70-C6F0B8F3DDC1}"/>
                  </a:ext>
                </a:extLst>
              </p:cNvPr>
              <p:cNvSpPr/>
              <p:nvPr/>
            </p:nvSpPr>
            <p:spPr bwMode="auto">
              <a:xfrm>
                <a:off x="1925" y="314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9" name="îṩlídê">
                <a:extLst>
                  <a:ext uri="{FF2B5EF4-FFF2-40B4-BE49-F238E27FC236}">
                    <a16:creationId xmlns:a16="http://schemas.microsoft.com/office/drawing/2014/main" id="{37609316-FA75-44DB-B2EA-64AEE5775E2E}"/>
                  </a:ext>
                </a:extLst>
              </p:cNvPr>
              <p:cNvSpPr/>
              <p:nvPr/>
            </p:nvSpPr>
            <p:spPr bwMode="auto">
              <a:xfrm>
                <a:off x="1922" y="3138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0" name="íś1îḍê">
                <a:extLst>
                  <a:ext uri="{FF2B5EF4-FFF2-40B4-BE49-F238E27FC236}">
                    <a16:creationId xmlns:a16="http://schemas.microsoft.com/office/drawing/2014/main" id="{5B1D5A4F-E048-4740-A339-DC88A756CB98}"/>
                  </a:ext>
                </a:extLst>
              </p:cNvPr>
              <p:cNvSpPr/>
              <p:nvPr/>
            </p:nvSpPr>
            <p:spPr bwMode="auto">
              <a:xfrm>
                <a:off x="1929" y="312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1" name="íşļíḑe">
                <a:extLst>
                  <a:ext uri="{FF2B5EF4-FFF2-40B4-BE49-F238E27FC236}">
                    <a16:creationId xmlns:a16="http://schemas.microsoft.com/office/drawing/2014/main" id="{55EA080D-1ADE-4637-8754-2DED587A7A4C}"/>
                  </a:ext>
                </a:extLst>
              </p:cNvPr>
              <p:cNvSpPr/>
              <p:nvPr/>
            </p:nvSpPr>
            <p:spPr bwMode="auto">
              <a:xfrm>
                <a:off x="1930" y="312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2" name="ïS1ídê">
                <a:extLst>
                  <a:ext uri="{FF2B5EF4-FFF2-40B4-BE49-F238E27FC236}">
                    <a16:creationId xmlns:a16="http://schemas.microsoft.com/office/drawing/2014/main" id="{AFE45E52-DFF7-4479-8946-8D9CA443774E}"/>
                  </a:ext>
                </a:extLst>
              </p:cNvPr>
              <p:cNvSpPr/>
              <p:nvPr/>
            </p:nvSpPr>
            <p:spPr bwMode="auto">
              <a:xfrm>
                <a:off x="1937" y="31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3" name="îSlïďê">
                <a:extLst>
                  <a:ext uri="{FF2B5EF4-FFF2-40B4-BE49-F238E27FC236}">
                    <a16:creationId xmlns:a16="http://schemas.microsoft.com/office/drawing/2014/main" id="{F408DAEE-1A61-40E7-9F98-A7DED78153C5}"/>
                  </a:ext>
                </a:extLst>
              </p:cNvPr>
              <p:cNvSpPr/>
              <p:nvPr/>
            </p:nvSpPr>
            <p:spPr bwMode="auto">
              <a:xfrm>
                <a:off x="1914" y="3144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4" name="iśľiḑê">
                <a:extLst>
                  <a:ext uri="{FF2B5EF4-FFF2-40B4-BE49-F238E27FC236}">
                    <a16:creationId xmlns:a16="http://schemas.microsoft.com/office/drawing/2014/main" id="{64DE6479-4D10-4C6C-B071-23B7890615F3}"/>
                  </a:ext>
                </a:extLst>
              </p:cNvPr>
              <p:cNvSpPr/>
              <p:nvPr/>
            </p:nvSpPr>
            <p:spPr bwMode="auto">
              <a:xfrm>
                <a:off x="1915" y="3137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5" name="ïṡḻiďé">
                <a:extLst>
                  <a:ext uri="{FF2B5EF4-FFF2-40B4-BE49-F238E27FC236}">
                    <a16:creationId xmlns:a16="http://schemas.microsoft.com/office/drawing/2014/main" id="{2602A054-52F7-4C85-AAD0-069E1C64935F}"/>
                  </a:ext>
                </a:extLst>
              </p:cNvPr>
              <p:cNvSpPr/>
              <p:nvPr/>
            </p:nvSpPr>
            <p:spPr bwMode="auto">
              <a:xfrm>
                <a:off x="1912" y="31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6" name="ïşḷîdè">
                <a:extLst>
                  <a:ext uri="{FF2B5EF4-FFF2-40B4-BE49-F238E27FC236}">
                    <a16:creationId xmlns:a16="http://schemas.microsoft.com/office/drawing/2014/main" id="{E0F73D2B-492A-4762-8A70-45B23A40476E}"/>
                  </a:ext>
                </a:extLst>
              </p:cNvPr>
              <p:cNvSpPr/>
              <p:nvPr/>
            </p:nvSpPr>
            <p:spPr bwMode="auto">
              <a:xfrm>
                <a:off x="1915" y="3135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7" name="îš1idè">
                <a:extLst>
                  <a:ext uri="{FF2B5EF4-FFF2-40B4-BE49-F238E27FC236}">
                    <a16:creationId xmlns:a16="http://schemas.microsoft.com/office/drawing/2014/main" id="{6DD4B372-E4EB-4436-8261-C77DA3BF79C6}"/>
                  </a:ext>
                </a:extLst>
              </p:cNvPr>
              <p:cNvSpPr/>
              <p:nvPr/>
            </p:nvSpPr>
            <p:spPr bwMode="auto">
              <a:xfrm>
                <a:off x="1917" y="313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8" name="í$ľíḑe">
                <a:extLst>
                  <a:ext uri="{FF2B5EF4-FFF2-40B4-BE49-F238E27FC236}">
                    <a16:creationId xmlns:a16="http://schemas.microsoft.com/office/drawing/2014/main" id="{EE8ADECF-7D5F-44FC-BA76-70E60F2A131E}"/>
                  </a:ext>
                </a:extLst>
              </p:cNvPr>
              <p:cNvSpPr/>
              <p:nvPr/>
            </p:nvSpPr>
            <p:spPr bwMode="auto">
              <a:xfrm>
                <a:off x="1918" y="312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9" name="îṩliḍe">
                <a:extLst>
                  <a:ext uri="{FF2B5EF4-FFF2-40B4-BE49-F238E27FC236}">
                    <a16:creationId xmlns:a16="http://schemas.microsoft.com/office/drawing/2014/main" id="{6C16333C-40D0-4F9A-A7A2-C287BCB41DE7}"/>
                  </a:ext>
                </a:extLst>
              </p:cNvPr>
              <p:cNvSpPr/>
              <p:nvPr/>
            </p:nvSpPr>
            <p:spPr bwMode="auto">
              <a:xfrm>
                <a:off x="1920" y="313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0" name="ísľîḑe">
                <a:extLst>
                  <a:ext uri="{FF2B5EF4-FFF2-40B4-BE49-F238E27FC236}">
                    <a16:creationId xmlns:a16="http://schemas.microsoft.com/office/drawing/2014/main" id="{F0B450CE-0359-4FD1-BB3F-93F59693C48B}"/>
                  </a:ext>
                </a:extLst>
              </p:cNvPr>
              <p:cNvSpPr/>
              <p:nvPr/>
            </p:nvSpPr>
            <p:spPr bwMode="auto">
              <a:xfrm>
                <a:off x="1922" y="31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1" name="íṣ1íḑe">
                <a:extLst>
                  <a:ext uri="{FF2B5EF4-FFF2-40B4-BE49-F238E27FC236}">
                    <a16:creationId xmlns:a16="http://schemas.microsoft.com/office/drawing/2014/main" id="{5EF61AB4-7DAA-41FB-AB37-804E37D53050}"/>
                  </a:ext>
                </a:extLst>
              </p:cNvPr>
              <p:cNvSpPr/>
              <p:nvPr/>
            </p:nvSpPr>
            <p:spPr bwMode="auto">
              <a:xfrm>
                <a:off x="1920" y="31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2" name="iSḻïde">
                <a:extLst>
                  <a:ext uri="{FF2B5EF4-FFF2-40B4-BE49-F238E27FC236}">
                    <a16:creationId xmlns:a16="http://schemas.microsoft.com/office/drawing/2014/main" id="{74268CE4-4758-411B-954E-47C5E7ED76E3}"/>
                  </a:ext>
                </a:extLst>
              </p:cNvPr>
              <p:cNvSpPr/>
              <p:nvPr/>
            </p:nvSpPr>
            <p:spPr bwMode="auto">
              <a:xfrm>
                <a:off x="1910" y="3155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3" name="ïSliḓè">
                <a:extLst>
                  <a:ext uri="{FF2B5EF4-FFF2-40B4-BE49-F238E27FC236}">
                    <a16:creationId xmlns:a16="http://schemas.microsoft.com/office/drawing/2014/main" id="{95A8C056-A0CF-41DF-94E0-843B4ED82AD5}"/>
                  </a:ext>
                </a:extLst>
              </p:cNvPr>
              <p:cNvSpPr/>
              <p:nvPr/>
            </p:nvSpPr>
            <p:spPr bwMode="auto">
              <a:xfrm>
                <a:off x="1907" y="315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4" name="íṩḷîḑè">
                <a:extLst>
                  <a:ext uri="{FF2B5EF4-FFF2-40B4-BE49-F238E27FC236}">
                    <a16:creationId xmlns:a16="http://schemas.microsoft.com/office/drawing/2014/main" id="{52F6DEF6-A63C-4670-B05D-C7123C05686C}"/>
                  </a:ext>
                </a:extLst>
              </p:cNvPr>
              <p:cNvSpPr/>
              <p:nvPr/>
            </p:nvSpPr>
            <p:spPr bwMode="auto">
              <a:xfrm>
                <a:off x="1909" y="314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5" name="íṣľîḋê">
                <a:extLst>
                  <a:ext uri="{FF2B5EF4-FFF2-40B4-BE49-F238E27FC236}">
                    <a16:creationId xmlns:a16="http://schemas.microsoft.com/office/drawing/2014/main" id="{6B601893-2153-460C-AC55-5B604E409CB5}"/>
                  </a:ext>
                </a:extLst>
              </p:cNvPr>
              <p:cNvSpPr/>
              <p:nvPr/>
            </p:nvSpPr>
            <p:spPr bwMode="auto">
              <a:xfrm>
                <a:off x="1904" y="3161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6" name="ïşlïďè">
                <a:extLst>
                  <a:ext uri="{FF2B5EF4-FFF2-40B4-BE49-F238E27FC236}">
                    <a16:creationId xmlns:a16="http://schemas.microsoft.com/office/drawing/2014/main" id="{588FF84C-943F-40B3-849C-E3D30E1E47C4}"/>
                  </a:ext>
                </a:extLst>
              </p:cNvPr>
              <p:cNvSpPr/>
              <p:nvPr/>
            </p:nvSpPr>
            <p:spPr bwMode="auto">
              <a:xfrm>
                <a:off x="1903" y="3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7" name="íşļiḋé">
                <a:extLst>
                  <a:ext uri="{FF2B5EF4-FFF2-40B4-BE49-F238E27FC236}">
                    <a16:creationId xmlns:a16="http://schemas.microsoft.com/office/drawing/2014/main" id="{8E626275-6390-46F8-AD4D-FC5DAC9C05BF}"/>
                  </a:ext>
                </a:extLst>
              </p:cNvPr>
              <p:cNvSpPr/>
              <p:nvPr/>
            </p:nvSpPr>
            <p:spPr bwMode="auto">
              <a:xfrm>
                <a:off x="1897" y="3169"/>
                <a:ext cx="3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8" name="íṧľiḋè">
                <a:extLst>
                  <a:ext uri="{FF2B5EF4-FFF2-40B4-BE49-F238E27FC236}">
                    <a16:creationId xmlns:a16="http://schemas.microsoft.com/office/drawing/2014/main" id="{9E9AC190-E15C-4C84-A77C-CA4341375EF4}"/>
                  </a:ext>
                </a:extLst>
              </p:cNvPr>
              <p:cNvSpPr/>
              <p:nvPr/>
            </p:nvSpPr>
            <p:spPr bwMode="auto">
              <a:xfrm>
                <a:off x="1898" y="3174"/>
                <a:ext cx="3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9" name="ï$ľiḋe">
                <a:extLst>
                  <a:ext uri="{FF2B5EF4-FFF2-40B4-BE49-F238E27FC236}">
                    <a16:creationId xmlns:a16="http://schemas.microsoft.com/office/drawing/2014/main" id="{21344E85-6F65-4745-BCC5-2A5C730722A3}"/>
                  </a:ext>
                </a:extLst>
              </p:cNvPr>
              <p:cNvSpPr/>
              <p:nvPr/>
            </p:nvSpPr>
            <p:spPr bwMode="auto">
              <a:xfrm>
                <a:off x="1903" y="318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0" name="íṥ1îďê">
                <a:extLst>
                  <a:ext uri="{FF2B5EF4-FFF2-40B4-BE49-F238E27FC236}">
                    <a16:creationId xmlns:a16="http://schemas.microsoft.com/office/drawing/2014/main" id="{24E95542-443F-46C6-82FF-D2EA5EEC85A7}"/>
                  </a:ext>
                </a:extLst>
              </p:cNvPr>
              <p:cNvSpPr/>
              <p:nvPr/>
            </p:nvSpPr>
            <p:spPr bwMode="auto">
              <a:xfrm>
                <a:off x="1907" y="319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1" name="ïṩḷïde">
                <a:extLst>
                  <a:ext uri="{FF2B5EF4-FFF2-40B4-BE49-F238E27FC236}">
                    <a16:creationId xmlns:a16="http://schemas.microsoft.com/office/drawing/2014/main" id="{F0C2E70D-94F7-49D5-96DA-C9D5D2A7F69D}"/>
                  </a:ext>
                </a:extLst>
              </p:cNvPr>
              <p:cNvSpPr/>
              <p:nvPr/>
            </p:nvSpPr>
            <p:spPr bwMode="auto">
              <a:xfrm>
                <a:off x="1894" y="31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2" name="ïSlïḓê">
                <a:extLst>
                  <a:ext uri="{FF2B5EF4-FFF2-40B4-BE49-F238E27FC236}">
                    <a16:creationId xmlns:a16="http://schemas.microsoft.com/office/drawing/2014/main" id="{45D92F10-7D1B-4167-95C6-B59F40170BDC}"/>
                  </a:ext>
                </a:extLst>
              </p:cNvPr>
              <p:cNvSpPr/>
              <p:nvPr/>
            </p:nvSpPr>
            <p:spPr bwMode="auto">
              <a:xfrm>
                <a:off x="1893" y="318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3" name="îśliḍê">
                <a:extLst>
                  <a:ext uri="{FF2B5EF4-FFF2-40B4-BE49-F238E27FC236}">
                    <a16:creationId xmlns:a16="http://schemas.microsoft.com/office/drawing/2014/main" id="{C595C9A2-87F6-4E01-952F-294B44279F93}"/>
                  </a:ext>
                </a:extLst>
              </p:cNvPr>
              <p:cNvSpPr/>
              <p:nvPr/>
            </p:nvSpPr>
            <p:spPr bwMode="auto">
              <a:xfrm>
                <a:off x="1892" y="31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4" name="i$ľiďe">
                <a:extLst>
                  <a:ext uri="{FF2B5EF4-FFF2-40B4-BE49-F238E27FC236}">
                    <a16:creationId xmlns:a16="http://schemas.microsoft.com/office/drawing/2014/main" id="{82726B33-5F03-46CF-BCCF-4D0EFA1026E1}"/>
                  </a:ext>
                </a:extLst>
              </p:cNvPr>
              <p:cNvSpPr/>
              <p:nvPr/>
            </p:nvSpPr>
            <p:spPr bwMode="auto">
              <a:xfrm>
                <a:off x="1891" y="31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5" name="îŝḷiḍè">
                <a:extLst>
                  <a:ext uri="{FF2B5EF4-FFF2-40B4-BE49-F238E27FC236}">
                    <a16:creationId xmlns:a16="http://schemas.microsoft.com/office/drawing/2014/main" id="{CB969D62-74E5-47E5-877A-F8C95C2334B5}"/>
                  </a:ext>
                </a:extLst>
              </p:cNvPr>
              <p:cNvSpPr/>
              <p:nvPr/>
            </p:nvSpPr>
            <p:spPr bwMode="auto">
              <a:xfrm>
                <a:off x="1894" y="318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6" name="íṣḻîḍé">
                <a:extLst>
                  <a:ext uri="{FF2B5EF4-FFF2-40B4-BE49-F238E27FC236}">
                    <a16:creationId xmlns:a16="http://schemas.microsoft.com/office/drawing/2014/main" id="{5ABB3E35-3D02-4352-8079-DE0A4221B3C8}"/>
                  </a:ext>
                </a:extLst>
              </p:cNvPr>
              <p:cNvSpPr/>
              <p:nvPr/>
            </p:nvSpPr>
            <p:spPr bwMode="auto">
              <a:xfrm>
                <a:off x="1897" y="3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7" name="ïṡḷíḍe">
                <a:extLst>
                  <a:ext uri="{FF2B5EF4-FFF2-40B4-BE49-F238E27FC236}">
                    <a16:creationId xmlns:a16="http://schemas.microsoft.com/office/drawing/2014/main" id="{EF85BA45-FD7A-4AA9-A88B-399CFF67BF45}"/>
                  </a:ext>
                </a:extLst>
              </p:cNvPr>
              <p:cNvSpPr/>
              <p:nvPr/>
            </p:nvSpPr>
            <p:spPr bwMode="auto">
              <a:xfrm>
                <a:off x="1895" y="320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8" name="išľîḑê">
                <a:extLst>
                  <a:ext uri="{FF2B5EF4-FFF2-40B4-BE49-F238E27FC236}">
                    <a16:creationId xmlns:a16="http://schemas.microsoft.com/office/drawing/2014/main" id="{3FA0C6AE-01D3-47B3-89D2-327DC860B69A}"/>
                  </a:ext>
                </a:extLst>
              </p:cNvPr>
              <p:cNvSpPr/>
              <p:nvPr/>
            </p:nvSpPr>
            <p:spPr bwMode="auto">
              <a:xfrm>
                <a:off x="1896" y="3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9" name="ï$1íḑê">
                <a:extLst>
                  <a:ext uri="{FF2B5EF4-FFF2-40B4-BE49-F238E27FC236}">
                    <a16:creationId xmlns:a16="http://schemas.microsoft.com/office/drawing/2014/main" id="{3CF3C876-3DC6-42AD-A97D-84453B335756}"/>
                  </a:ext>
                </a:extLst>
              </p:cNvPr>
              <p:cNvSpPr/>
              <p:nvPr/>
            </p:nvSpPr>
            <p:spPr bwMode="auto">
              <a:xfrm>
                <a:off x="1898" y="321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0" name="îŝļîḋè">
                <a:extLst>
                  <a:ext uri="{FF2B5EF4-FFF2-40B4-BE49-F238E27FC236}">
                    <a16:creationId xmlns:a16="http://schemas.microsoft.com/office/drawing/2014/main" id="{E39E90CB-6C5F-4AA5-B480-CEB8FA9F46F1}"/>
                  </a:ext>
                </a:extLst>
              </p:cNvPr>
              <p:cNvSpPr/>
              <p:nvPr/>
            </p:nvSpPr>
            <p:spPr bwMode="auto">
              <a:xfrm>
                <a:off x="1886" y="323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1" name="íṥļïḑe">
                <a:extLst>
                  <a:ext uri="{FF2B5EF4-FFF2-40B4-BE49-F238E27FC236}">
                    <a16:creationId xmlns:a16="http://schemas.microsoft.com/office/drawing/2014/main" id="{A9BD3574-2D03-493E-8D13-25DE683BB1FE}"/>
                  </a:ext>
                </a:extLst>
              </p:cNvPr>
              <p:cNvSpPr/>
              <p:nvPr/>
            </p:nvSpPr>
            <p:spPr bwMode="auto">
              <a:xfrm>
                <a:off x="1912" y="318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2" name="ïSḻîḋe">
                <a:extLst>
                  <a:ext uri="{FF2B5EF4-FFF2-40B4-BE49-F238E27FC236}">
                    <a16:creationId xmlns:a16="http://schemas.microsoft.com/office/drawing/2014/main" id="{23294DBD-08A3-4D13-BF71-617FA102475F}"/>
                  </a:ext>
                </a:extLst>
              </p:cNvPr>
              <p:cNvSpPr/>
              <p:nvPr/>
            </p:nvSpPr>
            <p:spPr bwMode="auto">
              <a:xfrm>
                <a:off x="1909" y="317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3" name="iṧḷíďê">
                <a:extLst>
                  <a:ext uri="{FF2B5EF4-FFF2-40B4-BE49-F238E27FC236}">
                    <a16:creationId xmlns:a16="http://schemas.microsoft.com/office/drawing/2014/main" id="{0CC9585A-CBA7-4DFB-B96E-B54D913F51FD}"/>
                  </a:ext>
                </a:extLst>
              </p:cNvPr>
              <p:cNvSpPr/>
              <p:nvPr/>
            </p:nvSpPr>
            <p:spPr bwMode="auto">
              <a:xfrm>
                <a:off x="1901" y="3164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2 w 2"/>
                  <a:gd name="T7" fmla="*/ 1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4" name="îslïḍè">
                <a:extLst>
                  <a:ext uri="{FF2B5EF4-FFF2-40B4-BE49-F238E27FC236}">
                    <a16:creationId xmlns:a16="http://schemas.microsoft.com/office/drawing/2014/main" id="{EC8F85A7-0E7B-40EA-AB06-58B8BDB340EF}"/>
                  </a:ext>
                </a:extLst>
              </p:cNvPr>
              <p:cNvSpPr/>
              <p:nvPr/>
            </p:nvSpPr>
            <p:spPr bwMode="auto">
              <a:xfrm>
                <a:off x="1898" y="3167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5" name="iş1idé">
                <a:extLst>
                  <a:ext uri="{FF2B5EF4-FFF2-40B4-BE49-F238E27FC236}">
                    <a16:creationId xmlns:a16="http://schemas.microsoft.com/office/drawing/2014/main" id="{EC0B16A1-B32E-45E1-9830-03A28C602A4A}"/>
                  </a:ext>
                </a:extLst>
              </p:cNvPr>
              <p:cNvSpPr/>
              <p:nvPr/>
            </p:nvSpPr>
            <p:spPr bwMode="auto">
              <a:xfrm>
                <a:off x="1901" y="316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6" name="iślíďê">
                <a:extLst>
                  <a:ext uri="{FF2B5EF4-FFF2-40B4-BE49-F238E27FC236}">
                    <a16:creationId xmlns:a16="http://schemas.microsoft.com/office/drawing/2014/main" id="{D5465AF6-9137-424A-80FE-79BF198A301C}"/>
                  </a:ext>
                </a:extLst>
              </p:cNvPr>
              <p:cNvSpPr/>
              <p:nvPr/>
            </p:nvSpPr>
            <p:spPr bwMode="auto">
              <a:xfrm>
                <a:off x="1904" y="316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7" name="îślíḑé">
                <a:extLst>
                  <a:ext uri="{FF2B5EF4-FFF2-40B4-BE49-F238E27FC236}">
                    <a16:creationId xmlns:a16="http://schemas.microsoft.com/office/drawing/2014/main" id="{58ACD5C0-0064-4A03-BE0D-A85F4AF6F1A8}"/>
                  </a:ext>
                </a:extLst>
              </p:cNvPr>
              <p:cNvSpPr/>
              <p:nvPr/>
            </p:nvSpPr>
            <p:spPr bwMode="auto">
              <a:xfrm>
                <a:off x="1903" y="31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8" name="ïśḻiḋé">
                <a:extLst>
                  <a:ext uri="{FF2B5EF4-FFF2-40B4-BE49-F238E27FC236}">
                    <a16:creationId xmlns:a16="http://schemas.microsoft.com/office/drawing/2014/main" id="{E9B70761-4F3C-4831-85B9-32272B228F1E}"/>
                  </a:ext>
                </a:extLst>
              </p:cNvPr>
              <p:cNvSpPr/>
              <p:nvPr/>
            </p:nvSpPr>
            <p:spPr bwMode="auto">
              <a:xfrm>
                <a:off x="1905" y="3150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9" name="i$ḻîďe">
                <a:extLst>
                  <a:ext uri="{FF2B5EF4-FFF2-40B4-BE49-F238E27FC236}">
                    <a16:creationId xmlns:a16="http://schemas.microsoft.com/office/drawing/2014/main" id="{7FE83128-5689-4921-AAA7-243019A09FFF}"/>
                  </a:ext>
                </a:extLst>
              </p:cNvPr>
              <p:cNvSpPr/>
              <p:nvPr/>
            </p:nvSpPr>
            <p:spPr bwMode="auto">
              <a:xfrm>
                <a:off x="1909" y="3153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0" name="iṥ1íḑé">
                <a:extLst>
                  <a:ext uri="{FF2B5EF4-FFF2-40B4-BE49-F238E27FC236}">
                    <a16:creationId xmlns:a16="http://schemas.microsoft.com/office/drawing/2014/main" id="{E66BEF9F-41C8-4F30-91B5-02503BFF5F32}"/>
                  </a:ext>
                </a:extLst>
              </p:cNvPr>
              <p:cNvSpPr/>
              <p:nvPr/>
            </p:nvSpPr>
            <p:spPr bwMode="auto">
              <a:xfrm>
                <a:off x="1907" y="315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1" name="iŝḻíḍe">
                <a:extLst>
                  <a:ext uri="{FF2B5EF4-FFF2-40B4-BE49-F238E27FC236}">
                    <a16:creationId xmlns:a16="http://schemas.microsoft.com/office/drawing/2014/main" id="{73555E1A-14DB-4A64-900C-05FEF7EDC256}"/>
                  </a:ext>
                </a:extLst>
              </p:cNvPr>
              <p:cNvSpPr/>
              <p:nvPr/>
            </p:nvSpPr>
            <p:spPr bwMode="auto">
              <a:xfrm>
                <a:off x="1907" y="31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2" name="ïŝḻïḓé">
                <a:extLst>
                  <a:ext uri="{FF2B5EF4-FFF2-40B4-BE49-F238E27FC236}">
                    <a16:creationId xmlns:a16="http://schemas.microsoft.com/office/drawing/2014/main" id="{12DD7BC9-0ADC-4C7A-858D-AE1E4B968983}"/>
                  </a:ext>
                </a:extLst>
              </p:cNvPr>
              <p:cNvSpPr/>
              <p:nvPr/>
            </p:nvSpPr>
            <p:spPr bwMode="auto">
              <a:xfrm>
                <a:off x="1907" y="316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3" name="îṡļîḓe">
                <a:extLst>
                  <a:ext uri="{FF2B5EF4-FFF2-40B4-BE49-F238E27FC236}">
                    <a16:creationId xmlns:a16="http://schemas.microsoft.com/office/drawing/2014/main" id="{CD0C683B-B109-4568-81CD-2D91C36336B3}"/>
                  </a:ext>
                </a:extLst>
              </p:cNvPr>
              <p:cNvSpPr/>
              <p:nvPr/>
            </p:nvSpPr>
            <p:spPr bwMode="auto">
              <a:xfrm>
                <a:off x="1908" y="3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4" name="í$ḷídê">
                <a:extLst>
                  <a:ext uri="{FF2B5EF4-FFF2-40B4-BE49-F238E27FC236}">
                    <a16:creationId xmlns:a16="http://schemas.microsoft.com/office/drawing/2014/main" id="{0C22FC3F-39DD-4708-B2A0-8B1529C28117}"/>
                  </a:ext>
                </a:extLst>
              </p:cNvPr>
              <p:cNvSpPr/>
              <p:nvPr/>
            </p:nvSpPr>
            <p:spPr bwMode="auto">
              <a:xfrm>
                <a:off x="1906" y="316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5" name="ïṡľiḋè">
                <a:extLst>
                  <a:ext uri="{FF2B5EF4-FFF2-40B4-BE49-F238E27FC236}">
                    <a16:creationId xmlns:a16="http://schemas.microsoft.com/office/drawing/2014/main" id="{4F169CC8-5420-46E6-B3A3-2D89E4EA4C33}"/>
                  </a:ext>
                </a:extLst>
              </p:cNvPr>
              <p:cNvSpPr/>
              <p:nvPr/>
            </p:nvSpPr>
            <p:spPr bwMode="auto">
              <a:xfrm>
                <a:off x="1902" y="317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6" name="îśḷîḋê">
                <a:extLst>
                  <a:ext uri="{FF2B5EF4-FFF2-40B4-BE49-F238E27FC236}">
                    <a16:creationId xmlns:a16="http://schemas.microsoft.com/office/drawing/2014/main" id="{99D8795E-AD15-464F-99E2-D1F213A503B0}"/>
                  </a:ext>
                </a:extLst>
              </p:cNvPr>
              <p:cNvSpPr/>
              <p:nvPr/>
            </p:nvSpPr>
            <p:spPr bwMode="auto">
              <a:xfrm>
                <a:off x="1910" y="3164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7" name="îŝḷïdé">
                <a:extLst>
                  <a:ext uri="{FF2B5EF4-FFF2-40B4-BE49-F238E27FC236}">
                    <a16:creationId xmlns:a16="http://schemas.microsoft.com/office/drawing/2014/main" id="{1D2B8FE9-3D30-4FCC-89F0-4CE0F62FAEF8}"/>
                  </a:ext>
                </a:extLst>
              </p:cNvPr>
              <p:cNvSpPr/>
              <p:nvPr/>
            </p:nvSpPr>
            <p:spPr bwMode="auto">
              <a:xfrm>
                <a:off x="1918" y="317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8" name="ïSļídé">
                <a:extLst>
                  <a:ext uri="{FF2B5EF4-FFF2-40B4-BE49-F238E27FC236}">
                    <a16:creationId xmlns:a16="http://schemas.microsoft.com/office/drawing/2014/main" id="{021F1B06-65E5-4ADE-B13F-BECB10BC6183}"/>
                  </a:ext>
                </a:extLst>
              </p:cNvPr>
              <p:cNvSpPr/>
              <p:nvPr/>
            </p:nvSpPr>
            <p:spPr bwMode="auto">
              <a:xfrm>
                <a:off x="1923" y="3196"/>
                <a:ext cx="3" cy="1"/>
              </a:xfrm>
              <a:custGeom>
                <a:avLst/>
                <a:gdLst>
                  <a:gd name="T0" fmla="*/ 1 w 3"/>
                  <a:gd name="T1" fmla="*/ 1 h 1"/>
                  <a:gd name="T2" fmla="*/ 1 w 3"/>
                  <a:gd name="T3" fmla="*/ 1 h 1"/>
                  <a:gd name="T4" fmla="*/ 2 w 3"/>
                  <a:gd name="T5" fmla="*/ 1 h 1"/>
                  <a:gd name="T6" fmla="*/ 2 w 3"/>
                  <a:gd name="T7" fmla="*/ 1 h 1"/>
                  <a:gd name="T8" fmla="*/ 1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9" name="îṩḷïďè">
                <a:extLst>
                  <a:ext uri="{FF2B5EF4-FFF2-40B4-BE49-F238E27FC236}">
                    <a16:creationId xmlns:a16="http://schemas.microsoft.com/office/drawing/2014/main" id="{D8AF36A0-941E-4DA3-BD83-023A33831986}"/>
                  </a:ext>
                </a:extLst>
              </p:cNvPr>
              <p:cNvSpPr/>
              <p:nvPr/>
            </p:nvSpPr>
            <p:spPr bwMode="auto">
              <a:xfrm>
                <a:off x="1886" y="320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0" name="ïṣļïḍe">
                <a:extLst>
                  <a:ext uri="{FF2B5EF4-FFF2-40B4-BE49-F238E27FC236}">
                    <a16:creationId xmlns:a16="http://schemas.microsoft.com/office/drawing/2014/main" id="{2AB2BA44-05B8-4E54-A24C-26942CA3D8A2}"/>
                  </a:ext>
                </a:extLst>
              </p:cNvPr>
              <p:cNvSpPr/>
              <p:nvPr/>
            </p:nvSpPr>
            <p:spPr bwMode="auto">
              <a:xfrm>
                <a:off x="1887" y="32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1" name="îṧľîḋè">
                <a:extLst>
                  <a:ext uri="{FF2B5EF4-FFF2-40B4-BE49-F238E27FC236}">
                    <a16:creationId xmlns:a16="http://schemas.microsoft.com/office/drawing/2014/main" id="{6CADF4A6-434C-4968-9ABA-04A1FFA6646E}"/>
                  </a:ext>
                </a:extLst>
              </p:cNvPr>
              <p:cNvSpPr/>
              <p:nvPr/>
            </p:nvSpPr>
            <p:spPr bwMode="auto">
              <a:xfrm>
                <a:off x="1888" y="32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2" name="ïs1îde">
                <a:extLst>
                  <a:ext uri="{FF2B5EF4-FFF2-40B4-BE49-F238E27FC236}">
                    <a16:creationId xmlns:a16="http://schemas.microsoft.com/office/drawing/2014/main" id="{200A6A0E-97D7-4325-A44D-212552244916}"/>
                  </a:ext>
                </a:extLst>
              </p:cNvPr>
              <p:cNvSpPr/>
              <p:nvPr/>
            </p:nvSpPr>
            <p:spPr bwMode="auto">
              <a:xfrm>
                <a:off x="1889" y="319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3" name="íṥ1iḑe">
                <a:extLst>
                  <a:ext uri="{FF2B5EF4-FFF2-40B4-BE49-F238E27FC236}">
                    <a16:creationId xmlns:a16="http://schemas.microsoft.com/office/drawing/2014/main" id="{BD31B801-9C0A-4BC2-B0B5-A3D4C273767B}"/>
                  </a:ext>
                </a:extLst>
              </p:cNvPr>
              <p:cNvSpPr/>
              <p:nvPr/>
            </p:nvSpPr>
            <p:spPr bwMode="auto">
              <a:xfrm>
                <a:off x="1886" y="3215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4" name="íṥľïḑé">
                <a:extLst>
                  <a:ext uri="{FF2B5EF4-FFF2-40B4-BE49-F238E27FC236}">
                    <a16:creationId xmlns:a16="http://schemas.microsoft.com/office/drawing/2014/main" id="{41DBCDE2-374D-4D2F-A5B9-B7A777DEED0D}"/>
                  </a:ext>
                </a:extLst>
              </p:cNvPr>
              <p:cNvSpPr/>
              <p:nvPr/>
            </p:nvSpPr>
            <p:spPr bwMode="auto">
              <a:xfrm>
                <a:off x="1884" y="322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5" name="îŝľiḑé">
                <a:extLst>
                  <a:ext uri="{FF2B5EF4-FFF2-40B4-BE49-F238E27FC236}">
                    <a16:creationId xmlns:a16="http://schemas.microsoft.com/office/drawing/2014/main" id="{F1FE7E0F-D7B2-4A85-AEDB-C8E2552964DF}"/>
                  </a:ext>
                </a:extLst>
              </p:cNvPr>
              <p:cNvSpPr/>
              <p:nvPr/>
            </p:nvSpPr>
            <p:spPr bwMode="auto">
              <a:xfrm>
                <a:off x="1884" y="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6" name="íŝlîḋè">
                <a:extLst>
                  <a:ext uri="{FF2B5EF4-FFF2-40B4-BE49-F238E27FC236}">
                    <a16:creationId xmlns:a16="http://schemas.microsoft.com/office/drawing/2014/main" id="{65677FBC-6C17-4563-8A1D-65C62F904CA8}"/>
                  </a:ext>
                </a:extLst>
              </p:cNvPr>
              <p:cNvSpPr/>
              <p:nvPr/>
            </p:nvSpPr>
            <p:spPr bwMode="auto">
              <a:xfrm>
                <a:off x="1882" y="323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7" name="iśḷiḍê">
                <a:extLst>
                  <a:ext uri="{FF2B5EF4-FFF2-40B4-BE49-F238E27FC236}">
                    <a16:creationId xmlns:a16="http://schemas.microsoft.com/office/drawing/2014/main" id="{6B222868-3420-410A-A388-2D1B1F515AEA}"/>
                  </a:ext>
                </a:extLst>
              </p:cNvPr>
              <p:cNvSpPr/>
              <p:nvPr/>
            </p:nvSpPr>
            <p:spPr bwMode="auto">
              <a:xfrm>
                <a:off x="1880" y="324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8" name="íšľîḑè">
                <a:extLst>
                  <a:ext uri="{FF2B5EF4-FFF2-40B4-BE49-F238E27FC236}">
                    <a16:creationId xmlns:a16="http://schemas.microsoft.com/office/drawing/2014/main" id="{A2B0CDE1-2A6A-4814-A9B1-11D1D7BCA3BB}"/>
                  </a:ext>
                </a:extLst>
              </p:cNvPr>
              <p:cNvSpPr/>
              <p:nvPr/>
            </p:nvSpPr>
            <p:spPr bwMode="auto">
              <a:xfrm>
                <a:off x="1888" y="3228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9" name="íŝ1íḑê">
                <a:extLst>
                  <a:ext uri="{FF2B5EF4-FFF2-40B4-BE49-F238E27FC236}">
                    <a16:creationId xmlns:a16="http://schemas.microsoft.com/office/drawing/2014/main" id="{BD2B64D8-1728-414B-BC63-757722A35F44}"/>
                  </a:ext>
                </a:extLst>
              </p:cNvPr>
              <p:cNvSpPr/>
              <p:nvPr/>
            </p:nvSpPr>
            <p:spPr bwMode="auto">
              <a:xfrm>
                <a:off x="1892" y="322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0" name="îṧlîďé">
                <a:extLst>
                  <a:ext uri="{FF2B5EF4-FFF2-40B4-BE49-F238E27FC236}">
                    <a16:creationId xmlns:a16="http://schemas.microsoft.com/office/drawing/2014/main" id="{D2823070-7F8A-4C8C-9BFE-73D643F7EF9A}"/>
                  </a:ext>
                </a:extLst>
              </p:cNvPr>
              <p:cNvSpPr/>
              <p:nvPr/>
            </p:nvSpPr>
            <p:spPr bwMode="auto">
              <a:xfrm>
                <a:off x="1892" y="3228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1" name="ïṣļíḍè">
                <a:extLst>
                  <a:ext uri="{FF2B5EF4-FFF2-40B4-BE49-F238E27FC236}">
                    <a16:creationId xmlns:a16="http://schemas.microsoft.com/office/drawing/2014/main" id="{16331113-D0D4-400B-8236-A9AE808C4059}"/>
                  </a:ext>
                </a:extLst>
              </p:cNvPr>
              <p:cNvSpPr/>
              <p:nvPr/>
            </p:nvSpPr>
            <p:spPr bwMode="auto">
              <a:xfrm>
                <a:off x="1893" y="323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2" name="îṣlîḋe">
                <a:extLst>
                  <a:ext uri="{FF2B5EF4-FFF2-40B4-BE49-F238E27FC236}">
                    <a16:creationId xmlns:a16="http://schemas.microsoft.com/office/drawing/2014/main" id="{B176965E-D969-4777-B676-5C0D03967535}"/>
                  </a:ext>
                </a:extLst>
              </p:cNvPr>
              <p:cNvSpPr/>
              <p:nvPr/>
            </p:nvSpPr>
            <p:spPr bwMode="auto">
              <a:xfrm>
                <a:off x="1905" y="321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3" name="ís1íḍé">
                <a:extLst>
                  <a:ext uri="{FF2B5EF4-FFF2-40B4-BE49-F238E27FC236}">
                    <a16:creationId xmlns:a16="http://schemas.microsoft.com/office/drawing/2014/main" id="{8F09AF4F-CA88-453C-BEFB-8C1FC9B1879D}"/>
                  </a:ext>
                </a:extLst>
              </p:cNvPr>
              <p:cNvSpPr/>
              <p:nvPr/>
            </p:nvSpPr>
            <p:spPr bwMode="auto">
              <a:xfrm>
                <a:off x="1931" y="320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4" name="íš1iḓê">
                <a:extLst>
                  <a:ext uri="{FF2B5EF4-FFF2-40B4-BE49-F238E27FC236}">
                    <a16:creationId xmlns:a16="http://schemas.microsoft.com/office/drawing/2014/main" id="{3AEE65D6-FE18-43EE-A5B6-2A0AD7256662}"/>
                  </a:ext>
                </a:extLst>
              </p:cNvPr>
              <p:cNvSpPr/>
              <p:nvPr/>
            </p:nvSpPr>
            <p:spPr bwMode="auto">
              <a:xfrm>
                <a:off x="1910" y="321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5" name="îṧ1íďè">
                <a:extLst>
                  <a:ext uri="{FF2B5EF4-FFF2-40B4-BE49-F238E27FC236}">
                    <a16:creationId xmlns:a16="http://schemas.microsoft.com/office/drawing/2014/main" id="{BB9D3E3F-8BDD-4A25-8A88-FC3ACB53318D}"/>
                  </a:ext>
                </a:extLst>
              </p:cNvPr>
              <p:cNvSpPr/>
              <p:nvPr/>
            </p:nvSpPr>
            <p:spPr bwMode="auto">
              <a:xfrm>
                <a:off x="1909" y="3210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6" name="iśľíḋê">
                <a:extLst>
                  <a:ext uri="{FF2B5EF4-FFF2-40B4-BE49-F238E27FC236}">
                    <a16:creationId xmlns:a16="http://schemas.microsoft.com/office/drawing/2014/main" id="{A5E4BA01-3A44-4975-95DB-E6ACE2B2C133}"/>
                  </a:ext>
                </a:extLst>
              </p:cNvPr>
              <p:cNvSpPr/>
              <p:nvPr/>
            </p:nvSpPr>
            <p:spPr bwMode="auto">
              <a:xfrm>
                <a:off x="1906" y="32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7" name="íşļiďê">
                <a:extLst>
                  <a:ext uri="{FF2B5EF4-FFF2-40B4-BE49-F238E27FC236}">
                    <a16:creationId xmlns:a16="http://schemas.microsoft.com/office/drawing/2014/main" id="{B7581D64-B068-4CEB-858D-480716F426E1}"/>
                  </a:ext>
                </a:extLst>
              </p:cNvPr>
              <p:cNvSpPr/>
              <p:nvPr/>
            </p:nvSpPr>
            <p:spPr bwMode="auto">
              <a:xfrm>
                <a:off x="1904" y="318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8" name="iŝļïḋè">
                <a:extLst>
                  <a:ext uri="{FF2B5EF4-FFF2-40B4-BE49-F238E27FC236}">
                    <a16:creationId xmlns:a16="http://schemas.microsoft.com/office/drawing/2014/main" id="{92EEE736-57F1-4C0A-BCB4-72D612A063AB}"/>
                  </a:ext>
                </a:extLst>
              </p:cNvPr>
              <p:cNvSpPr/>
              <p:nvPr/>
            </p:nvSpPr>
            <p:spPr bwMode="auto">
              <a:xfrm>
                <a:off x="1905" y="3176"/>
                <a:ext cx="2" cy="3"/>
              </a:xfrm>
              <a:custGeom>
                <a:avLst/>
                <a:gdLst>
                  <a:gd name="T0" fmla="*/ 1 w 2"/>
                  <a:gd name="T1" fmla="*/ 1 h 3"/>
                  <a:gd name="T2" fmla="*/ 0 w 2"/>
                  <a:gd name="T3" fmla="*/ 1 h 3"/>
                  <a:gd name="T4" fmla="*/ 0 w 2"/>
                  <a:gd name="T5" fmla="*/ 2 h 3"/>
                  <a:gd name="T6" fmla="*/ 1 w 2"/>
                  <a:gd name="T7" fmla="*/ 2 h 3"/>
                  <a:gd name="T8" fmla="*/ 1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3"/>
                      <a:pt x="2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9" name="îśľîḍe">
                <a:extLst>
                  <a:ext uri="{FF2B5EF4-FFF2-40B4-BE49-F238E27FC236}">
                    <a16:creationId xmlns:a16="http://schemas.microsoft.com/office/drawing/2014/main" id="{9E70B0D7-C4DD-49A8-9728-548F4382AE25}"/>
                  </a:ext>
                </a:extLst>
              </p:cNvPr>
              <p:cNvSpPr/>
              <p:nvPr/>
            </p:nvSpPr>
            <p:spPr bwMode="auto">
              <a:xfrm>
                <a:off x="1902" y="317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0" name="íṧḷîďé">
                <a:extLst>
                  <a:ext uri="{FF2B5EF4-FFF2-40B4-BE49-F238E27FC236}">
                    <a16:creationId xmlns:a16="http://schemas.microsoft.com/office/drawing/2014/main" id="{ED2C4848-E576-4446-986C-E5552F8EF76D}"/>
                  </a:ext>
                </a:extLst>
              </p:cNvPr>
              <p:cNvSpPr/>
              <p:nvPr/>
            </p:nvSpPr>
            <p:spPr bwMode="auto">
              <a:xfrm>
                <a:off x="1909" y="317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1" name="íśḷïḑê">
                <a:extLst>
                  <a:ext uri="{FF2B5EF4-FFF2-40B4-BE49-F238E27FC236}">
                    <a16:creationId xmlns:a16="http://schemas.microsoft.com/office/drawing/2014/main" id="{8150B808-73E7-4BBD-87FA-9D69138F2885}"/>
                  </a:ext>
                </a:extLst>
              </p:cNvPr>
              <p:cNvSpPr/>
              <p:nvPr/>
            </p:nvSpPr>
            <p:spPr bwMode="auto">
              <a:xfrm>
                <a:off x="1910" y="318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2" name="ïSḻídè">
                <a:extLst>
                  <a:ext uri="{FF2B5EF4-FFF2-40B4-BE49-F238E27FC236}">
                    <a16:creationId xmlns:a16="http://schemas.microsoft.com/office/drawing/2014/main" id="{85419B6A-3E51-49B5-98ED-D6F57EE8B174}"/>
                  </a:ext>
                </a:extLst>
              </p:cNvPr>
              <p:cNvSpPr/>
              <p:nvPr/>
            </p:nvSpPr>
            <p:spPr bwMode="auto">
              <a:xfrm>
                <a:off x="1910" y="318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3" name="i$ḻide">
                <a:extLst>
                  <a:ext uri="{FF2B5EF4-FFF2-40B4-BE49-F238E27FC236}">
                    <a16:creationId xmlns:a16="http://schemas.microsoft.com/office/drawing/2014/main" id="{B19BE6F2-81DD-4668-BD36-11252CE6F9E4}"/>
                  </a:ext>
                </a:extLst>
              </p:cNvPr>
              <p:cNvSpPr/>
              <p:nvPr/>
            </p:nvSpPr>
            <p:spPr bwMode="auto">
              <a:xfrm>
                <a:off x="1882" y="3253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4" name="íṣļîḓé">
                <a:extLst>
                  <a:ext uri="{FF2B5EF4-FFF2-40B4-BE49-F238E27FC236}">
                    <a16:creationId xmlns:a16="http://schemas.microsoft.com/office/drawing/2014/main" id="{C749EC0A-E0EB-4F22-A0CD-8A147CADA91A}"/>
                  </a:ext>
                </a:extLst>
              </p:cNvPr>
              <p:cNvSpPr/>
              <p:nvPr/>
            </p:nvSpPr>
            <p:spPr bwMode="auto">
              <a:xfrm>
                <a:off x="1880" y="3243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5" name="ïṣḻiḓè">
                <a:extLst>
                  <a:ext uri="{FF2B5EF4-FFF2-40B4-BE49-F238E27FC236}">
                    <a16:creationId xmlns:a16="http://schemas.microsoft.com/office/drawing/2014/main" id="{86766C05-4FC9-4D27-9A70-B5A43C988BD2}"/>
                  </a:ext>
                </a:extLst>
              </p:cNvPr>
              <p:cNvSpPr/>
              <p:nvPr/>
            </p:nvSpPr>
            <p:spPr bwMode="auto">
              <a:xfrm>
                <a:off x="1879" y="3239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6" name="ïṧḻïḓé">
                <a:extLst>
                  <a:ext uri="{FF2B5EF4-FFF2-40B4-BE49-F238E27FC236}">
                    <a16:creationId xmlns:a16="http://schemas.microsoft.com/office/drawing/2014/main" id="{C3F59286-2399-45C5-B85C-FF966F71A26C}"/>
                  </a:ext>
                </a:extLst>
              </p:cNvPr>
              <p:cNvSpPr/>
              <p:nvPr/>
            </p:nvSpPr>
            <p:spPr bwMode="auto">
              <a:xfrm>
                <a:off x="1883" y="3241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7" name="í$lîďe">
                <a:extLst>
                  <a:ext uri="{FF2B5EF4-FFF2-40B4-BE49-F238E27FC236}">
                    <a16:creationId xmlns:a16="http://schemas.microsoft.com/office/drawing/2014/main" id="{DB0324FF-FAF0-4521-AF0E-F62D48D62BFE}"/>
                  </a:ext>
                </a:extLst>
              </p:cNvPr>
              <p:cNvSpPr/>
              <p:nvPr/>
            </p:nvSpPr>
            <p:spPr bwMode="auto">
              <a:xfrm>
                <a:off x="1884" y="3232"/>
                <a:ext cx="1" cy="4"/>
              </a:xfrm>
              <a:custGeom>
                <a:avLst/>
                <a:gdLst>
                  <a:gd name="T0" fmla="*/ 0 w 1"/>
                  <a:gd name="T1" fmla="*/ 2 h 4"/>
                  <a:gd name="T2" fmla="*/ 0 w 1"/>
                  <a:gd name="T3" fmla="*/ 2 h 4"/>
                  <a:gd name="T4" fmla="*/ 0 w 1"/>
                  <a:gd name="T5" fmla="*/ 2 h 4"/>
                  <a:gd name="T6" fmla="*/ 0 w 1"/>
                  <a:gd name="T7" fmla="*/ 2 h 4"/>
                  <a:gd name="T8" fmla="*/ 0 w 1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8" name="îṡliḍe">
                <a:extLst>
                  <a:ext uri="{FF2B5EF4-FFF2-40B4-BE49-F238E27FC236}">
                    <a16:creationId xmlns:a16="http://schemas.microsoft.com/office/drawing/2014/main" id="{5A8728A3-19CB-4D6D-8A87-6C9B540D41B5}"/>
                  </a:ext>
                </a:extLst>
              </p:cNvPr>
              <p:cNvSpPr/>
              <p:nvPr/>
            </p:nvSpPr>
            <p:spPr bwMode="auto">
              <a:xfrm>
                <a:off x="1887" y="323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9" name="iśḷîḋè">
                <a:extLst>
                  <a:ext uri="{FF2B5EF4-FFF2-40B4-BE49-F238E27FC236}">
                    <a16:creationId xmlns:a16="http://schemas.microsoft.com/office/drawing/2014/main" id="{5B612910-C65F-4846-8C85-5B4D3067B204}"/>
                  </a:ext>
                </a:extLst>
              </p:cNvPr>
              <p:cNvSpPr/>
              <p:nvPr/>
            </p:nvSpPr>
            <p:spPr bwMode="auto">
              <a:xfrm>
                <a:off x="1885" y="322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0" name="ïṧļiďê">
                <a:extLst>
                  <a:ext uri="{FF2B5EF4-FFF2-40B4-BE49-F238E27FC236}">
                    <a16:creationId xmlns:a16="http://schemas.microsoft.com/office/drawing/2014/main" id="{3D28ECD3-9F74-4F8D-9F52-FA6723EFB075}"/>
                  </a:ext>
                </a:extLst>
              </p:cNvPr>
              <p:cNvSpPr/>
              <p:nvPr/>
            </p:nvSpPr>
            <p:spPr bwMode="auto">
              <a:xfrm>
                <a:off x="1884" y="3218"/>
                <a:ext cx="1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0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1" name="iṣlíḍe">
                <a:extLst>
                  <a:ext uri="{FF2B5EF4-FFF2-40B4-BE49-F238E27FC236}">
                    <a16:creationId xmlns:a16="http://schemas.microsoft.com/office/drawing/2014/main" id="{2F18B8F5-A63B-4F16-A800-F0452D957924}"/>
                  </a:ext>
                </a:extLst>
              </p:cNvPr>
              <p:cNvSpPr/>
              <p:nvPr/>
            </p:nvSpPr>
            <p:spPr bwMode="auto">
              <a:xfrm>
                <a:off x="1887" y="3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2" name="ísľiďê">
                <a:extLst>
                  <a:ext uri="{FF2B5EF4-FFF2-40B4-BE49-F238E27FC236}">
                    <a16:creationId xmlns:a16="http://schemas.microsoft.com/office/drawing/2014/main" id="{EE3A706A-531C-4E5B-89B0-6BE5EE0977D3}"/>
                  </a:ext>
                </a:extLst>
              </p:cNvPr>
              <p:cNvSpPr/>
              <p:nvPr/>
            </p:nvSpPr>
            <p:spPr bwMode="auto">
              <a:xfrm>
                <a:off x="1888" y="321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3" name="ïṧļíďè">
                <a:extLst>
                  <a:ext uri="{FF2B5EF4-FFF2-40B4-BE49-F238E27FC236}">
                    <a16:creationId xmlns:a16="http://schemas.microsoft.com/office/drawing/2014/main" id="{E49D6206-3A63-4336-8F24-83406C3DFFD5}"/>
                  </a:ext>
                </a:extLst>
              </p:cNvPr>
              <p:cNvSpPr/>
              <p:nvPr/>
            </p:nvSpPr>
            <p:spPr bwMode="auto">
              <a:xfrm>
                <a:off x="1891" y="321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4" name="íşlîdé">
                <a:extLst>
                  <a:ext uri="{FF2B5EF4-FFF2-40B4-BE49-F238E27FC236}">
                    <a16:creationId xmlns:a16="http://schemas.microsoft.com/office/drawing/2014/main" id="{DF73C516-2AE5-47B1-A053-C5A430E55C47}"/>
                  </a:ext>
                </a:extLst>
              </p:cNvPr>
              <p:cNvSpPr/>
              <p:nvPr/>
            </p:nvSpPr>
            <p:spPr bwMode="auto">
              <a:xfrm>
                <a:off x="1891" y="320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5" name="îśļîde">
                <a:extLst>
                  <a:ext uri="{FF2B5EF4-FFF2-40B4-BE49-F238E27FC236}">
                    <a16:creationId xmlns:a16="http://schemas.microsoft.com/office/drawing/2014/main" id="{BD0E30A3-B5A1-4936-A7CA-26ED31A89F1C}"/>
                  </a:ext>
                </a:extLst>
              </p:cNvPr>
              <p:cNvSpPr/>
              <p:nvPr/>
            </p:nvSpPr>
            <p:spPr bwMode="auto">
              <a:xfrm>
                <a:off x="1898" y="3214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6" name="iśľíḑè">
                <a:extLst>
                  <a:ext uri="{FF2B5EF4-FFF2-40B4-BE49-F238E27FC236}">
                    <a16:creationId xmlns:a16="http://schemas.microsoft.com/office/drawing/2014/main" id="{24128555-1198-4A05-B0B9-25AD8D9FBD60}"/>
                  </a:ext>
                </a:extLst>
              </p:cNvPr>
              <p:cNvSpPr/>
              <p:nvPr/>
            </p:nvSpPr>
            <p:spPr bwMode="auto">
              <a:xfrm>
                <a:off x="1889" y="320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7" name="ï$ḻiḑe">
                <a:extLst>
                  <a:ext uri="{FF2B5EF4-FFF2-40B4-BE49-F238E27FC236}">
                    <a16:creationId xmlns:a16="http://schemas.microsoft.com/office/drawing/2014/main" id="{98E5F2D7-99D6-4B2B-8BE8-C306805F4AD5}"/>
                  </a:ext>
                </a:extLst>
              </p:cNvPr>
              <p:cNvSpPr/>
              <p:nvPr/>
            </p:nvSpPr>
            <p:spPr bwMode="auto">
              <a:xfrm>
                <a:off x="1891" y="319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1 w 3"/>
                  <a:gd name="T3" fmla="*/ 2 h 2"/>
                  <a:gd name="T4" fmla="*/ 1 w 3"/>
                  <a:gd name="T5" fmla="*/ 2 h 2"/>
                  <a:gd name="T6" fmla="*/ 3 w 3"/>
                  <a:gd name="T7" fmla="*/ 1 h 2"/>
                  <a:gd name="T8" fmla="*/ 2 w 3"/>
                  <a:gd name="T9" fmla="*/ 0 h 2"/>
                  <a:gd name="T10" fmla="*/ 1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  <a:gd name="T16" fmla="*/ 0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8" name="îSľiḓè">
                <a:extLst>
                  <a:ext uri="{FF2B5EF4-FFF2-40B4-BE49-F238E27FC236}">
                    <a16:creationId xmlns:a16="http://schemas.microsoft.com/office/drawing/2014/main" id="{99FC0065-7F91-47A9-A82A-B937F0F9CC98}"/>
                  </a:ext>
                </a:extLst>
              </p:cNvPr>
              <p:cNvSpPr/>
              <p:nvPr/>
            </p:nvSpPr>
            <p:spPr bwMode="auto">
              <a:xfrm>
                <a:off x="1897" y="319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9" name="îṡḷiḓê">
                <a:extLst>
                  <a:ext uri="{FF2B5EF4-FFF2-40B4-BE49-F238E27FC236}">
                    <a16:creationId xmlns:a16="http://schemas.microsoft.com/office/drawing/2014/main" id="{512D0F1C-D4D0-439C-AB1C-C440642CD6EA}"/>
                  </a:ext>
                </a:extLst>
              </p:cNvPr>
              <p:cNvSpPr/>
              <p:nvPr/>
            </p:nvSpPr>
            <p:spPr bwMode="auto">
              <a:xfrm>
                <a:off x="1900" y="3196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0" name="îṡļîḓe">
                <a:extLst>
                  <a:ext uri="{FF2B5EF4-FFF2-40B4-BE49-F238E27FC236}">
                    <a16:creationId xmlns:a16="http://schemas.microsoft.com/office/drawing/2014/main" id="{85D23834-ACD8-4EF6-92CA-5C8FD02B2F99}"/>
                  </a:ext>
                </a:extLst>
              </p:cNvPr>
              <p:cNvSpPr/>
              <p:nvPr/>
            </p:nvSpPr>
            <p:spPr bwMode="auto">
              <a:xfrm>
                <a:off x="1898" y="3188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1" name="îṧ1ídé">
                <a:extLst>
                  <a:ext uri="{FF2B5EF4-FFF2-40B4-BE49-F238E27FC236}">
                    <a16:creationId xmlns:a16="http://schemas.microsoft.com/office/drawing/2014/main" id="{1B18BF3C-44E3-4A49-9261-24A9693E49ED}"/>
                  </a:ext>
                </a:extLst>
              </p:cNvPr>
              <p:cNvSpPr/>
              <p:nvPr/>
            </p:nvSpPr>
            <p:spPr bwMode="auto">
              <a:xfrm>
                <a:off x="1901" y="31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2" name="íŝlíḑé">
                <a:extLst>
                  <a:ext uri="{FF2B5EF4-FFF2-40B4-BE49-F238E27FC236}">
                    <a16:creationId xmlns:a16="http://schemas.microsoft.com/office/drawing/2014/main" id="{5B32EEA7-2684-422B-9BB7-1F77626D4C53}"/>
                  </a:ext>
                </a:extLst>
              </p:cNvPr>
              <p:cNvSpPr/>
              <p:nvPr/>
            </p:nvSpPr>
            <p:spPr bwMode="auto">
              <a:xfrm>
                <a:off x="1895" y="3207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3" name="íśliďê">
                <a:extLst>
                  <a:ext uri="{FF2B5EF4-FFF2-40B4-BE49-F238E27FC236}">
                    <a16:creationId xmlns:a16="http://schemas.microsoft.com/office/drawing/2014/main" id="{E4E62CE8-9B8D-44F5-8305-12F1C92DC6CC}"/>
                  </a:ext>
                </a:extLst>
              </p:cNvPr>
              <p:cNvSpPr/>
              <p:nvPr/>
            </p:nvSpPr>
            <p:spPr bwMode="auto">
              <a:xfrm>
                <a:off x="1892" y="321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4" name="iṥļíďé">
                <a:extLst>
                  <a:ext uri="{FF2B5EF4-FFF2-40B4-BE49-F238E27FC236}">
                    <a16:creationId xmlns:a16="http://schemas.microsoft.com/office/drawing/2014/main" id="{723CBC24-2D37-4337-B331-79803D9AFFC4}"/>
                  </a:ext>
                </a:extLst>
              </p:cNvPr>
              <p:cNvSpPr/>
              <p:nvPr/>
            </p:nvSpPr>
            <p:spPr bwMode="auto">
              <a:xfrm>
                <a:off x="1892" y="322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5" name="iSļíḑe">
                <a:extLst>
                  <a:ext uri="{FF2B5EF4-FFF2-40B4-BE49-F238E27FC236}">
                    <a16:creationId xmlns:a16="http://schemas.microsoft.com/office/drawing/2014/main" id="{F04D7DD7-DD52-47CC-891D-2C5F9BACE5B8}"/>
                  </a:ext>
                </a:extLst>
              </p:cNvPr>
              <p:cNvSpPr/>
              <p:nvPr/>
            </p:nvSpPr>
            <p:spPr bwMode="auto">
              <a:xfrm>
                <a:off x="1896" y="3226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6" name="îśľîḑê">
                <a:extLst>
                  <a:ext uri="{FF2B5EF4-FFF2-40B4-BE49-F238E27FC236}">
                    <a16:creationId xmlns:a16="http://schemas.microsoft.com/office/drawing/2014/main" id="{2AD53DBC-796F-4B0A-B013-2FAD94DF1FEA}"/>
                  </a:ext>
                </a:extLst>
              </p:cNvPr>
              <p:cNvSpPr/>
              <p:nvPr/>
            </p:nvSpPr>
            <p:spPr bwMode="auto">
              <a:xfrm>
                <a:off x="1935" y="324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7" name="iś1ïḓe">
                <a:extLst>
                  <a:ext uri="{FF2B5EF4-FFF2-40B4-BE49-F238E27FC236}">
                    <a16:creationId xmlns:a16="http://schemas.microsoft.com/office/drawing/2014/main" id="{EF588F64-6FD2-4CC9-8246-621F7D6A0617}"/>
                  </a:ext>
                </a:extLst>
              </p:cNvPr>
              <p:cNvSpPr/>
              <p:nvPr/>
            </p:nvSpPr>
            <p:spPr bwMode="auto">
              <a:xfrm>
                <a:off x="1933" y="3250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8" name="iṡḻiḑè">
                <a:extLst>
                  <a:ext uri="{FF2B5EF4-FFF2-40B4-BE49-F238E27FC236}">
                    <a16:creationId xmlns:a16="http://schemas.microsoft.com/office/drawing/2014/main" id="{C71B3019-A4CD-4863-98EC-4CEF43FF7922}"/>
                  </a:ext>
                </a:extLst>
              </p:cNvPr>
              <p:cNvSpPr/>
              <p:nvPr/>
            </p:nvSpPr>
            <p:spPr bwMode="auto">
              <a:xfrm>
                <a:off x="1923" y="325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9" name="îṣľîḑe">
                <a:extLst>
                  <a:ext uri="{FF2B5EF4-FFF2-40B4-BE49-F238E27FC236}">
                    <a16:creationId xmlns:a16="http://schemas.microsoft.com/office/drawing/2014/main" id="{730412EF-3F03-494E-9AA6-56009C6A9539}"/>
                  </a:ext>
                </a:extLst>
              </p:cNvPr>
              <p:cNvSpPr/>
              <p:nvPr/>
            </p:nvSpPr>
            <p:spPr bwMode="auto">
              <a:xfrm>
                <a:off x="1908" y="32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0" name="îśḷíḋê">
                <a:extLst>
                  <a:ext uri="{FF2B5EF4-FFF2-40B4-BE49-F238E27FC236}">
                    <a16:creationId xmlns:a16="http://schemas.microsoft.com/office/drawing/2014/main" id="{6AF2C5E6-997B-4E80-B012-087396606038}"/>
                  </a:ext>
                </a:extLst>
              </p:cNvPr>
              <p:cNvSpPr/>
              <p:nvPr/>
            </p:nvSpPr>
            <p:spPr bwMode="auto">
              <a:xfrm>
                <a:off x="1898" y="3283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1" name="iš1iḓè">
                <a:extLst>
                  <a:ext uri="{FF2B5EF4-FFF2-40B4-BE49-F238E27FC236}">
                    <a16:creationId xmlns:a16="http://schemas.microsoft.com/office/drawing/2014/main" id="{9D962DCA-5A68-40B8-B37C-FE93FFA09781}"/>
                  </a:ext>
                </a:extLst>
              </p:cNvPr>
              <p:cNvSpPr/>
              <p:nvPr/>
            </p:nvSpPr>
            <p:spPr bwMode="auto">
              <a:xfrm>
                <a:off x="1911" y="326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2" name="iṧḷíďé">
                <a:extLst>
                  <a:ext uri="{FF2B5EF4-FFF2-40B4-BE49-F238E27FC236}">
                    <a16:creationId xmlns:a16="http://schemas.microsoft.com/office/drawing/2014/main" id="{95BB3677-F575-4AF5-AA57-2190294AE957}"/>
                  </a:ext>
                </a:extLst>
              </p:cNvPr>
              <p:cNvSpPr/>
              <p:nvPr/>
            </p:nvSpPr>
            <p:spPr bwMode="auto">
              <a:xfrm>
                <a:off x="1917" y="325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3" name="ïśḻídé">
                <a:extLst>
                  <a:ext uri="{FF2B5EF4-FFF2-40B4-BE49-F238E27FC236}">
                    <a16:creationId xmlns:a16="http://schemas.microsoft.com/office/drawing/2014/main" id="{DDC4813B-11B2-4572-A8EF-5483C153C7BD}"/>
                  </a:ext>
                </a:extLst>
              </p:cNvPr>
              <p:cNvSpPr/>
              <p:nvPr/>
            </p:nvSpPr>
            <p:spPr bwMode="auto">
              <a:xfrm>
                <a:off x="1923" y="324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4" name="ïSľiďe">
                <a:extLst>
                  <a:ext uri="{FF2B5EF4-FFF2-40B4-BE49-F238E27FC236}">
                    <a16:creationId xmlns:a16="http://schemas.microsoft.com/office/drawing/2014/main" id="{0C763F21-1002-446D-89DB-50087B8D0D57}"/>
                  </a:ext>
                </a:extLst>
              </p:cNvPr>
              <p:cNvSpPr/>
              <p:nvPr/>
            </p:nvSpPr>
            <p:spPr bwMode="auto">
              <a:xfrm>
                <a:off x="1936" y="32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5" name="îşḷídè">
                <a:extLst>
                  <a:ext uri="{FF2B5EF4-FFF2-40B4-BE49-F238E27FC236}">
                    <a16:creationId xmlns:a16="http://schemas.microsoft.com/office/drawing/2014/main" id="{8DE5C385-8BB2-41E5-9F0B-283E4B1313A7}"/>
                  </a:ext>
                </a:extLst>
              </p:cNvPr>
              <p:cNvSpPr/>
              <p:nvPr/>
            </p:nvSpPr>
            <p:spPr bwMode="auto">
              <a:xfrm>
                <a:off x="1944" y="3252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6" name="iṧ1iďê">
                <a:extLst>
                  <a:ext uri="{FF2B5EF4-FFF2-40B4-BE49-F238E27FC236}">
                    <a16:creationId xmlns:a16="http://schemas.microsoft.com/office/drawing/2014/main" id="{EB104332-8F53-4ED5-851B-45B68B52B862}"/>
                  </a:ext>
                </a:extLst>
              </p:cNvPr>
              <p:cNvSpPr/>
              <p:nvPr/>
            </p:nvSpPr>
            <p:spPr bwMode="auto">
              <a:xfrm>
                <a:off x="1939" y="32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7" name="ïSļîďê">
                <a:extLst>
                  <a:ext uri="{FF2B5EF4-FFF2-40B4-BE49-F238E27FC236}">
                    <a16:creationId xmlns:a16="http://schemas.microsoft.com/office/drawing/2014/main" id="{A55525AE-0019-4760-AD1E-E2C063E24A92}"/>
                  </a:ext>
                </a:extLst>
              </p:cNvPr>
              <p:cNvSpPr/>
              <p:nvPr/>
            </p:nvSpPr>
            <p:spPr bwMode="auto">
              <a:xfrm>
                <a:off x="1937" y="329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8" name="îśḷïḓè">
                <a:extLst>
                  <a:ext uri="{FF2B5EF4-FFF2-40B4-BE49-F238E27FC236}">
                    <a16:creationId xmlns:a16="http://schemas.microsoft.com/office/drawing/2014/main" id="{88A4FBCC-05DF-4975-8587-ED5EF91E67B8}"/>
                  </a:ext>
                </a:extLst>
              </p:cNvPr>
              <p:cNvSpPr/>
              <p:nvPr/>
            </p:nvSpPr>
            <p:spPr bwMode="auto">
              <a:xfrm>
                <a:off x="1928" y="331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9" name="í$1iḑe">
                <a:extLst>
                  <a:ext uri="{FF2B5EF4-FFF2-40B4-BE49-F238E27FC236}">
                    <a16:creationId xmlns:a16="http://schemas.microsoft.com/office/drawing/2014/main" id="{89DFC2E5-E2E8-4880-A479-F0B419ADAF34}"/>
                  </a:ext>
                </a:extLst>
              </p:cNvPr>
              <p:cNvSpPr/>
              <p:nvPr/>
            </p:nvSpPr>
            <p:spPr bwMode="auto">
              <a:xfrm>
                <a:off x="1908" y="3342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0" name="îṧ1iḍé">
                <a:extLst>
                  <a:ext uri="{FF2B5EF4-FFF2-40B4-BE49-F238E27FC236}">
                    <a16:creationId xmlns:a16="http://schemas.microsoft.com/office/drawing/2014/main" id="{3461E9DD-61FA-49DA-A058-B837B18A1AB5}"/>
                  </a:ext>
                </a:extLst>
              </p:cNvPr>
              <p:cNvSpPr/>
              <p:nvPr/>
            </p:nvSpPr>
            <p:spPr bwMode="auto">
              <a:xfrm>
                <a:off x="1871" y="3385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iṣ1íḑe">
              <a:extLst>
                <a:ext uri="{FF2B5EF4-FFF2-40B4-BE49-F238E27FC236}">
                  <a16:creationId xmlns:a16="http://schemas.microsoft.com/office/drawing/2014/main" id="{02A41585-9EA0-49C0-8111-EC0F232C65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44521" y="2813370"/>
              <a:ext cx="169608" cy="1012507"/>
              <a:chOff x="1860" y="3249"/>
              <a:chExt cx="99" cy="591"/>
            </a:xfrm>
            <a:solidFill>
              <a:schemeClr val="bg1">
                <a:lumMod val="85000"/>
              </a:schemeClr>
            </a:solidFill>
          </p:grpSpPr>
          <p:sp>
            <p:nvSpPr>
              <p:cNvPr id="2981" name="îšḷíḋe">
                <a:extLst>
                  <a:ext uri="{FF2B5EF4-FFF2-40B4-BE49-F238E27FC236}">
                    <a16:creationId xmlns:a16="http://schemas.microsoft.com/office/drawing/2014/main" id="{3A5258E4-856F-494C-88C2-8C42E21FB767}"/>
                  </a:ext>
                </a:extLst>
              </p:cNvPr>
              <p:cNvSpPr/>
              <p:nvPr/>
            </p:nvSpPr>
            <p:spPr bwMode="auto">
              <a:xfrm>
                <a:off x="1869" y="336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2" name="îşľiḍe">
                <a:extLst>
                  <a:ext uri="{FF2B5EF4-FFF2-40B4-BE49-F238E27FC236}">
                    <a16:creationId xmlns:a16="http://schemas.microsoft.com/office/drawing/2014/main" id="{011573E8-45DC-4162-9268-5425DBF7EF1A}"/>
                  </a:ext>
                </a:extLst>
              </p:cNvPr>
              <p:cNvSpPr/>
              <p:nvPr/>
            </p:nvSpPr>
            <p:spPr bwMode="auto">
              <a:xfrm>
                <a:off x="1864" y="3379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3" name="ïś1îḍé">
                <a:extLst>
                  <a:ext uri="{FF2B5EF4-FFF2-40B4-BE49-F238E27FC236}">
                    <a16:creationId xmlns:a16="http://schemas.microsoft.com/office/drawing/2014/main" id="{BF55D772-9BEF-4CC9-A5B9-69BA99E5700D}"/>
                  </a:ext>
                </a:extLst>
              </p:cNvPr>
              <p:cNvSpPr/>
              <p:nvPr/>
            </p:nvSpPr>
            <p:spPr bwMode="auto">
              <a:xfrm>
                <a:off x="1862" y="3344"/>
                <a:ext cx="4" cy="3"/>
              </a:xfrm>
              <a:custGeom>
                <a:avLst/>
                <a:gdLst>
                  <a:gd name="T0" fmla="*/ 3 w 3"/>
                  <a:gd name="T1" fmla="*/ 0 h 3"/>
                  <a:gd name="T2" fmla="*/ 2 w 3"/>
                  <a:gd name="T3" fmla="*/ 0 h 3"/>
                  <a:gd name="T4" fmla="*/ 3 w 3"/>
                  <a:gd name="T5" fmla="*/ 1 h 3"/>
                  <a:gd name="T6" fmla="*/ 3 w 3"/>
                  <a:gd name="T7" fmla="*/ 0 h 3"/>
                  <a:gd name="T8" fmla="*/ 3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0" y="0"/>
                      <a:pt x="3" y="3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4" name="íṧlídê">
                <a:extLst>
                  <a:ext uri="{FF2B5EF4-FFF2-40B4-BE49-F238E27FC236}">
                    <a16:creationId xmlns:a16="http://schemas.microsoft.com/office/drawing/2014/main" id="{CDB97F8B-F17D-48F5-B121-C051B6545802}"/>
                  </a:ext>
                </a:extLst>
              </p:cNvPr>
              <p:cNvSpPr/>
              <p:nvPr/>
            </p:nvSpPr>
            <p:spPr bwMode="auto">
              <a:xfrm>
                <a:off x="1866" y="333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5" name="işlïḍe">
                <a:extLst>
                  <a:ext uri="{FF2B5EF4-FFF2-40B4-BE49-F238E27FC236}">
                    <a16:creationId xmlns:a16="http://schemas.microsoft.com/office/drawing/2014/main" id="{D323B806-6073-487E-89F3-95EC1088FCF6}"/>
                  </a:ext>
                </a:extLst>
              </p:cNvPr>
              <p:cNvSpPr/>
              <p:nvPr/>
            </p:nvSpPr>
            <p:spPr bwMode="auto">
              <a:xfrm>
                <a:off x="1867" y="333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6" name="ïšļïde">
                <a:extLst>
                  <a:ext uri="{FF2B5EF4-FFF2-40B4-BE49-F238E27FC236}">
                    <a16:creationId xmlns:a16="http://schemas.microsoft.com/office/drawing/2014/main" id="{B2532BE3-D526-42FD-ADD8-D035E70922FA}"/>
                  </a:ext>
                </a:extLst>
              </p:cNvPr>
              <p:cNvSpPr/>
              <p:nvPr/>
            </p:nvSpPr>
            <p:spPr bwMode="auto">
              <a:xfrm>
                <a:off x="1872" y="3351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7" name="iś1îḋê">
                <a:extLst>
                  <a:ext uri="{FF2B5EF4-FFF2-40B4-BE49-F238E27FC236}">
                    <a16:creationId xmlns:a16="http://schemas.microsoft.com/office/drawing/2014/main" id="{1B2E1DF0-1BA0-4FD3-B434-BCD197B3F5DF}"/>
                  </a:ext>
                </a:extLst>
              </p:cNvPr>
              <p:cNvSpPr/>
              <p:nvPr/>
            </p:nvSpPr>
            <p:spPr bwMode="auto">
              <a:xfrm>
                <a:off x="1867" y="3361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8" name="ï$ḷïḋè">
                <a:extLst>
                  <a:ext uri="{FF2B5EF4-FFF2-40B4-BE49-F238E27FC236}">
                    <a16:creationId xmlns:a16="http://schemas.microsoft.com/office/drawing/2014/main" id="{46F79010-3E39-4206-A550-50937CFC4F2C}"/>
                  </a:ext>
                </a:extLst>
              </p:cNvPr>
              <p:cNvSpPr/>
              <p:nvPr/>
            </p:nvSpPr>
            <p:spPr bwMode="auto">
              <a:xfrm>
                <a:off x="1873" y="3380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9" name="iSľíḓé">
                <a:extLst>
                  <a:ext uri="{FF2B5EF4-FFF2-40B4-BE49-F238E27FC236}">
                    <a16:creationId xmlns:a16="http://schemas.microsoft.com/office/drawing/2014/main" id="{AB412A14-B6BD-4FE9-862E-FC8676199291}"/>
                  </a:ext>
                </a:extLst>
              </p:cNvPr>
              <p:cNvSpPr/>
              <p:nvPr/>
            </p:nvSpPr>
            <p:spPr bwMode="auto">
              <a:xfrm>
                <a:off x="1868" y="338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0" name="ísḻïḋè">
                <a:extLst>
                  <a:ext uri="{FF2B5EF4-FFF2-40B4-BE49-F238E27FC236}">
                    <a16:creationId xmlns:a16="http://schemas.microsoft.com/office/drawing/2014/main" id="{AC7EBABA-AB96-4A8E-8ADE-E3FDB91D0674}"/>
                  </a:ext>
                </a:extLst>
              </p:cNvPr>
              <p:cNvSpPr/>
              <p:nvPr/>
            </p:nvSpPr>
            <p:spPr bwMode="auto">
              <a:xfrm>
                <a:off x="1867" y="33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1" name="ïṧļíḋé">
                <a:extLst>
                  <a:ext uri="{FF2B5EF4-FFF2-40B4-BE49-F238E27FC236}">
                    <a16:creationId xmlns:a16="http://schemas.microsoft.com/office/drawing/2014/main" id="{36BA3F7F-09D2-43CE-AA69-A530F962D102}"/>
                  </a:ext>
                </a:extLst>
              </p:cNvPr>
              <p:cNvSpPr/>
              <p:nvPr/>
            </p:nvSpPr>
            <p:spPr bwMode="auto">
              <a:xfrm>
                <a:off x="1867" y="34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2" name="îSlïḍe">
                <a:extLst>
                  <a:ext uri="{FF2B5EF4-FFF2-40B4-BE49-F238E27FC236}">
                    <a16:creationId xmlns:a16="http://schemas.microsoft.com/office/drawing/2014/main" id="{B95B88D7-EACA-43A2-809F-ECEBFF8A0C44}"/>
                  </a:ext>
                </a:extLst>
              </p:cNvPr>
              <p:cNvSpPr/>
              <p:nvPr/>
            </p:nvSpPr>
            <p:spPr bwMode="auto">
              <a:xfrm>
                <a:off x="1875" y="343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3" name="îṧļíḑê">
                <a:extLst>
                  <a:ext uri="{FF2B5EF4-FFF2-40B4-BE49-F238E27FC236}">
                    <a16:creationId xmlns:a16="http://schemas.microsoft.com/office/drawing/2014/main" id="{5BBDA3E1-D22A-4315-B1B2-4630EE305381}"/>
                  </a:ext>
                </a:extLst>
              </p:cNvPr>
              <p:cNvSpPr/>
              <p:nvPr/>
            </p:nvSpPr>
            <p:spPr bwMode="auto">
              <a:xfrm>
                <a:off x="1872" y="345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4" name="isḷïḑè">
                <a:extLst>
                  <a:ext uri="{FF2B5EF4-FFF2-40B4-BE49-F238E27FC236}">
                    <a16:creationId xmlns:a16="http://schemas.microsoft.com/office/drawing/2014/main" id="{66599183-8874-43C7-880E-B29C75249A86}"/>
                  </a:ext>
                </a:extLst>
              </p:cNvPr>
              <p:cNvSpPr/>
              <p:nvPr/>
            </p:nvSpPr>
            <p:spPr bwMode="auto">
              <a:xfrm>
                <a:off x="1864" y="345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5" name="îṡlïḍê">
                <a:extLst>
                  <a:ext uri="{FF2B5EF4-FFF2-40B4-BE49-F238E27FC236}">
                    <a16:creationId xmlns:a16="http://schemas.microsoft.com/office/drawing/2014/main" id="{BBF26176-20F2-492A-910F-0A3EB7473F2A}"/>
                  </a:ext>
                </a:extLst>
              </p:cNvPr>
              <p:cNvSpPr/>
              <p:nvPr/>
            </p:nvSpPr>
            <p:spPr bwMode="auto">
              <a:xfrm>
                <a:off x="1864" y="344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6" name="iṡḻïḑè">
                <a:extLst>
                  <a:ext uri="{FF2B5EF4-FFF2-40B4-BE49-F238E27FC236}">
                    <a16:creationId xmlns:a16="http://schemas.microsoft.com/office/drawing/2014/main" id="{DE58C771-71AC-4CA0-A753-00796EDF6E12}"/>
                  </a:ext>
                </a:extLst>
              </p:cNvPr>
              <p:cNvSpPr/>
              <p:nvPr/>
            </p:nvSpPr>
            <p:spPr bwMode="auto">
              <a:xfrm>
                <a:off x="1862" y="343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7" name="íṩḻiḍe">
                <a:extLst>
                  <a:ext uri="{FF2B5EF4-FFF2-40B4-BE49-F238E27FC236}">
                    <a16:creationId xmlns:a16="http://schemas.microsoft.com/office/drawing/2014/main" id="{AF171AB5-28B6-4DF3-A0F7-5E7F38D448B1}"/>
                  </a:ext>
                </a:extLst>
              </p:cNvPr>
              <p:cNvSpPr/>
              <p:nvPr/>
            </p:nvSpPr>
            <p:spPr bwMode="auto">
              <a:xfrm>
                <a:off x="1860" y="3424"/>
                <a:ext cx="5" cy="3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4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8" name="i$ļiďê">
                <a:extLst>
                  <a:ext uri="{FF2B5EF4-FFF2-40B4-BE49-F238E27FC236}">
                    <a16:creationId xmlns:a16="http://schemas.microsoft.com/office/drawing/2014/main" id="{162D48C0-C465-4644-BCB0-5CA4E485D916}"/>
                  </a:ext>
                </a:extLst>
              </p:cNvPr>
              <p:cNvSpPr/>
              <p:nvPr/>
            </p:nvSpPr>
            <p:spPr bwMode="auto">
              <a:xfrm>
                <a:off x="1878" y="339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9" name="işļiḓe">
                <a:extLst>
                  <a:ext uri="{FF2B5EF4-FFF2-40B4-BE49-F238E27FC236}">
                    <a16:creationId xmlns:a16="http://schemas.microsoft.com/office/drawing/2014/main" id="{73B97081-99E7-4E80-B0FC-3C791D58CA9D}"/>
                  </a:ext>
                </a:extLst>
              </p:cNvPr>
              <p:cNvSpPr/>
              <p:nvPr/>
            </p:nvSpPr>
            <p:spPr bwMode="auto">
              <a:xfrm>
                <a:off x="1871" y="3413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0" name="îşliḓê">
                <a:extLst>
                  <a:ext uri="{FF2B5EF4-FFF2-40B4-BE49-F238E27FC236}">
                    <a16:creationId xmlns:a16="http://schemas.microsoft.com/office/drawing/2014/main" id="{A3F2D93E-BFF8-4AB9-AECB-6EB7B1734517}"/>
                  </a:ext>
                </a:extLst>
              </p:cNvPr>
              <p:cNvSpPr/>
              <p:nvPr/>
            </p:nvSpPr>
            <p:spPr bwMode="auto">
              <a:xfrm>
                <a:off x="1917" y="340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1" name="íṣļíḓê">
                <a:extLst>
                  <a:ext uri="{FF2B5EF4-FFF2-40B4-BE49-F238E27FC236}">
                    <a16:creationId xmlns:a16="http://schemas.microsoft.com/office/drawing/2014/main" id="{E821350F-D587-4C42-91EB-3588E2EF2D1E}"/>
                  </a:ext>
                </a:extLst>
              </p:cNvPr>
              <p:cNvSpPr/>
              <p:nvPr/>
            </p:nvSpPr>
            <p:spPr bwMode="auto">
              <a:xfrm>
                <a:off x="1909" y="3384"/>
                <a:ext cx="4" cy="2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1 h 2"/>
                  <a:gd name="T4" fmla="*/ 2 w 4"/>
                  <a:gd name="T5" fmla="*/ 1 h 2"/>
                  <a:gd name="T6" fmla="*/ 2 w 4"/>
                  <a:gd name="T7" fmla="*/ 1 h 2"/>
                  <a:gd name="T8" fmla="*/ 3 w 4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4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2" name="íṧ1iḋe">
                <a:extLst>
                  <a:ext uri="{FF2B5EF4-FFF2-40B4-BE49-F238E27FC236}">
                    <a16:creationId xmlns:a16="http://schemas.microsoft.com/office/drawing/2014/main" id="{7B3C0C17-DF58-42A4-A7E5-4481DAF44B89}"/>
                  </a:ext>
                </a:extLst>
              </p:cNvPr>
              <p:cNvSpPr/>
              <p:nvPr/>
            </p:nvSpPr>
            <p:spPr bwMode="auto">
              <a:xfrm>
                <a:off x="1913" y="3375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3" name="ïşḷîďè">
                <a:extLst>
                  <a:ext uri="{FF2B5EF4-FFF2-40B4-BE49-F238E27FC236}">
                    <a16:creationId xmlns:a16="http://schemas.microsoft.com/office/drawing/2014/main" id="{63FEEBDA-82E1-4772-994A-7FA0AADF0427}"/>
                  </a:ext>
                </a:extLst>
              </p:cNvPr>
              <p:cNvSpPr/>
              <p:nvPr/>
            </p:nvSpPr>
            <p:spPr bwMode="auto">
              <a:xfrm>
                <a:off x="1932" y="3369"/>
                <a:ext cx="3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  <a:gd name="T3" fmla="*/ 1 w 2"/>
                  <a:gd name="T4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4" name="ïṥľiďé">
                <a:extLst>
                  <a:ext uri="{FF2B5EF4-FFF2-40B4-BE49-F238E27FC236}">
                    <a16:creationId xmlns:a16="http://schemas.microsoft.com/office/drawing/2014/main" id="{1835FCBB-D488-4F73-92C5-20147BEC83CF}"/>
                  </a:ext>
                </a:extLst>
              </p:cNvPr>
              <p:cNvSpPr/>
              <p:nvPr/>
            </p:nvSpPr>
            <p:spPr bwMode="auto">
              <a:xfrm>
                <a:off x="1930" y="335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5" name="ísļïḋé">
                <a:extLst>
                  <a:ext uri="{FF2B5EF4-FFF2-40B4-BE49-F238E27FC236}">
                    <a16:creationId xmlns:a16="http://schemas.microsoft.com/office/drawing/2014/main" id="{44C9A3E7-2969-4796-9DE5-61B5AB7DE13F}"/>
                  </a:ext>
                </a:extLst>
              </p:cNvPr>
              <p:cNvSpPr/>
              <p:nvPr/>
            </p:nvSpPr>
            <p:spPr bwMode="auto">
              <a:xfrm>
                <a:off x="1941" y="33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6" name="i$ḷiḓê">
                <a:extLst>
                  <a:ext uri="{FF2B5EF4-FFF2-40B4-BE49-F238E27FC236}">
                    <a16:creationId xmlns:a16="http://schemas.microsoft.com/office/drawing/2014/main" id="{60905107-2F33-4E77-9510-F6A4F9153968}"/>
                  </a:ext>
                </a:extLst>
              </p:cNvPr>
              <p:cNvSpPr/>
              <p:nvPr/>
            </p:nvSpPr>
            <p:spPr bwMode="auto">
              <a:xfrm>
                <a:off x="1939" y="334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7" name="îŝľîďe">
                <a:extLst>
                  <a:ext uri="{FF2B5EF4-FFF2-40B4-BE49-F238E27FC236}">
                    <a16:creationId xmlns:a16="http://schemas.microsoft.com/office/drawing/2014/main" id="{5ABA2A1B-5A38-4B0F-B21D-E806D3919D4C}"/>
                  </a:ext>
                </a:extLst>
              </p:cNvPr>
              <p:cNvSpPr/>
              <p:nvPr/>
            </p:nvSpPr>
            <p:spPr bwMode="auto">
              <a:xfrm>
                <a:off x="1927" y="3346"/>
                <a:ext cx="2" cy="2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1 h 2"/>
                  <a:gd name="T4" fmla="*/ 2 w 2"/>
                  <a:gd name="T5" fmla="*/ 1 h 2"/>
                  <a:gd name="T6" fmla="*/ 1 w 2"/>
                  <a:gd name="T7" fmla="*/ 1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8" name="ïşḷíḋê">
                <a:extLst>
                  <a:ext uri="{FF2B5EF4-FFF2-40B4-BE49-F238E27FC236}">
                    <a16:creationId xmlns:a16="http://schemas.microsoft.com/office/drawing/2014/main" id="{6B5ADB52-FECF-47C6-97C9-F19111D9D9DC}"/>
                  </a:ext>
                </a:extLst>
              </p:cNvPr>
              <p:cNvSpPr/>
              <p:nvPr/>
            </p:nvSpPr>
            <p:spPr bwMode="auto">
              <a:xfrm>
                <a:off x="1954" y="3319"/>
                <a:ext cx="1" cy="3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9" name="íş1ïḋe">
                <a:extLst>
                  <a:ext uri="{FF2B5EF4-FFF2-40B4-BE49-F238E27FC236}">
                    <a16:creationId xmlns:a16="http://schemas.microsoft.com/office/drawing/2014/main" id="{0309F4FB-1B1C-4C9C-AD0C-C3422ACEF9E2}"/>
                  </a:ext>
                </a:extLst>
              </p:cNvPr>
              <p:cNvSpPr/>
              <p:nvPr/>
            </p:nvSpPr>
            <p:spPr bwMode="auto">
              <a:xfrm>
                <a:off x="1953" y="3326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1 w 3"/>
                  <a:gd name="T3" fmla="*/ 1 h 2"/>
                  <a:gd name="T4" fmla="*/ 2 w 3"/>
                  <a:gd name="T5" fmla="*/ 1 h 2"/>
                  <a:gd name="T6" fmla="*/ 2 w 3"/>
                  <a:gd name="T7" fmla="*/ 1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0" name="î$ḷïďé">
                <a:extLst>
                  <a:ext uri="{FF2B5EF4-FFF2-40B4-BE49-F238E27FC236}">
                    <a16:creationId xmlns:a16="http://schemas.microsoft.com/office/drawing/2014/main" id="{20C2D946-392C-496C-8249-90C1D3089EDB}"/>
                  </a:ext>
                </a:extLst>
              </p:cNvPr>
              <p:cNvSpPr/>
              <p:nvPr/>
            </p:nvSpPr>
            <p:spPr bwMode="auto">
              <a:xfrm>
                <a:off x="1954" y="333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1" name="íṥļîďe">
                <a:extLst>
                  <a:ext uri="{FF2B5EF4-FFF2-40B4-BE49-F238E27FC236}">
                    <a16:creationId xmlns:a16="http://schemas.microsoft.com/office/drawing/2014/main" id="{971B7838-7395-4BFB-9655-2E312E4EE2A8}"/>
                  </a:ext>
                </a:extLst>
              </p:cNvPr>
              <p:cNvSpPr/>
              <p:nvPr/>
            </p:nvSpPr>
            <p:spPr bwMode="auto">
              <a:xfrm>
                <a:off x="1954" y="33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2" name="íŝ1ïďe">
                <a:extLst>
                  <a:ext uri="{FF2B5EF4-FFF2-40B4-BE49-F238E27FC236}">
                    <a16:creationId xmlns:a16="http://schemas.microsoft.com/office/drawing/2014/main" id="{5C076E55-A700-45B9-9982-2E84137424F0}"/>
                  </a:ext>
                </a:extLst>
              </p:cNvPr>
              <p:cNvSpPr/>
              <p:nvPr/>
            </p:nvSpPr>
            <p:spPr bwMode="auto">
              <a:xfrm>
                <a:off x="1954" y="3340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3" name="isḷiḍê">
                <a:extLst>
                  <a:ext uri="{FF2B5EF4-FFF2-40B4-BE49-F238E27FC236}">
                    <a16:creationId xmlns:a16="http://schemas.microsoft.com/office/drawing/2014/main" id="{02B315D5-FA5F-4BA0-B399-99C555134084}"/>
                  </a:ext>
                </a:extLst>
              </p:cNvPr>
              <p:cNvSpPr/>
              <p:nvPr/>
            </p:nvSpPr>
            <p:spPr bwMode="auto">
              <a:xfrm>
                <a:off x="1949" y="3337"/>
                <a:ext cx="3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4" name="ïSḻïḋè">
                <a:extLst>
                  <a:ext uri="{FF2B5EF4-FFF2-40B4-BE49-F238E27FC236}">
                    <a16:creationId xmlns:a16="http://schemas.microsoft.com/office/drawing/2014/main" id="{7C193190-8EA2-4A55-895B-EF24D23DFD80}"/>
                  </a:ext>
                </a:extLst>
              </p:cNvPr>
              <p:cNvSpPr/>
              <p:nvPr/>
            </p:nvSpPr>
            <p:spPr bwMode="auto">
              <a:xfrm>
                <a:off x="1953" y="3335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5" name="îṩḻíḑé">
                <a:extLst>
                  <a:ext uri="{FF2B5EF4-FFF2-40B4-BE49-F238E27FC236}">
                    <a16:creationId xmlns:a16="http://schemas.microsoft.com/office/drawing/2014/main" id="{82341269-FF5C-4A65-A2A9-CAB99CFD0682}"/>
                  </a:ext>
                </a:extLst>
              </p:cNvPr>
              <p:cNvSpPr/>
              <p:nvPr/>
            </p:nvSpPr>
            <p:spPr bwMode="auto">
              <a:xfrm>
                <a:off x="1953" y="333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6" name="iŝḷïḋè">
                <a:extLst>
                  <a:ext uri="{FF2B5EF4-FFF2-40B4-BE49-F238E27FC236}">
                    <a16:creationId xmlns:a16="http://schemas.microsoft.com/office/drawing/2014/main" id="{156780E5-5451-4AB2-B459-B3758709F4E2}"/>
                  </a:ext>
                </a:extLst>
              </p:cNvPr>
              <p:cNvSpPr/>
              <p:nvPr/>
            </p:nvSpPr>
            <p:spPr bwMode="auto">
              <a:xfrm>
                <a:off x="1940" y="3342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7" name="îś1îďé">
                <a:extLst>
                  <a:ext uri="{FF2B5EF4-FFF2-40B4-BE49-F238E27FC236}">
                    <a16:creationId xmlns:a16="http://schemas.microsoft.com/office/drawing/2014/main" id="{CE42C0D2-BC4C-4DDB-BBFE-19CBD473CA8F}"/>
                  </a:ext>
                </a:extLst>
              </p:cNvPr>
              <p:cNvSpPr/>
              <p:nvPr/>
            </p:nvSpPr>
            <p:spPr bwMode="auto">
              <a:xfrm>
                <a:off x="1942" y="333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8" name="îṥ1ïḓe">
                <a:extLst>
                  <a:ext uri="{FF2B5EF4-FFF2-40B4-BE49-F238E27FC236}">
                    <a16:creationId xmlns:a16="http://schemas.microsoft.com/office/drawing/2014/main" id="{75D97EF5-8567-4D6B-BEFE-EE32CA4ECB92}"/>
                  </a:ext>
                </a:extLst>
              </p:cNvPr>
              <p:cNvSpPr/>
              <p:nvPr/>
            </p:nvSpPr>
            <p:spPr bwMode="auto">
              <a:xfrm>
                <a:off x="1941" y="32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9" name="îśḷîḋê">
                <a:extLst>
                  <a:ext uri="{FF2B5EF4-FFF2-40B4-BE49-F238E27FC236}">
                    <a16:creationId xmlns:a16="http://schemas.microsoft.com/office/drawing/2014/main" id="{DB61DBB5-A7B8-43DB-9637-D90B0C34E3D4}"/>
                  </a:ext>
                </a:extLst>
              </p:cNvPr>
              <p:cNvSpPr/>
              <p:nvPr/>
            </p:nvSpPr>
            <p:spPr bwMode="auto">
              <a:xfrm>
                <a:off x="1946" y="328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0" name="îṩlíďè">
                <a:extLst>
                  <a:ext uri="{FF2B5EF4-FFF2-40B4-BE49-F238E27FC236}">
                    <a16:creationId xmlns:a16="http://schemas.microsoft.com/office/drawing/2014/main" id="{47687342-0CC7-4CEB-888D-AFF83C4EDD1F}"/>
                  </a:ext>
                </a:extLst>
              </p:cNvPr>
              <p:cNvSpPr/>
              <p:nvPr/>
            </p:nvSpPr>
            <p:spPr bwMode="auto">
              <a:xfrm>
                <a:off x="1944" y="3309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2"/>
                      <a:pt x="1" y="2"/>
                      <a:pt x="2" y="2"/>
                    </a:cubicBezTo>
                    <a:cubicBezTo>
                      <a:pt x="3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1" name="iS1íḓe">
                <a:extLst>
                  <a:ext uri="{FF2B5EF4-FFF2-40B4-BE49-F238E27FC236}">
                    <a16:creationId xmlns:a16="http://schemas.microsoft.com/office/drawing/2014/main" id="{40914376-EE19-40FA-8874-DD7ECF0AFD39}"/>
                  </a:ext>
                </a:extLst>
              </p:cNvPr>
              <p:cNvSpPr/>
              <p:nvPr/>
            </p:nvSpPr>
            <p:spPr bwMode="auto">
              <a:xfrm>
                <a:off x="1956" y="3335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2" name="í$ḷíḑe">
                <a:extLst>
                  <a:ext uri="{FF2B5EF4-FFF2-40B4-BE49-F238E27FC236}">
                    <a16:creationId xmlns:a16="http://schemas.microsoft.com/office/drawing/2014/main" id="{9D09098E-FCA1-4774-925D-CA7C314F7421}"/>
                  </a:ext>
                </a:extLst>
              </p:cNvPr>
              <p:cNvSpPr/>
              <p:nvPr/>
            </p:nvSpPr>
            <p:spPr bwMode="auto">
              <a:xfrm>
                <a:off x="1876" y="3382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3" name="ïS1íḋé">
                <a:extLst>
                  <a:ext uri="{FF2B5EF4-FFF2-40B4-BE49-F238E27FC236}">
                    <a16:creationId xmlns:a16="http://schemas.microsoft.com/office/drawing/2014/main" id="{A1F98355-3123-4EFC-B9FA-C837E4A7D7EB}"/>
                  </a:ext>
                </a:extLst>
              </p:cNvPr>
              <p:cNvSpPr/>
              <p:nvPr/>
            </p:nvSpPr>
            <p:spPr bwMode="auto">
              <a:xfrm>
                <a:off x="1869" y="339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4" name="iŝḷïďè">
                <a:extLst>
                  <a:ext uri="{FF2B5EF4-FFF2-40B4-BE49-F238E27FC236}">
                    <a16:creationId xmlns:a16="http://schemas.microsoft.com/office/drawing/2014/main" id="{2681ADE8-1722-43D4-993A-E6F313A105B8}"/>
                  </a:ext>
                </a:extLst>
              </p:cNvPr>
              <p:cNvSpPr/>
              <p:nvPr/>
            </p:nvSpPr>
            <p:spPr bwMode="auto">
              <a:xfrm>
                <a:off x="1866" y="340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5" name="ïṩľïdê">
                <a:extLst>
                  <a:ext uri="{FF2B5EF4-FFF2-40B4-BE49-F238E27FC236}">
                    <a16:creationId xmlns:a16="http://schemas.microsoft.com/office/drawing/2014/main" id="{78FE569F-B0BF-4432-AF9D-CCB44BEF4560}"/>
                  </a:ext>
                </a:extLst>
              </p:cNvPr>
              <p:cNvSpPr/>
              <p:nvPr/>
            </p:nvSpPr>
            <p:spPr bwMode="auto">
              <a:xfrm>
                <a:off x="1866" y="3409"/>
                <a:ext cx="1" cy="3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6" name="iṡľîḑê">
                <a:extLst>
                  <a:ext uri="{FF2B5EF4-FFF2-40B4-BE49-F238E27FC236}">
                    <a16:creationId xmlns:a16="http://schemas.microsoft.com/office/drawing/2014/main" id="{04D4CE9B-F4EE-4B68-BDD6-5ADE3BC2DF05}"/>
                  </a:ext>
                </a:extLst>
              </p:cNvPr>
              <p:cNvSpPr/>
              <p:nvPr/>
            </p:nvSpPr>
            <p:spPr bwMode="auto">
              <a:xfrm>
                <a:off x="1947" y="334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7" name="í$ḻïḍé">
                <a:extLst>
                  <a:ext uri="{FF2B5EF4-FFF2-40B4-BE49-F238E27FC236}">
                    <a16:creationId xmlns:a16="http://schemas.microsoft.com/office/drawing/2014/main" id="{3C013AF2-4BDF-4553-B7EA-0579E13B6FFE}"/>
                  </a:ext>
                </a:extLst>
              </p:cNvPr>
              <p:cNvSpPr/>
              <p:nvPr/>
            </p:nvSpPr>
            <p:spPr bwMode="auto">
              <a:xfrm>
                <a:off x="1948" y="333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8" name="ísļîḓe">
                <a:extLst>
                  <a:ext uri="{FF2B5EF4-FFF2-40B4-BE49-F238E27FC236}">
                    <a16:creationId xmlns:a16="http://schemas.microsoft.com/office/drawing/2014/main" id="{21891AA1-7C8D-47C6-A399-D10C8B0075A6}"/>
                  </a:ext>
                </a:extLst>
              </p:cNvPr>
              <p:cNvSpPr/>
              <p:nvPr/>
            </p:nvSpPr>
            <p:spPr bwMode="auto">
              <a:xfrm>
                <a:off x="1896" y="3346"/>
                <a:ext cx="4" cy="2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2 h 2"/>
                  <a:gd name="T4" fmla="*/ 1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3" y="2"/>
                      <a:pt x="3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9" name="ïṩlîde">
                <a:extLst>
                  <a:ext uri="{FF2B5EF4-FFF2-40B4-BE49-F238E27FC236}">
                    <a16:creationId xmlns:a16="http://schemas.microsoft.com/office/drawing/2014/main" id="{2D89224D-014E-4BFB-9C37-98456EAFCFE9}"/>
                  </a:ext>
                </a:extLst>
              </p:cNvPr>
              <p:cNvSpPr/>
              <p:nvPr/>
            </p:nvSpPr>
            <p:spPr bwMode="auto">
              <a:xfrm>
                <a:off x="1883" y="336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0" name="ïṡ1ïḑè">
                <a:extLst>
                  <a:ext uri="{FF2B5EF4-FFF2-40B4-BE49-F238E27FC236}">
                    <a16:creationId xmlns:a16="http://schemas.microsoft.com/office/drawing/2014/main" id="{6015161E-AEB0-414E-9AAC-7A2C4E0E37E7}"/>
                  </a:ext>
                </a:extLst>
              </p:cNvPr>
              <p:cNvSpPr/>
              <p:nvPr/>
            </p:nvSpPr>
            <p:spPr bwMode="auto">
              <a:xfrm>
                <a:off x="1868" y="33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1" name="ïṥ1ïḍè">
                <a:extLst>
                  <a:ext uri="{FF2B5EF4-FFF2-40B4-BE49-F238E27FC236}">
                    <a16:creationId xmlns:a16="http://schemas.microsoft.com/office/drawing/2014/main" id="{85E7CE2F-F1A1-4A63-9F8D-EB74CAF8F6F0}"/>
                  </a:ext>
                </a:extLst>
              </p:cNvPr>
              <p:cNvSpPr/>
              <p:nvPr/>
            </p:nvSpPr>
            <p:spPr bwMode="auto">
              <a:xfrm>
                <a:off x="1869" y="331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2" name="ïśľíḓe">
                <a:extLst>
                  <a:ext uri="{FF2B5EF4-FFF2-40B4-BE49-F238E27FC236}">
                    <a16:creationId xmlns:a16="http://schemas.microsoft.com/office/drawing/2014/main" id="{0C178A1C-02E1-4DE0-97E0-ABB50CADEBF5}"/>
                  </a:ext>
                </a:extLst>
              </p:cNvPr>
              <p:cNvSpPr/>
              <p:nvPr/>
            </p:nvSpPr>
            <p:spPr bwMode="auto">
              <a:xfrm>
                <a:off x="1871" y="329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3" name="ïṡliḍê">
                <a:extLst>
                  <a:ext uri="{FF2B5EF4-FFF2-40B4-BE49-F238E27FC236}">
                    <a16:creationId xmlns:a16="http://schemas.microsoft.com/office/drawing/2014/main" id="{CF14787A-84FF-4351-82FC-21518FA0CFBA}"/>
                  </a:ext>
                </a:extLst>
              </p:cNvPr>
              <p:cNvSpPr/>
              <p:nvPr/>
            </p:nvSpPr>
            <p:spPr bwMode="auto">
              <a:xfrm>
                <a:off x="1872" y="32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4" name="î$ļídé">
                <a:extLst>
                  <a:ext uri="{FF2B5EF4-FFF2-40B4-BE49-F238E27FC236}">
                    <a16:creationId xmlns:a16="http://schemas.microsoft.com/office/drawing/2014/main" id="{6E179C8C-E748-4E95-B805-BF8C85B232F6}"/>
                  </a:ext>
                </a:extLst>
              </p:cNvPr>
              <p:cNvSpPr/>
              <p:nvPr/>
            </p:nvSpPr>
            <p:spPr bwMode="auto">
              <a:xfrm>
                <a:off x="1873" y="328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5" name="îṥliďè">
                <a:extLst>
                  <a:ext uri="{FF2B5EF4-FFF2-40B4-BE49-F238E27FC236}">
                    <a16:creationId xmlns:a16="http://schemas.microsoft.com/office/drawing/2014/main" id="{7EBD4BDF-BAF7-47C8-8E00-A7D1E9C77158}"/>
                  </a:ext>
                </a:extLst>
              </p:cNvPr>
              <p:cNvSpPr/>
              <p:nvPr/>
            </p:nvSpPr>
            <p:spPr bwMode="auto">
              <a:xfrm>
                <a:off x="1874" y="32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6" name="ïṣļîdê">
                <a:extLst>
                  <a:ext uri="{FF2B5EF4-FFF2-40B4-BE49-F238E27FC236}">
                    <a16:creationId xmlns:a16="http://schemas.microsoft.com/office/drawing/2014/main" id="{C1EB4B53-3440-4F72-B2D4-24056A2A001C}"/>
                  </a:ext>
                </a:extLst>
              </p:cNvPr>
              <p:cNvSpPr/>
              <p:nvPr/>
            </p:nvSpPr>
            <p:spPr bwMode="auto">
              <a:xfrm>
                <a:off x="1874" y="3271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7" name="íṡḷíďè">
                <a:extLst>
                  <a:ext uri="{FF2B5EF4-FFF2-40B4-BE49-F238E27FC236}">
                    <a16:creationId xmlns:a16="http://schemas.microsoft.com/office/drawing/2014/main" id="{4D41CD83-D706-4DA6-99D2-84A7C9C76B1F}"/>
                  </a:ext>
                </a:extLst>
              </p:cNvPr>
              <p:cNvSpPr/>
              <p:nvPr/>
            </p:nvSpPr>
            <p:spPr bwMode="auto">
              <a:xfrm>
                <a:off x="1876" y="3265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8" name="îṥļiḑé">
                <a:extLst>
                  <a:ext uri="{FF2B5EF4-FFF2-40B4-BE49-F238E27FC236}">
                    <a16:creationId xmlns:a16="http://schemas.microsoft.com/office/drawing/2014/main" id="{95295528-30C6-43BA-959D-FE8154AA5621}"/>
                  </a:ext>
                </a:extLst>
              </p:cNvPr>
              <p:cNvSpPr/>
              <p:nvPr/>
            </p:nvSpPr>
            <p:spPr bwMode="auto">
              <a:xfrm>
                <a:off x="1876" y="326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9" name="ïṥḻidè">
                <a:extLst>
                  <a:ext uri="{FF2B5EF4-FFF2-40B4-BE49-F238E27FC236}">
                    <a16:creationId xmlns:a16="http://schemas.microsoft.com/office/drawing/2014/main" id="{F1F1EA07-F928-4D08-9792-DE81AF8E5096}"/>
                  </a:ext>
                </a:extLst>
              </p:cNvPr>
              <p:cNvSpPr/>
              <p:nvPr/>
            </p:nvSpPr>
            <p:spPr bwMode="auto">
              <a:xfrm>
                <a:off x="1876" y="3257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0" name="îṩľíḍê">
                <a:extLst>
                  <a:ext uri="{FF2B5EF4-FFF2-40B4-BE49-F238E27FC236}">
                    <a16:creationId xmlns:a16="http://schemas.microsoft.com/office/drawing/2014/main" id="{AE738C13-A6E0-424D-AC45-DAFB5F00CDEB}"/>
                  </a:ext>
                </a:extLst>
              </p:cNvPr>
              <p:cNvSpPr/>
              <p:nvPr/>
            </p:nvSpPr>
            <p:spPr bwMode="auto">
              <a:xfrm>
                <a:off x="1877" y="325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1" name="iṣľiḍe">
                <a:extLst>
                  <a:ext uri="{FF2B5EF4-FFF2-40B4-BE49-F238E27FC236}">
                    <a16:creationId xmlns:a16="http://schemas.microsoft.com/office/drawing/2014/main" id="{44FC63ED-F9DD-47C1-8FF9-2AA57CE8E8C7}"/>
                  </a:ext>
                </a:extLst>
              </p:cNvPr>
              <p:cNvSpPr/>
              <p:nvPr/>
            </p:nvSpPr>
            <p:spPr bwMode="auto">
              <a:xfrm>
                <a:off x="1877" y="324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2" name="íślíḓe">
                <a:extLst>
                  <a:ext uri="{FF2B5EF4-FFF2-40B4-BE49-F238E27FC236}">
                    <a16:creationId xmlns:a16="http://schemas.microsoft.com/office/drawing/2014/main" id="{87AF3DC6-E165-43D7-959B-9DE3CCCBB2A4}"/>
                  </a:ext>
                </a:extLst>
              </p:cNvPr>
              <p:cNvSpPr/>
              <p:nvPr/>
            </p:nvSpPr>
            <p:spPr bwMode="auto">
              <a:xfrm>
                <a:off x="1882" y="325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3" name="iśliḑé">
                <a:extLst>
                  <a:ext uri="{FF2B5EF4-FFF2-40B4-BE49-F238E27FC236}">
                    <a16:creationId xmlns:a16="http://schemas.microsoft.com/office/drawing/2014/main" id="{B618F4C6-D29C-45D9-8717-644027E930CA}"/>
                  </a:ext>
                </a:extLst>
              </p:cNvPr>
              <p:cNvSpPr/>
              <p:nvPr/>
            </p:nvSpPr>
            <p:spPr bwMode="auto">
              <a:xfrm>
                <a:off x="1930" y="366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4" name="iṡḻîḋè">
                <a:extLst>
                  <a:ext uri="{FF2B5EF4-FFF2-40B4-BE49-F238E27FC236}">
                    <a16:creationId xmlns:a16="http://schemas.microsoft.com/office/drawing/2014/main" id="{CC8A3750-1A3E-4A46-A1AD-D9B2FD8EB046}"/>
                  </a:ext>
                </a:extLst>
              </p:cNvPr>
              <p:cNvSpPr/>
              <p:nvPr/>
            </p:nvSpPr>
            <p:spPr bwMode="auto">
              <a:xfrm>
                <a:off x="1931" y="367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5" name="íṥľiďé">
                <a:extLst>
                  <a:ext uri="{FF2B5EF4-FFF2-40B4-BE49-F238E27FC236}">
                    <a16:creationId xmlns:a16="http://schemas.microsoft.com/office/drawing/2014/main" id="{0B1B995F-8F12-4812-92E4-76BA974FED3E}"/>
                  </a:ext>
                </a:extLst>
              </p:cNvPr>
              <p:cNvSpPr/>
              <p:nvPr/>
            </p:nvSpPr>
            <p:spPr bwMode="auto">
              <a:xfrm>
                <a:off x="1930" y="368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6" name="íš1ïḍè">
                <a:extLst>
                  <a:ext uri="{FF2B5EF4-FFF2-40B4-BE49-F238E27FC236}">
                    <a16:creationId xmlns:a16="http://schemas.microsoft.com/office/drawing/2014/main" id="{C84194D2-C656-42B9-BFCC-EF27DD37F666}"/>
                  </a:ext>
                </a:extLst>
              </p:cNvPr>
              <p:cNvSpPr/>
              <p:nvPr/>
            </p:nvSpPr>
            <p:spPr bwMode="auto">
              <a:xfrm>
                <a:off x="1930" y="371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7" name="iṩ1íḓè">
                <a:extLst>
                  <a:ext uri="{FF2B5EF4-FFF2-40B4-BE49-F238E27FC236}">
                    <a16:creationId xmlns:a16="http://schemas.microsoft.com/office/drawing/2014/main" id="{54F20BF6-DCF3-449E-A8D2-430084C52139}"/>
                  </a:ext>
                </a:extLst>
              </p:cNvPr>
              <p:cNvSpPr/>
              <p:nvPr/>
            </p:nvSpPr>
            <p:spPr bwMode="auto">
              <a:xfrm>
                <a:off x="1946" y="370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8" name="íṩḷïḋê">
                <a:extLst>
                  <a:ext uri="{FF2B5EF4-FFF2-40B4-BE49-F238E27FC236}">
                    <a16:creationId xmlns:a16="http://schemas.microsoft.com/office/drawing/2014/main" id="{7D7EA1BE-D960-4A29-A9D4-48545EFEBD6A}"/>
                  </a:ext>
                </a:extLst>
              </p:cNvPr>
              <p:cNvSpPr/>
              <p:nvPr/>
            </p:nvSpPr>
            <p:spPr bwMode="auto">
              <a:xfrm>
                <a:off x="1944" y="3699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9" name="iṩḷïḍê">
                <a:extLst>
                  <a:ext uri="{FF2B5EF4-FFF2-40B4-BE49-F238E27FC236}">
                    <a16:creationId xmlns:a16="http://schemas.microsoft.com/office/drawing/2014/main" id="{F58EED09-DA5B-4B10-B6B0-4DCD479BCF6D}"/>
                  </a:ext>
                </a:extLst>
              </p:cNvPr>
              <p:cNvSpPr/>
              <p:nvPr/>
            </p:nvSpPr>
            <p:spPr bwMode="auto">
              <a:xfrm>
                <a:off x="1931" y="3695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0" name="ïṩliďê">
                <a:extLst>
                  <a:ext uri="{FF2B5EF4-FFF2-40B4-BE49-F238E27FC236}">
                    <a16:creationId xmlns:a16="http://schemas.microsoft.com/office/drawing/2014/main" id="{9A7B6172-CA4E-4B0E-B113-8450659D7A9E}"/>
                  </a:ext>
                </a:extLst>
              </p:cNvPr>
              <p:cNvSpPr/>
              <p:nvPr/>
            </p:nvSpPr>
            <p:spPr bwMode="auto">
              <a:xfrm>
                <a:off x="1927" y="369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1" name="îśľîdê">
                <a:extLst>
                  <a:ext uri="{FF2B5EF4-FFF2-40B4-BE49-F238E27FC236}">
                    <a16:creationId xmlns:a16="http://schemas.microsoft.com/office/drawing/2014/main" id="{DB55ED39-6C76-463F-98A4-53AE3244FA0A}"/>
                  </a:ext>
                </a:extLst>
              </p:cNvPr>
              <p:cNvSpPr/>
              <p:nvPr/>
            </p:nvSpPr>
            <p:spPr bwMode="auto">
              <a:xfrm>
                <a:off x="1923" y="3696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2" name="isḻide">
                <a:extLst>
                  <a:ext uri="{FF2B5EF4-FFF2-40B4-BE49-F238E27FC236}">
                    <a16:creationId xmlns:a16="http://schemas.microsoft.com/office/drawing/2014/main" id="{29DA9042-021E-46C7-9F8A-CA321314CEF6}"/>
                  </a:ext>
                </a:extLst>
              </p:cNvPr>
              <p:cNvSpPr/>
              <p:nvPr/>
            </p:nvSpPr>
            <p:spPr bwMode="auto">
              <a:xfrm>
                <a:off x="1920" y="371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3" name="îṣļîdê">
                <a:extLst>
                  <a:ext uri="{FF2B5EF4-FFF2-40B4-BE49-F238E27FC236}">
                    <a16:creationId xmlns:a16="http://schemas.microsoft.com/office/drawing/2014/main" id="{5676B59D-26D4-4272-A98E-17DBEF4428DF}"/>
                  </a:ext>
                </a:extLst>
              </p:cNvPr>
              <p:cNvSpPr/>
              <p:nvPr/>
            </p:nvSpPr>
            <p:spPr bwMode="auto">
              <a:xfrm>
                <a:off x="1911" y="372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4" name="íṥľîdè">
                <a:extLst>
                  <a:ext uri="{FF2B5EF4-FFF2-40B4-BE49-F238E27FC236}">
                    <a16:creationId xmlns:a16="http://schemas.microsoft.com/office/drawing/2014/main" id="{14A88469-2BF9-486D-89FF-AD93EBD6A28F}"/>
                  </a:ext>
                </a:extLst>
              </p:cNvPr>
              <p:cNvSpPr/>
              <p:nvPr/>
            </p:nvSpPr>
            <p:spPr bwMode="auto">
              <a:xfrm>
                <a:off x="1927" y="370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5" name="ïṩľidê">
                <a:extLst>
                  <a:ext uri="{FF2B5EF4-FFF2-40B4-BE49-F238E27FC236}">
                    <a16:creationId xmlns:a16="http://schemas.microsoft.com/office/drawing/2014/main" id="{59CF9241-3F6D-4D22-B929-51244949E9DA}"/>
                  </a:ext>
                </a:extLst>
              </p:cNvPr>
              <p:cNvSpPr/>
              <p:nvPr/>
            </p:nvSpPr>
            <p:spPr bwMode="auto">
              <a:xfrm>
                <a:off x="1931" y="3703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6" name="ïṧļiḓé">
                <a:extLst>
                  <a:ext uri="{FF2B5EF4-FFF2-40B4-BE49-F238E27FC236}">
                    <a16:creationId xmlns:a16="http://schemas.microsoft.com/office/drawing/2014/main" id="{3FE530DE-EEA4-42EA-B75A-6FF118608D2E}"/>
                  </a:ext>
                </a:extLst>
              </p:cNvPr>
              <p:cNvSpPr/>
              <p:nvPr/>
            </p:nvSpPr>
            <p:spPr bwMode="auto">
              <a:xfrm>
                <a:off x="1935" y="370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7" name="ïṧľïḓe">
                <a:extLst>
                  <a:ext uri="{FF2B5EF4-FFF2-40B4-BE49-F238E27FC236}">
                    <a16:creationId xmlns:a16="http://schemas.microsoft.com/office/drawing/2014/main" id="{40713636-538A-4777-A75B-5C51AA825D3C}"/>
                  </a:ext>
                </a:extLst>
              </p:cNvPr>
              <p:cNvSpPr/>
              <p:nvPr/>
            </p:nvSpPr>
            <p:spPr bwMode="auto">
              <a:xfrm>
                <a:off x="1929" y="3714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8" name="ïsľîḍê">
                <a:extLst>
                  <a:ext uri="{FF2B5EF4-FFF2-40B4-BE49-F238E27FC236}">
                    <a16:creationId xmlns:a16="http://schemas.microsoft.com/office/drawing/2014/main" id="{BCD0856D-E469-49C5-86AF-87B37F9321B8}"/>
                  </a:ext>
                </a:extLst>
              </p:cNvPr>
              <p:cNvSpPr/>
              <p:nvPr/>
            </p:nvSpPr>
            <p:spPr bwMode="auto">
              <a:xfrm>
                <a:off x="1915" y="3732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9" name="íṡlíḓè">
                <a:extLst>
                  <a:ext uri="{FF2B5EF4-FFF2-40B4-BE49-F238E27FC236}">
                    <a16:creationId xmlns:a16="http://schemas.microsoft.com/office/drawing/2014/main" id="{574002FF-517A-4C31-97E7-0492E779BC1A}"/>
                  </a:ext>
                </a:extLst>
              </p:cNvPr>
              <p:cNvSpPr/>
              <p:nvPr/>
            </p:nvSpPr>
            <p:spPr bwMode="auto">
              <a:xfrm>
                <a:off x="1935" y="371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0" name="îSlïḓé">
                <a:extLst>
                  <a:ext uri="{FF2B5EF4-FFF2-40B4-BE49-F238E27FC236}">
                    <a16:creationId xmlns:a16="http://schemas.microsoft.com/office/drawing/2014/main" id="{394099E3-AE09-4B45-A0C8-00D6B60C8A52}"/>
                  </a:ext>
                </a:extLst>
              </p:cNvPr>
              <p:cNvSpPr/>
              <p:nvPr/>
            </p:nvSpPr>
            <p:spPr bwMode="auto">
              <a:xfrm>
                <a:off x="1947" y="369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1" name="íS1ïdè">
                <a:extLst>
                  <a:ext uri="{FF2B5EF4-FFF2-40B4-BE49-F238E27FC236}">
                    <a16:creationId xmlns:a16="http://schemas.microsoft.com/office/drawing/2014/main" id="{06120711-683D-4B80-A13D-63D6DDCDFF71}"/>
                  </a:ext>
                </a:extLst>
              </p:cNvPr>
              <p:cNvSpPr/>
              <p:nvPr/>
            </p:nvSpPr>
            <p:spPr bwMode="auto">
              <a:xfrm>
                <a:off x="1941" y="3693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2" name="îṩḷiḑè">
                <a:extLst>
                  <a:ext uri="{FF2B5EF4-FFF2-40B4-BE49-F238E27FC236}">
                    <a16:creationId xmlns:a16="http://schemas.microsoft.com/office/drawing/2014/main" id="{813C6B01-F298-42A7-8497-54601F07DC75}"/>
                  </a:ext>
                </a:extLst>
              </p:cNvPr>
              <p:cNvSpPr/>
              <p:nvPr/>
            </p:nvSpPr>
            <p:spPr bwMode="auto">
              <a:xfrm>
                <a:off x="1937" y="370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3" name="îṣḷíḑê">
                <a:extLst>
                  <a:ext uri="{FF2B5EF4-FFF2-40B4-BE49-F238E27FC236}">
                    <a16:creationId xmlns:a16="http://schemas.microsoft.com/office/drawing/2014/main" id="{5C5D1C9E-E049-44AA-A879-A89BAC438CF2}"/>
                  </a:ext>
                </a:extLst>
              </p:cNvPr>
              <p:cNvSpPr/>
              <p:nvPr/>
            </p:nvSpPr>
            <p:spPr bwMode="auto">
              <a:xfrm>
                <a:off x="1929" y="3699"/>
                <a:ext cx="1" cy="4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2 h 3"/>
                  <a:gd name="T4" fmla="*/ 1 w 1"/>
                  <a:gd name="T5" fmla="*/ 1 h 3"/>
                  <a:gd name="T6" fmla="*/ 1 w 1"/>
                  <a:gd name="T7" fmla="*/ 1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4" name="iś1îḑé">
                <a:extLst>
                  <a:ext uri="{FF2B5EF4-FFF2-40B4-BE49-F238E27FC236}">
                    <a16:creationId xmlns:a16="http://schemas.microsoft.com/office/drawing/2014/main" id="{77D31C2F-AFD7-45C9-A14F-FC40F50C2E3F}"/>
                  </a:ext>
                </a:extLst>
              </p:cNvPr>
              <p:cNvSpPr/>
              <p:nvPr/>
            </p:nvSpPr>
            <p:spPr bwMode="auto">
              <a:xfrm>
                <a:off x="1936" y="36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5" name="îṥ1iḑé">
                <a:extLst>
                  <a:ext uri="{FF2B5EF4-FFF2-40B4-BE49-F238E27FC236}">
                    <a16:creationId xmlns:a16="http://schemas.microsoft.com/office/drawing/2014/main" id="{2B938393-BD5D-4552-8F60-889A8262FEE0}"/>
                  </a:ext>
                </a:extLst>
              </p:cNvPr>
              <p:cNvSpPr/>
              <p:nvPr/>
            </p:nvSpPr>
            <p:spPr bwMode="auto">
              <a:xfrm>
                <a:off x="1936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6" name="iSḻïḍê">
                <a:extLst>
                  <a:ext uri="{FF2B5EF4-FFF2-40B4-BE49-F238E27FC236}">
                    <a16:creationId xmlns:a16="http://schemas.microsoft.com/office/drawing/2014/main" id="{4533DCF5-66AD-4D67-8328-170667E02B18}"/>
                  </a:ext>
                </a:extLst>
              </p:cNvPr>
              <p:cNvSpPr/>
              <p:nvPr/>
            </p:nvSpPr>
            <p:spPr bwMode="auto">
              <a:xfrm>
                <a:off x="1933" y="3688"/>
                <a:ext cx="3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7" name="ïS1iďê">
                <a:extLst>
                  <a:ext uri="{FF2B5EF4-FFF2-40B4-BE49-F238E27FC236}">
                    <a16:creationId xmlns:a16="http://schemas.microsoft.com/office/drawing/2014/main" id="{33053A0D-5F11-4979-9488-2004C2489E2C}"/>
                  </a:ext>
                </a:extLst>
              </p:cNvPr>
              <p:cNvSpPr/>
              <p:nvPr/>
            </p:nvSpPr>
            <p:spPr bwMode="auto">
              <a:xfrm>
                <a:off x="1931" y="369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8" name="iṡḷïďe">
                <a:extLst>
                  <a:ext uri="{FF2B5EF4-FFF2-40B4-BE49-F238E27FC236}">
                    <a16:creationId xmlns:a16="http://schemas.microsoft.com/office/drawing/2014/main" id="{E2B037FB-9861-4621-B7B2-AE976D37427D}"/>
                  </a:ext>
                </a:extLst>
              </p:cNvPr>
              <p:cNvSpPr/>
              <p:nvPr/>
            </p:nvSpPr>
            <p:spPr bwMode="auto">
              <a:xfrm>
                <a:off x="1938" y="36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9" name="îśľíďè">
                <a:extLst>
                  <a:ext uri="{FF2B5EF4-FFF2-40B4-BE49-F238E27FC236}">
                    <a16:creationId xmlns:a16="http://schemas.microsoft.com/office/drawing/2014/main" id="{4BAB22E1-4063-4201-BEED-22A896EA4352}"/>
                  </a:ext>
                </a:extLst>
              </p:cNvPr>
              <p:cNvSpPr/>
              <p:nvPr/>
            </p:nvSpPr>
            <p:spPr bwMode="auto">
              <a:xfrm>
                <a:off x="1933" y="3677"/>
                <a:ext cx="5" cy="2"/>
              </a:xfrm>
              <a:custGeom>
                <a:avLst/>
                <a:gdLst>
                  <a:gd name="T0" fmla="*/ 1 w 4"/>
                  <a:gd name="T1" fmla="*/ 2 h 2"/>
                  <a:gd name="T2" fmla="*/ 2 w 4"/>
                  <a:gd name="T3" fmla="*/ 2 h 2"/>
                  <a:gd name="T4" fmla="*/ 2 w 4"/>
                  <a:gd name="T5" fmla="*/ 2 h 2"/>
                  <a:gd name="T6" fmla="*/ 1 w 4"/>
                  <a:gd name="T7" fmla="*/ 2 h 2"/>
                  <a:gd name="T8" fmla="*/ 1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0"/>
                      <a:pt x="0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0" name="íşľíḍè">
                <a:extLst>
                  <a:ext uri="{FF2B5EF4-FFF2-40B4-BE49-F238E27FC236}">
                    <a16:creationId xmlns:a16="http://schemas.microsoft.com/office/drawing/2014/main" id="{028652A4-0A07-49A3-9305-2CD0D7B45B45}"/>
                  </a:ext>
                </a:extLst>
              </p:cNvPr>
              <p:cNvSpPr/>
              <p:nvPr/>
            </p:nvSpPr>
            <p:spPr bwMode="auto">
              <a:xfrm>
                <a:off x="1938" y="3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1" name="iṡḻiḓé">
                <a:extLst>
                  <a:ext uri="{FF2B5EF4-FFF2-40B4-BE49-F238E27FC236}">
                    <a16:creationId xmlns:a16="http://schemas.microsoft.com/office/drawing/2014/main" id="{1FE02ED7-A972-4777-A5D4-A366DF8A40DC}"/>
                  </a:ext>
                </a:extLst>
              </p:cNvPr>
              <p:cNvSpPr/>
              <p:nvPr/>
            </p:nvSpPr>
            <p:spPr bwMode="auto">
              <a:xfrm>
                <a:off x="1935" y="370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2" name="íŝlïḋé">
                <a:extLst>
                  <a:ext uri="{FF2B5EF4-FFF2-40B4-BE49-F238E27FC236}">
                    <a16:creationId xmlns:a16="http://schemas.microsoft.com/office/drawing/2014/main" id="{0326A4C7-D086-4126-8622-065CCA1B0664}"/>
                  </a:ext>
                </a:extLst>
              </p:cNvPr>
              <p:cNvSpPr/>
              <p:nvPr/>
            </p:nvSpPr>
            <p:spPr bwMode="auto">
              <a:xfrm>
                <a:off x="1914" y="3728"/>
                <a:ext cx="3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3" name="ïSľíḍe">
                <a:extLst>
                  <a:ext uri="{FF2B5EF4-FFF2-40B4-BE49-F238E27FC236}">
                    <a16:creationId xmlns:a16="http://schemas.microsoft.com/office/drawing/2014/main" id="{6EDD8A9B-CF2B-4F64-B5D3-8E75D57F324C}"/>
                  </a:ext>
                </a:extLst>
              </p:cNvPr>
              <p:cNvSpPr/>
              <p:nvPr/>
            </p:nvSpPr>
            <p:spPr bwMode="auto">
              <a:xfrm>
                <a:off x="1874" y="3795"/>
                <a:ext cx="5" cy="3"/>
              </a:xfrm>
              <a:custGeom>
                <a:avLst/>
                <a:gdLst>
                  <a:gd name="T0" fmla="*/ 0 w 5"/>
                  <a:gd name="T1" fmla="*/ 2 h 3"/>
                  <a:gd name="T2" fmla="*/ 2 w 5"/>
                  <a:gd name="T3" fmla="*/ 3 h 3"/>
                  <a:gd name="T4" fmla="*/ 2 w 5"/>
                  <a:gd name="T5" fmla="*/ 0 h 3"/>
                  <a:gd name="T6" fmla="*/ 0 w 5"/>
                  <a:gd name="T7" fmla="*/ 2 h 3"/>
                  <a:gd name="T8" fmla="*/ 0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0" y="3"/>
                      <a:pt x="1" y="3"/>
                      <a:pt x="2" y="3"/>
                    </a:cubicBezTo>
                    <a:cubicBezTo>
                      <a:pt x="5" y="3"/>
                      <a:pt x="5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4" name="ïŝļïḑè">
                <a:extLst>
                  <a:ext uri="{FF2B5EF4-FFF2-40B4-BE49-F238E27FC236}">
                    <a16:creationId xmlns:a16="http://schemas.microsoft.com/office/drawing/2014/main" id="{886BC2BB-71C2-4985-8EAA-F05F886DECA5}"/>
                  </a:ext>
                </a:extLst>
              </p:cNvPr>
              <p:cNvSpPr/>
              <p:nvPr/>
            </p:nvSpPr>
            <p:spPr bwMode="auto">
              <a:xfrm>
                <a:off x="1876" y="378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5" name="íṧ1îḍè">
                <a:extLst>
                  <a:ext uri="{FF2B5EF4-FFF2-40B4-BE49-F238E27FC236}">
                    <a16:creationId xmlns:a16="http://schemas.microsoft.com/office/drawing/2014/main" id="{20607242-CD94-4EE1-842F-C9F3F26E2A0E}"/>
                  </a:ext>
                </a:extLst>
              </p:cNvPr>
              <p:cNvSpPr/>
              <p:nvPr/>
            </p:nvSpPr>
            <p:spPr bwMode="auto">
              <a:xfrm>
                <a:off x="1876" y="383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6" name="íṣļîďé">
                <a:extLst>
                  <a:ext uri="{FF2B5EF4-FFF2-40B4-BE49-F238E27FC236}">
                    <a16:creationId xmlns:a16="http://schemas.microsoft.com/office/drawing/2014/main" id="{2906F6B1-9358-4AFB-9614-D3F507C22106}"/>
                  </a:ext>
                </a:extLst>
              </p:cNvPr>
              <p:cNvSpPr/>
              <p:nvPr/>
            </p:nvSpPr>
            <p:spPr bwMode="auto">
              <a:xfrm>
                <a:off x="1877" y="383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7" name="ïSļiḑe">
                <a:extLst>
                  <a:ext uri="{FF2B5EF4-FFF2-40B4-BE49-F238E27FC236}">
                    <a16:creationId xmlns:a16="http://schemas.microsoft.com/office/drawing/2014/main" id="{BCB2E156-3D6A-47B2-A8A4-07291353E4F0}"/>
                  </a:ext>
                </a:extLst>
              </p:cNvPr>
              <p:cNvSpPr/>
              <p:nvPr/>
            </p:nvSpPr>
            <p:spPr bwMode="auto">
              <a:xfrm>
                <a:off x="1884" y="383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8" name="ïŝḻïḑê">
                <a:extLst>
                  <a:ext uri="{FF2B5EF4-FFF2-40B4-BE49-F238E27FC236}">
                    <a16:creationId xmlns:a16="http://schemas.microsoft.com/office/drawing/2014/main" id="{878D5649-6F6B-4189-8B5F-0B91EAF00D89}"/>
                  </a:ext>
                </a:extLst>
              </p:cNvPr>
              <p:cNvSpPr/>
              <p:nvPr/>
            </p:nvSpPr>
            <p:spPr bwMode="auto">
              <a:xfrm>
                <a:off x="1887" y="3835"/>
                <a:ext cx="5" cy="4"/>
              </a:xfrm>
              <a:custGeom>
                <a:avLst/>
                <a:gdLst>
                  <a:gd name="T0" fmla="*/ 3 w 5"/>
                  <a:gd name="T1" fmla="*/ 4 h 4"/>
                  <a:gd name="T2" fmla="*/ 3 w 5"/>
                  <a:gd name="T3" fmla="*/ 0 h 4"/>
                  <a:gd name="T4" fmla="*/ 3 w 5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cubicBezTo>
                      <a:pt x="5" y="4"/>
                      <a:pt x="5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9" name="isľíḍé">
                <a:extLst>
                  <a:ext uri="{FF2B5EF4-FFF2-40B4-BE49-F238E27FC236}">
                    <a16:creationId xmlns:a16="http://schemas.microsoft.com/office/drawing/2014/main" id="{75016E31-42D2-479B-BF53-9DEAE0D4B73B}"/>
                  </a:ext>
                </a:extLst>
              </p:cNvPr>
              <p:cNvSpPr/>
              <p:nvPr/>
            </p:nvSpPr>
            <p:spPr bwMode="auto">
              <a:xfrm>
                <a:off x="1891" y="383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0" name="ï$ḷîḓê">
                <a:extLst>
                  <a:ext uri="{FF2B5EF4-FFF2-40B4-BE49-F238E27FC236}">
                    <a16:creationId xmlns:a16="http://schemas.microsoft.com/office/drawing/2014/main" id="{BF2723E7-70F7-4DF5-8FA1-66C9AB0FC4FC}"/>
                  </a:ext>
                </a:extLst>
              </p:cNvPr>
              <p:cNvSpPr/>
              <p:nvPr/>
            </p:nvSpPr>
            <p:spPr bwMode="auto">
              <a:xfrm>
                <a:off x="1889" y="380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1" name="íšľîḑé">
                <a:extLst>
                  <a:ext uri="{FF2B5EF4-FFF2-40B4-BE49-F238E27FC236}">
                    <a16:creationId xmlns:a16="http://schemas.microsoft.com/office/drawing/2014/main" id="{2375C943-74E2-473F-A7E7-EE91BD7B57C0}"/>
                  </a:ext>
                </a:extLst>
              </p:cNvPr>
              <p:cNvSpPr/>
              <p:nvPr/>
            </p:nvSpPr>
            <p:spPr bwMode="auto">
              <a:xfrm>
                <a:off x="1892" y="377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2" name="ï$1ïḍè">
                <a:extLst>
                  <a:ext uri="{FF2B5EF4-FFF2-40B4-BE49-F238E27FC236}">
                    <a16:creationId xmlns:a16="http://schemas.microsoft.com/office/drawing/2014/main" id="{DE92C0AF-324C-4068-AF4E-D78AB0E42101}"/>
                  </a:ext>
                </a:extLst>
              </p:cNvPr>
              <p:cNvSpPr/>
              <p:nvPr/>
            </p:nvSpPr>
            <p:spPr bwMode="auto">
              <a:xfrm>
                <a:off x="1886" y="381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3" name="îš1ídê">
                <a:extLst>
                  <a:ext uri="{FF2B5EF4-FFF2-40B4-BE49-F238E27FC236}">
                    <a16:creationId xmlns:a16="http://schemas.microsoft.com/office/drawing/2014/main" id="{77904B5C-A242-445C-8278-5455E96068E7}"/>
                  </a:ext>
                </a:extLst>
              </p:cNvPr>
              <p:cNvSpPr/>
              <p:nvPr/>
            </p:nvSpPr>
            <p:spPr bwMode="auto">
              <a:xfrm>
                <a:off x="1884" y="38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4" name="íṩlíḍè">
                <a:extLst>
                  <a:ext uri="{FF2B5EF4-FFF2-40B4-BE49-F238E27FC236}">
                    <a16:creationId xmlns:a16="http://schemas.microsoft.com/office/drawing/2014/main" id="{7B053860-DB60-439E-AE32-D412538247F1}"/>
                  </a:ext>
                </a:extLst>
              </p:cNvPr>
              <p:cNvSpPr/>
              <p:nvPr/>
            </p:nvSpPr>
            <p:spPr bwMode="auto">
              <a:xfrm>
                <a:off x="1891" y="3820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5" name="ïSlïḓé">
                <a:extLst>
                  <a:ext uri="{FF2B5EF4-FFF2-40B4-BE49-F238E27FC236}">
                    <a16:creationId xmlns:a16="http://schemas.microsoft.com/office/drawing/2014/main" id="{ED448D84-4D45-41BA-8D5E-C6DA42193B49}"/>
                  </a:ext>
                </a:extLst>
              </p:cNvPr>
              <p:cNvSpPr/>
              <p:nvPr/>
            </p:nvSpPr>
            <p:spPr bwMode="auto">
              <a:xfrm>
                <a:off x="1895" y="381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6" name="ï$lîḓé">
                <a:extLst>
                  <a:ext uri="{FF2B5EF4-FFF2-40B4-BE49-F238E27FC236}">
                    <a16:creationId xmlns:a16="http://schemas.microsoft.com/office/drawing/2014/main" id="{91B4024A-6D3B-4CDC-B707-A2E383BFC823}"/>
                  </a:ext>
                </a:extLst>
              </p:cNvPr>
              <p:cNvSpPr/>
              <p:nvPr/>
            </p:nvSpPr>
            <p:spPr bwMode="auto">
              <a:xfrm>
                <a:off x="1891" y="3781"/>
                <a:ext cx="3" cy="2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3" y="2"/>
                      <a:pt x="3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7" name="ï$1iďè">
                <a:extLst>
                  <a:ext uri="{FF2B5EF4-FFF2-40B4-BE49-F238E27FC236}">
                    <a16:creationId xmlns:a16="http://schemas.microsoft.com/office/drawing/2014/main" id="{7DB29F98-F24F-4E29-96E4-D6522A59636C}"/>
                  </a:ext>
                </a:extLst>
              </p:cNvPr>
              <p:cNvSpPr/>
              <p:nvPr/>
            </p:nvSpPr>
            <p:spPr bwMode="auto">
              <a:xfrm>
                <a:off x="1882" y="3754"/>
                <a:ext cx="3" cy="4"/>
              </a:xfrm>
              <a:custGeom>
                <a:avLst/>
                <a:gdLst>
                  <a:gd name="T0" fmla="*/ 2 w 3"/>
                  <a:gd name="T1" fmla="*/ 2 h 3"/>
                  <a:gd name="T2" fmla="*/ 3 w 3"/>
                  <a:gd name="T3" fmla="*/ 3 h 3"/>
                  <a:gd name="T4" fmla="*/ 3 w 3"/>
                  <a:gd name="T5" fmla="*/ 2 h 3"/>
                  <a:gd name="T6" fmla="*/ 3 w 3"/>
                  <a:gd name="T7" fmla="*/ 1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2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8" name="îśḷiḓé">
                <a:extLst>
                  <a:ext uri="{FF2B5EF4-FFF2-40B4-BE49-F238E27FC236}">
                    <a16:creationId xmlns:a16="http://schemas.microsoft.com/office/drawing/2014/main" id="{E0108E8E-0EB0-4996-99D0-5D98CEF400CF}"/>
                  </a:ext>
                </a:extLst>
              </p:cNvPr>
              <p:cNvSpPr/>
              <p:nvPr/>
            </p:nvSpPr>
            <p:spPr bwMode="auto">
              <a:xfrm>
                <a:off x="1896" y="37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9" name="îṡ1ïḋè">
                <a:extLst>
                  <a:ext uri="{FF2B5EF4-FFF2-40B4-BE49-F238E27FC236}">
                    <a16:creationId xmlns:a16="http://schemas.microsoft.com/office/drawing/2014/main" id="{0170DA96-EAEF-421F-9864-E2C14D730FF7}"/>
                  </a:ext>
                </a:extLst>
              </p:cNvPr>
              <p:cNvSpPr/>
              <p:nvPr/>
            </p:nvSpPr>
            <p:spPr bwMode="auto">
              <a:xfrm>
                <a:off x="1902" y="376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0" name="îsľiḓé">
                <a:extLst>
                  <a:ext uri="{FF2B5EF4-FFF2-40B4-BE49-F238E27FC236}">
                    <a16:creationId xmlns:a16="http://schemas.microsoft.com/office/drawing/2014/main" id="{5D7C08D5-0683-43E0-B1F1-1DC6F237AAAD}"/>
                  </a:ext>
                </a:extLst>
              </p:cNvPr>
              <p:cNvSpPr/>
              <p:nvPr/>
            </p:nvSpPr>
            <p:spPr bwMode="auto">
              <a:xfrm>
                <a:off x="1907" y="375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1" name="íSľíde">
                <a:extLst>
                  <a:ext uri="{FF2B5EF4-FFF2-40B4-BE49-F238E27FC236}">
                    <a16:creationId xmlns:a16="http://schemas.microsoft.com/office/drawing/2014/main" id="{5ABEFA1A-E102-4BB5-80A7-BD2D8C73CF24}"/>
                  </a:ext>
                </a:extLst>
              </p:cNvPr>
              <p:cNvSpPr/>
              <p:nvPr/>
            </p:nvSpPr>
            <p:spPr bwMode="auto">
              <a:xfrm>
                <a:off x="1909" y="375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2" name="íSlíḑê">
                <a:extLst>
                  <a:ext uri="{FF2B5EF4-FFF2-40B4-BE49-F238E27FC236}">
                    <a16:creationId xmlns:a16="http://schemas.microsoft.com/office/drawing/2014/main" id="{8F11BAD5-D8ED-4F16-AFC0-94687B607AFF}"/>
                  </a:ext>
                </a:extLst>
              </p:cNvPr>
              <p:cNvSpPr/>
              <p:nvPr/>
            </p:nvSpPr>
            <p:spPr bwMode="auto">
              <a:xfrm>
                <a:off x="1900" y="374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3" name="ïsļïḑe">
                <a:extLst>
                  <a:ext uri="{FF2B5EF4-FFF2-40B4-BE49-F238E27FC236}">
                    <a16:creationId xmlns:a16="http://schemas.microsoft.com/office/drawing/2014/main" id="{515238AB-C8CD-4480-8C6E-EDF49BB1AC57}"/>
                  </a:ext>
                </a:extLst>
              </p:cNvPr>
              <p:cNvSpPr/>
              <p:nvPr/>
            </p:nvSpPr>
            <p:spPr bwMode="auto">
              <a:xfrm>
                <a:off x="1893" y="3721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4" name="îşľîḍè">
                <a:extLst>
                  <a:ext uri="{FF2B5EF4-FFF2-40B4-BE49-F238E27FC236}">
                    <a16:creationId xmlns:a16="http://schemas.microsoft.com/office/drawing/2014/main" id="{FC9B5032-92F1-470C-B157-D2DBAB540F24}"/>
                  </a:ext>
                </a:extLst>
              </p:cNvPr>
              <p:cNvSpPr/>
              <p:nvPr/>
            </p:nvSpPr>
            <p:spPr bwMode="auto">
              <a:xfrm>
                <a:off x="1904" y="3736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5" name="îšḻïďé">
                <a:extLst>
                  <a:ext uri="{FF2B5EF4-FFF2-40B4-BE49-F238E27FC236}">
                    <a16:creationId xmlns:a16="http://schemas.microsoft.com/office/drawing/2014/main" id="{2F8824F7-BF8C-45DE-AD5B-A68643254226}"/>
                  </a:ext>
                </a:extLst>
              </p:cNvPr>
              <p:cNvSpPr/>
              <p:nvPr/>
            </p:nvSpPr>
            <p:spPr bwMode="auto">
              <a:xfrm>
                <a:off x="1913" y="373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6" name="íṧľíḓê">
                <a:extLst>
                  <a:ext uri="{FF2B5EF4-FFF2-40B4-BE49-F238E27FC236}">
                    <a16:creationId xmlns:a16="http://schemas.microsoft.com/office/drawing/2014/main" id="{6524AE6A-8DC3-406C-8DAC-B09C8112409A}"/>
                  </a:ext>
                </a:extLst>
              </p:cNvPr>
              <p:cNvSpPr/>
              <p:nvPr/>
            </p:nvSpPr>
            <p:spPr bwMode="auto">
              <a:xfrm>
                <a:off x="1918" y="3735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7" name="ï$lîḓé">
                <a:extLst>
                  <a:ext uri="{FF2B5EF4-FFF2-40B4-BE49-F238E27FC236}">
                    <a16:creationId xmlns:a16="http://schemas.microsoft.com/office/drawing/2014/main" id="{4E0CD047-53D2-49DF-AD55-7B11C57BFAC7}"/>
                  </a:ext>
                </a:extLst>
              </p:cNvPr>
              <p:cNvSpPr/>
              <p:nvPr/>
            </p:nvSpPr>
            <p:spPr bwMode="auto">
              <a:xfrm>
                <a:off x="1922" y="372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8" name="ísḷíde">
                <a:extLst>
                  <a:ext uri="{FF2B5EF4-FFF2-40B4-BE49-F238E27FC236}">
                    <a16:creationId xmlns:a16="http://schemas.microsoft.com/office/drawing/2014/main" id="{67D75230-1101-4E39-9552-82E22392F902}"/>
                  </a:ext>
                </a:extLst>
              </p:cNvPr>
              <p:cNvSpPr/>
              <p:nvPr/>
            </p:nvSpPr>
            <p:spPr bwMode="auto">
              <a:xfrm>
                <a:off x="1918" y="371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9" name="ïṧľíḑê">
                <a:extLst>
                  <a:ext uri="{FF2B5EF4-FFF2-40B4-BE49-F238E27FC236}">
                    <a16:creationId xmlns:a16="http://schemas.microsoft.com/office/drawing/2014/main" id="{BFA88DB5-E836-489D-B82A-0D34E34B08B7}"/>
                  </a:ext>
                </a:extLst>
              </p:cNvPr>
              <p:cNvSpPr/>
              <p:nvPr/>
            </p:nvSpPr>
            <p:spPr bwMode="auto">
              <a:xfrm>
                <a:off x="1906" y="3711"/>
                <a:ext cx="3" cy="2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0" name="íŝḷiďe">
                <a:extLst>
                  <a:ext uri="{FF2B5EF4-FFF2-40B4-BE49-F238E27FC236}">
                    <a16:creationId xmlns:a16="http://schemas.microsoft.com/office/drawing/2014/main" id="{1CD70E1D-3F79-4A4B-93C7-E9B83C6DC612}"/>
                  </a:ext>
                </a:extLst>
              </p:cNvPr>
              <p:cNvSpPr/>
              <p:nvPr/>
            </p:nvSpPr>
            <p:spPr bwMode="auto">
              <a:xfrm>
                <a:off x="1887" y="3743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1" name="iṡlîḋê">
                <a:extLst>
                  <a:ext uri="{FF2B5EF4-FFF2-40B4-BE49-F238E27FC236}">
                    <a16:creationId xmlns:a16="http://schemas.microsoft.com/office/drawing/2014/main" id="{FBCCE47D-9689-45F9-8B36-09D19A2A3C47}"/>
                  </a:ext>
                </a:extLst>
              </p:cNvPr>
              <p:cNvSpPr/>
              <p:nvPr/>
            </p:nvSpPr>
            <p:spPr bwMode="auto">
              <a:xfrm>
                <a:off x="1875" y="375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2" name="íṡľïdè">
                <a:extLst>
                  <a:ext uri="{FF2B5EF4-FFF2-40B4-BE49-F238E27FC236}">
                    <a16:creationId xmlns:a16="http://schemas.microsoft.com/office/drawing/2014/main" id="{CF2E25A6-45B9-49BC-9930-E1B73257936F}"/>
                  </a:ext>
                </a:extLst>
              </p:cNvPr>
              <p:cNvSpPr/>
              <p:nvPr/>
            </p:nvSpPr>
            <p:spPr bwMode="auto">
              <a:xfrm>
                <a:off x="1874" y="377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3" name="ïş1îḍe">
                <a:extLst>
                  <a:ext uri="{FF2B5EF4-FFF2-40B4-BE49-F238E27FC236}">
                    <a16:creationId xmlns:a16="http://schemas.microsoft.com/office/drawing/2014/main" id="{E4704D61-E186-43DF-A18D-9D3988ABBB4F}"/>
                  </a:ext>
                </a:extLst>
              </p:cNvPr>
              <p:cNvSpPr/>
              <p:nvPr/>
            </p:nvSpPr>
            <p:spPr bwMode="auto">
              <a:xfrm>
                <a:off x="1874" y="377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4" name="î$ḷîde">
                <a:extLst>
                  <a:ext uri="{FF2B5EF4-FFF2-40B4-BE49-F238E27FC236}">
                    <a16:creationId xmlns:a16="http://schemas.microsoft.com/office/drawing/2014/main" id="{9C73A3AC-5DFF-4DB4-BEED-B4C10310909D}"/>
                  </a:ext>
                </a:extLst>
              </p:cNvPr>
              <p:cNvSpPr/>
              <p:nvPr/>
            </p:nvSpPr>
            <p:spPr bwMode="auto">
              <a:xfrm>
                <a:off x="1874" y="378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5" name="išlîḋê">
                <a:extLst>
                  <a:ext uri="{FF2B5EF4-FFF2-40B4-BE49-F238E27FC236}">
                    <a16:creationId xmlns:a16="http://schemas.microsoft.com/office/drawing/2014/main" id="{6D865CC5-529B-4D81-810E-D0186FE742F6}"/>
                  </a:ext>
                </a:extLst>
              </p:cNvPr>
              <p:cNvSpPr/>
              <p:nvPr/>
            </p:nvSpPr>
            <p:spPr bwMode="auto">
              <a:xfrm>
                <a:off x="1874" y="372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6" name="iṧliḍè">
                <a:extLst>
                  <a:ext uri="{FF2B5EF4-FFF2-40B4-BE49-F238E27FC236}">
                    <a16:creationId xmlns:a16="http://schemas.microsoft.com/office/drawing/2014/main" id="{9E9102DE-F014-4703-8591-B4ED7C196E41}"/>
                  </a:ext>
                </a:extLst>
              </p:cNvPr>
              <p:cNvSpPr/>
              <p:nvPr/>
            </p:nvSpPr>
            <p:spPr bwMode="auto">
              <a:xfrm>
                <a:off x="1875" y="372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7" name="íṣḻïḓé">
                <a:extLst>
                  <a:ext uri="{FF2B5EF4-FFF2-40B4-BE49-F238E27FC236}">
                    <a16:creationId xmlns:a16="http://schemas.microsoft.com/office/drawing/2014/main" id="{D1DFF818-3FCB-4C27-B7ED-0B764E39006F}"/>
                  </a:ext>
                </a:extLst>
              </p:cNvPr>
              <p:cNvSpPr/>
              <p:nvPr/>
            </p:nvSpPr>
            <p:spPr bwMode="auto">
              <a:xfrm>
                <a:off x="1874" y="3712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8" name="ïşḷiḑé">
                <a:extLst>
                  <a:ext uri="{FF2B5EF4-FFF2-40B4-BE49-F238E27FC236}">
                    <a16:creationId xmlns:a16="http://schemas.microsoft.com/office/drawing/2014/main" id="{AA696019-10F8-4B67-9B5C-8331E1DC7B01}"/>
                  </a:ext>
                </a:extLst>
              </p:cNvPr>
              <p:cNvSpPr/>
              <p:nvPr/>
            </p:nvSpPr>
            <p:spPr bwMode="auto">
              <a:xfrm>
                <a:off x="1874" y="37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9" name="îṥlíḍé">
                <a:extLst>
                  <a:ext uri="{FF2B5EF4-FFF2-40B4-BE49-F238E27FC236}">
                    <a16:creationId xmlns:a16="http://schemas.microsoft.com/office/drawing/2014/main" id="{F1CD70EE-D733-473F-A381-31538337C8F1}"/>
                  </a:ext>
                </a:extLst>
              </p:cNvPr>
              <p:cNvSpPr/>
              <p:nvPr/>
            </p:nvSpPr>
            <p:spPr bwMode="auto">
              <a:xfrm>
                <a:off x="1874" y="36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0" name="íṩliḑè">
                <a:extLst>
                  <a:ext uri="{FF2B5EF4-FFF2-40B4-BE49-F238E27FC236}">
                    <a16:creationId xmlns:a16="http://schemas.microsoft.com/office/drawing/2014/main" id="{7C939D8A-1A14-4758-82EC-BF2F3B79D262}"/>
                  </a:ext>
                </a:extLst>
              </p:cNvPr>
              <p:cNvSpPr/>
              <p:nvPr/>
            </p:nvSpPr>
            <p:spPr bwMode="auto">
              <a:xfrm>
                <a:off x="1873" y="368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1" name="îšlíḓè">
                <a:extLst>
                  <a:ext uri="{FF2B5EF4-FFF2-40B4-BE49-F238E27FC236}">
                    <a16:creationId xmlns:a16="http://schemas.microsoft.com/office/drawing/2014/main" id="{6FFD09D5-0D5F-48F0-870A-1CECA11B9D11}"/>
                  </a:ext>
                </a:extLst>
              </p:cNvPr>
              <p:cNvSpPr/>
              <p:nvPr/>
            </p:nvSpPr>
            <p:spPr bwMode="auto">
              <a:xfrm>
                <a:off x="1873" y="367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2" name="iṣļïḋê">
                <a:extLst>
                  <a:ext uri="{FF2B5EF4-FFF2-40B4-BE49-F238E27FC236}">
                    <a16:creationId xmlns:a16="http://schemas.microsoft.com/office/drawing/2014/main" id="{63EA48CD-FB57-4C14-B8FC-7AFBF7423CEF}"/>
                  </a:ext>
                </a:extLst>
              </p:cNvPr>
              <p:cNvSpPr/>
              <p:nvPr/>
            </p:nvSpPr>
            <p:spPr bwMode="auto">
              <a:xfrm>
                <a:off x="1872" y="3662"/>
                <a:ext cx="1" cy="3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3" name="íšľiďe">
                <a:extLst>
                  <a:ext uri="{FF2B5EF4-FFF2-40B4-BE49-F238E27FC236}">
                    <a16:creationId xmlns:a16="http://schemas.microsoft.com/office/drawing/2014/main" id="{B48F34A9-71A9-42D6-A327-2E10D63B3FC3}"/>
                  </a:ext>
                </a:extLst>
              </p:cNvPr>
              <p:cNvSpPr/>
              <p:nvPr/>
            </p:nvSpPr>
            <p:spPr bwMode="auto">
              <a:xfrm>
                <a:off x="1872" y="36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4" name="íşľîḓé">
                <a:extLst>
                  <a:ext uri="{FF2B5EF4-FFF2-40B4-BE49-F238E27FC236}">
                    <a16:creationId xmlns:a16="http://schemas.microsoft.com/office/drawing/2014/main" id="{F5E7B475-BC6D-4561-9AD3-E2C8F7AB7538}"/>
                  </a:ext>
                </a:extLst>
              </p:cNvPr>
              <p:cNvSpPr/>
              <p:nvPr/>
            </p:nvSpPr>
            <p:spPr bwMode="auto">
              <a:xfrm>
                <a:off x="1871" y="3648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5" name="îṥľíḓê">
                <a:extLst>
                  <a:ext uri="{FF2B5EF4-FFF2-40B4-BE49-F238E27FC236}">
                    <a16:creationId xmlns:a16="http://schemas.microsoft.com/office/drawing/2014/main" id="{2BE202D3-886F-4DA5-BD48-690F9FB6ABF5}"/>
                  </a:ext>
                </a:extLst>
              </p:cNvPr>
              <p:cNvSpPr/>
              <p:nvPr/>
            </p:nvSpPr>
            <p:spPr bwMode="auto">
              <a:xfrm>
                <a:off x="1871" y="364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6" name="iṡ1îḋê">
                <a:extLst>
                  <a:ext uri="{FF2B5EF4-FFF2-40B4-BE49-F238E27FC236}">
                    <a16:creationId xmlns:a16="http://schemas.microsoft.com/office/drawing/2014/main" id="{E7E1D9D8-93F2-4D76-BA08-7809DFA1D8F6}"/>
                  </a:ext>
                </a:extLst>
              </p:cNvPr>
              <p:cNvSpPr/>
              <p:nvPr/>
            </p:nvSpPr>
            <p:spPr bwMode="auto">
              <a:xfrm>
                <a:off x="1870" y="3634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7" name="îṡlíďê">
                <a:extLst>
                  <a:ext uri="{FF2B5EF4-FFF2-40B4-BE49-F238E27FC236}">
                    <a16:creationId xmlns:a16="http://schemas.microsoft.com/office/drawing/2014/main" id="{02B99656-793A-40BC-9410-53DA8984A88B}"/>
                  </a:ext>
                </a:extLst>
              </p:cNvPr>
              <p:cNvSpPr/>
              <p:nvPr/>
            </p:nvSpPr>
            <p:spPr bwMode="auto">
              <a:xfrm>
                <a:off x="1869" y="362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8" name="işlîdè">
                <a:extLst>
                  <a:ext uri="{FF2B5EF4-FFF2-40B4-BE49-F238E27FC236}">
                    <a16:creationId xmlns:a16="http://schemas.microsoft.com/office/drawing/2014/main" id="{BDF64BD3-CC23-4501-AB73-889BB7D043B8}"/>
                  </a:ext>
                </a:extLst>
              </p:cNvPr>
              <p:cNvSpPr/>
              <p:nvPr/>
            </p:nvSpPr>
            <p:spPr bwMode="auto">
              <a:xfrm>
                <a:off x="1868" y="361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9" name="íṡļiḓé">
                <a:extLst>
                  <a:ext uri="{FF2B5EF4-FFF2-40B4-BE49-F238E27FC236}">
                    <a16:creationId xmlns:a16="http://schemas.microsoft.com/office/drawing/2014/main" id="{292CACC7-9640-4A30-B057-3DBED4E618ED}"/>
                  </a:ext>
                </a:extLst>
              </p:cNvPr>
              <p:cNvSpPr/>
              <p:nvPr/>
            </p:nvSpPr>
            <p:spPr bwMode="auto">
              <a:xfrm>
                <a:off x="1867" y="360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0" name="ïş1îḓe">
                <a:extLst>
                  <a:ext uri="{FF2B5EF4-FFF2-40B4-BE49-F238E27FC236}">
                    <a16:creationId xmlns:a16="http://schemas.microsoft.com/office/drawing/2014/main" id="{9A93909D-5F97-4DCC-9FCE-512270B715AD}"/>
                  </a:ext>
                </a:extLst>
              </p:cNvPr>
              <p:cNvSpPr/>
              <p:nvPr/>
            </p:nvSpPr>
            <p:spPr bwMode="auto">
              <a:xfrm>
                <a:off x="1868" y="359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1" name="ïŝḻîḓê">
                <a:extLst>
                  <a:ext uri="{FF2B5EF4-FFF2-40B4-BE49-F238E27FC236}">
                    <a16:creationId xmlns:a16="http://schemas.microsoft.com/office/drawing/2014/main" id="{8F6C1C22-EFBE-4C24-9BA8-AEF0C6185625}"/>
                  </a:ext>
                </a:extLst>
              </p:cNvPr>
              <p:cNvSpPr/>
              <p:nvPr/>
            </p:nvSpPr>
            <p:spPr bwMode="auto">
              <a:xfrm>
                <a:off x="1868" y="358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2" name="îŝļíḑé">
                <a:extLst>
                  <a:ext uri="{FF2B5EF4-FFF2-40B4-BE49-F238E27FC236}">
                    <a16:creationId xmlns:a16="http://schemas.microsoft.com/office/drawing/2014/main" id="{B695DE2C-9561-437F-8C48-A4AA2B45FD5E}"/>
                  </a:ext>
                </a:extLst>
              </p:cNvPr>
              <p:cNvSpPr/>
              <p:nvPr/>
            </p:nvSpPr>
            <p:spPr bwMode="auto">
              <a:xfrm>
                <a:off x="1867" y="3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3" name="ïS1íḑê">
                <a:extLst>
                  <a:ext uri="{FF2B5EF4-FFF2-40B4-BE49-F238E27FC236}">
                    <a16:creationId xmlns:a16="http://schemas.microsoft.com/office/drawing/2014/main" id="{B8D3F2DB-9BB6-4CC5-A071-93CAC113B0FB}"/>
                  </a:ext>
                </a:extLst>
              </p:cNvPr>
              <p:cNvSpPr/>
              <p:nvPr/>
            </p:nvSpPr>
            <p:spPr bwMode="auto">
              <a:xfrm>
                <a:off x="1866" y="3573"/>
                <a:ext cx="2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4" name="ísľïdè">
                <a:extLst>
                  <a:ext uri="{FF2B5EF4-FFF2-40B4-BE49-F238E27FC236}">
                    <a16:creationId xmlns:a16="http://schemas.microsoft.com/office/drawing/2014/main" id="{B76F350A-3D56-40CE-B37C-6C53D015588F}"/>
                  </a:ext>
                </a:extLst>
              </p:cNvPr>
              <p:cNvSpPr/>
              <p:nvPr/>
            </p:nvSpPr>
            <p:spPr bwMode="auto">
              <a:xfrm>
                <a:off x="1866" y="356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5" name="íšļíḓè">
                <a:extLst>
                  <a:ext uri="{FF2B5EF4-FFF2-40B4-BE49-F238E27FC236}">
                    <a16:creationId xmlns:a16="http://schemas.microsoft.com/office/drawing/2014/main" id="{32DDC49E-6419-44A2-9C8A-2AAF5431C3F9}"/>
                  </a:ext>
                </a:extLst>
              </p:cNvPr>
              <p:cNvSpPr/>
              <p:nvPr/>
            </p:nvSpPr>
            <p:spPr bwMode="auto">
              <a:xfrm>
                <a:off x="1866" y="3562"/>
                <a:ext cx="0" cy="2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0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6" name="ïşļïḍe">
                <a:extLst>
                  <a:ext uri="{FF2B5EF4-FFF2-40B4-BE49-F238E27FC236}">
                    <a16:creationId xmlns:a16="http://schemas.microsoft.com/office/drawing/2014/main" id="{766B24DB-441E-46D3-A148-D8F8B402D6B2}"/>
                  </a:ext>
                </a:extLst>
              </p:cNvPr>
              <p:cNvSpPr/>
              <p:nvPr/>
            </p:nvSpPr>
            <p:spPr bwMode="auto">
              <a:xfrm>
                <a:off x="1865" y="355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7" name="iṡlíḓè">
                <a:extLst>
                  <a:ext uri="{FF2B5EF4-FFF2-40B4-BE49-F238E27FC236}">
                    <a16:creationId xmlns:a16="http://schemas.microsoft.com/office/drawing/2014/main" id="{5E881292-ABFE-4350-8F87-25EA1F590E0E}"/>
                  </a:ext>
                </a:extLst>
              </p:cNvPr>
              <p:cNvSpPr/>
              <p:nvPr/>
            </p:nvSpPr>
            <p:spPr bwMode="auto">
              <a:xfrm>
                <a:off x="1864" y="354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8" name="ïšḻïḋé">
                <a:extLst>
                  <a:ext uri="{FF2B5EF4-FFF2-40B4-BE49-F238E27FC236}">
                    <a16:creationId xmlns:a16="http://schemas.microsoft.com/office/drawing/2014/main" id="{B410F22C-238F-49A5-BFF7-47117263D2DF}"/>
                  </a:ext>
                </a:extLst>
              </p:cNvPr>
              <p:cNvSpPr/>
              <p:nvPr/>
            </p:nvSpPr>
            <p:spPr bwMode="auto">
              <a:xfrm>
                <a:off x="1862" y="3542"/>
                <a:ext cx="4" cy="2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0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2"/>
                      <a:pt x="3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9" name="íṥliḋé">
                <a:extLst>
                  <a:ext uri="{FF2B5EF4-FFF2-40B4-BE49-F238E27FC236}">
                    <a16:creationId xmlns:a16="http://schemas.microsoft.com/office/drawing/2014/main" id="{3024A5D0-01CF-4964-ADCA-9B43F0D106EA}"/>
                  </a:ext>
                </a:extLst>
              </p:cNvPr>
              <p:cNvSpPr/>
              <p:nvPr/>
            </p:nvSpPr>
            <p:spPr bwMode="auto">
              <a:xfrm>
                <a:off x="1861" y="3538"/>
                <a:ext cx="5" cy="2"/>
              </a:xfrm>
              <a:custGeom>
                <a:avLst/>
                <a:gdLst>
                  <a:gd name="T0" fmla="*/ 2 w 4"/>
                  <a:gd name="T1" fmla="*/ 0 h 2"/>
                  <a:gd name="T2" fmla="*/ 2 w 4"/>
                  <a:gd name="T3" fmla="*/ 2 h 2"/>
                  <a:gd name="T4" fmla="*/ 2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4" y="2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0" name="ïşļîḋê">
                <a:extLst>
                  <a:ext uri="{FF2B5EF4-FFF2-40B4-BE49-F238E27FC236}">
                    <a16:creationId xmlns:a16="http://schemas.microsoft.com/office/drawing/2014/main" id="{4BA43527-23BC-4629-BA5B-24F6D5630158}"/>
                  </a:ext>
                </a:extLst>
              </p:cNvPr>
              <p:cNvSpPr/>
              <p:nvPr/>
            </p:nvSpPr>
            <p:spPr bwMode="auto">
              <a:xfrm>
                <a:off x="1861" y="3531"/>
                <a:ext cx="3" cy="2"/>
              </a:xfrm>
              <a:custGeom>
                <a:avLst/>
                <a:gdLst>
                  <a:gd name="T0" fmla="*/ 1 w 2"/>
                  <a:gd name="T1" fmla="*/ 1 h 2"/>
                  <a:gd name="T2" fmla="*/ 2 w 2"/>
                  <a:gd name="T3" fmla="*/ 1 h 2"/>
                  <a:gd name="T4" fmla="*/ 2 w 2"/>
                  <a:gd name="T5" fmla="*/ 0 h 2"/>
                  <a:gd name="T6" fmla="*/ 1 w 2"/>
                  <a:gd name="T7" fmla="*/ 0 h 2"/>
                  <a:gd name="T8" fmla="*/ 1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1"/>
                    </a:moveTo>
                    <a:cubicBezTo>
                      <a:pt x="0" y="2"/>
                      <a:pt x="2" y="2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1" name="í$1íḑé">
                <a:extLst>
                  <a:ext uri="{FF2B5EF4-FFF2-40B4-BE49-F238E27FC236}">
                    <a16:creationId xmlns:a16="http://schemas.microsoft.com/office/drawing/2014/main" id="{8F3333AD-1B61-41EA-89EB-87146F43B8F9}"/>
                  </a:ext>
                </a:extLst>
              </p:cNvPr>
              <p:cNvSpPr/>
              <p:nvPr/>
            </p:nvSpPr>
            <p:spPr bwMode="auto">
              <a:xfrm>
                <a:off x="1861" y="352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2" name="ïşļiḍè">
                <a:extLst>
                  <a:ext uri="{FF2B5EF4-FFF2-40B4-BE49-F238E27FC236}">
                    <a16:creationId xmlns:a16="http://schemas.microsoft.com/office/drawing/2014/main" id="{8A127059-874B-425F-980F-6936A1335E0A}"/>
                  </a:ext>
                </a:extLst>
              </p:cNvPr>
              <p:cNvSpPr/>
              <p:nvPr/>
            </p:nvSpPr>
            <p:spPr bwMode="auto">
              <a:xfrm>
                <a:off x="1861" y="351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3" name="îşľïde">
                <a:extLst>
                  <a:ext uri="{FF2B5EF4-FFF2-40B4-BE49-F238E27FC236}">
                    <a16:creationId xmlns:a16="http://schemas.microsoft.com/office/drawing/2014/main" id="{13686445-41E0-4203-9818-42FC2F22AE9D}"/>
                  </a:ext>
                </a:extLst>
              </p:cNvPr>
              <p:cNvSpPr/>
              <p:nvPr/>
            </p:nvSpPr>
            <p:spPr bwMode="auto">
              <a:xfrm>
                <a:off x="1860" y="3512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4" name="íṡļïďe">
                <a:extLst>
                  <a:ext uri="{FF2B5EF4-FFF2-40B4-BE49-F238E27FC236}">
                    <a16:creationId xmlns:a16="http://schemas.microsoft.com/office/drawing/2014/main" id="{BEEAC75C-C757-47BA-8FC3-C33E12B07459}"/>
                  </a:ext>
                </a:extLst>
              </p:cNvPr>
              <p:cNvSpPr/>
              <p:nvPr/>
            </p:nvSpPr>
            <p:spPr bwMode="auto">
              <a:xfrm>
                <a:off x="1860" y="350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5" name="iṥḷiḋè">
                <a:extLst>
                  <a:ext uri="{FF2B5EF4-FFF2-40B4-BE49-F238E27FC236}">
                    <a16:creationId xmlns:a16="http://schemas.microsoft.com/office/drawing/2014/main" id="{6618B2A7-5AF7-4814-8616-8D703910E70F}"/>
                  </a:ext>
                </a:extLst>
              </p:cNvPr>
              <p:cNvSpPr/>
              <p:nvPr/>
            </p:nvSpPr>
            <p:spPr bwMode="auto">
              <a:xfrm>
                <a:off x="1860" y="3498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0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6" name="îṡ1ídé">
                <a:extLst>
                  <a:ext uri="{FF2B5EF4-FFF2-40B4-BE49-F238E27FC236}">
                    <a16:creationId xmlns:a16="http://schemas.microsoft.com/office/drawing/2014/main" id="{4BD49C0F-A5DF-4C58-9220-E8CA1D09D610}"/>
                  </a:ext>
                </a:extLst>
              </p:cNvPr>
              <p:cNvSpPr/>
              <p:nvPr/>
            </p:nvSpPr>
            <p:spPr bwMode="auto">
              <a:xfrm>
                <a:off x="1860" y="349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7" name="íṣlídè">
                <a:extLst>
                  <a:ext uri="{FF2B5EF4-FFF2-40B4-BE49-F238E27FC236}">
                    <a16:creationId xmlns:a16="http://schemas.microsoft.com/office/drawing/2014/main" id="{232622CC-D2E3-484D-84AA-72F4AF1ED817}"/>
                  </a:ext>
                </a:extLst>
              </p:cNvPr>
              <p:cNvSpPr/>
              <p:nvPr/>
            </p:nvSpPr>
            <p:spPr bwMode="auto">
              <a:xfrm>
                <a:off x="1860" y="348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8" name="iṩlïḑe">
                <a:extLst>
                  <a:ext uri="{FF2B5EF4-FFF2-40B4-BE49-F238E27FC236}">
                    <a16:creationId xmlns:a16="http://schemas.microsoft.com/office/drawing/2014/main" id="{D4D98CC7-3D65-4AB6-A5E2-5247572FB62C}"/>
                  </a:ext>
                </a:extLst>
              </p:cNvPr>
              <p:cNvSpPr/>
              <p:nvPr/>
            </p:nvSpPr>
            <p:spPr bwMode="auto">
              <a:xfrm>
                <a:off x="1860" y="3478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0 h 3"/>
                  <a:gd name="T4" fmla="*/ 0 w 1"/>
                  <a:gd name="T5" fmla="*/ 0 h 3"/>
                  <a:gd name="T6" fmla="*/ 0 w 1"/>
                  <a:gd name="T7" fmla="*/ 2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9" name="iṧḻíḋê">
                <a:extLst>
                  <a:ext uri="{FF2B5EF4-FFF2-40B4-BE49-F238E27FC236}">
                    <a16:creationId xmlns:a16="http://schemas.microsoft.com/office/drawing/2014/main" id="{31BF3287-3092-4FA5-93E2-C71AF5743B75}"/>
                  </a:ext>
                </a:extLst>
              </p:cNvPr>
              <p:cNvSpPr/>
              <p:nvPr/>
            </p:nvSpPr>
            <p:spPr bwMode="auto">
              <a:xfrm>
                <a:off x="1860" y="3470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0 w 1"/>
                  <a:gd name="T5" fmla="*/ 1 h 3"/>
                  <a:gd name="T6" fmla="*/ 0 w 1"/>
                  <a:gd name="T7" fmla="*/ 2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0" name="íślïḋe">
                <a:extLst>
                  <a:ext uri="{FF2B5EF4-FFF2-40B4-BE49-F238E27FC236}">
                    <a16:creationId xmlns:a16="http://schemas.microsoft.com/office/drawing/2014/main" id="{0A976D14-7249-4415-B87D-DB69A21280EA}"/>
                  </a:ext>
                </a:extLst>
              </p:cNvPr>
              <p:cNvSpPr/>
              <p:nvPr/>
            </p:nvSpPr>
            <p:spPr bwMode="auto">
              <a:xfrm>
                <a:off x="1865" y="3481"/>
                <a:ext cx="2" cy="4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2 h 3"/>
                  <a:gd name="T4" fmla="*/ 1 w 2"/>
                  <a:gd name="T5" fmla="*/ 2 h 3"/>
                  <a:gd name="T6" fmla="*/ 1 w 2"/>
                  <a:gd name="T7" fmla="*/ 2 h 3"/>
                  <a:gd name="T8" fmla="*/ 2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0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1" name="ïšḷiḍe">
                <a:extLst>
                  <a:ext uri="{FF2B5EF4-FFF2-40B4-BE49-F238E27FC236}">
                    <a16:creationId xmlns:a16="http://schemas.microsoft.com/office/drawing/2014/main" id="{6CF7CCC0-F6FA-4E8A-9FCC-55556B40C254}"/>
                  </a:ext>
                </a:extLst>
              </p:cNvPr>
              <p:cNvSpPr/>
              <p:nvPr/>
            </p:nvSpPr>
            <p:spPr bwMode="auto">
              <a:xfrm>
                <a:off x="1870" y="352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2" name="i$ḻïḍè">
                <a:extLst>
                  <a:ext uri="{FF2B5EF4-FFF2-40B4-BE49-F238E27FC236}">
                    <a16:creationId xmlns:a16="http://schemas.microsoft.com/office/drawing/2014/main" id="{28CA5C08-0D1F-47E2-B7A0-8CDCD335DFA8}"/>
                  </a:ext>
                </a:extLst>
              </p:cNvPr>
              <p:cNvSpPr/>
              <p:nvPr/>
            </p:nvSpPr>
            <p:spPr bwMode="auto">
              <a:xfrm>
                <a:off x="1924" y="347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3" name="iSlíďé">
                <a:extLst>
                  <a:ext uri="{FF2B5EF4-FFF2-40B4-BE49-F238E27FC236}">
                    <a16:creationId xmlns:a16="http://schemas.microsoft.com/office/drawing/2014/main" id="{7F2F2AD3-5037-495D-A769-5D98F666F8FE}"/>
                  </a:ext>
                </a:extLst>
              </p:cNvPr>
              <p:cNvSpPr/>
              <p:nvPr/>
            </p:nvSpPr>
            <p:spPr bwMode="auto">
              <a:xfrm>
                <a:off x="1927" y="3482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4" name="ïsḻîďè">
                <a:extLst>
                  <a:ext uri="{FF2B5EF4-FFF2-40B4-BE49-F238E27FC236}">
                    <a16:creationId xmlns:a16="http://schemas.microsoft.com/office/drawing/2014/main" id="{83961F7C-622E-4617-A79D-6CD006983F66}"/>
                  </a:ext>
                </a:extLst>
              </p:cNvPr>
              <p:cNvSpPr/>
              <p:nvPr/>
            </p:nvSpPr>
            <p:spPr bwMode="auto">
              <a:xfrm>
                <a:off x="1954" y="3482"/>
                <a:ext cx="3" cy="3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2 h 2"/>
                  <a:gd name="T4" fmla="*/ 2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0" y="0"/>
                      <a:pt x="0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5" name="î$1idê">
                <a:extLst>
                  <a:ext uri="{FF2B5EF4-FFF2-40B4-BE49-F238E27FC236}">
                    <a16:creationId xmlns:a16="http://schemas.microsoft.com/office/drawing/2014/main" id="{2C0F49B2-0F30-47EF-8E49-3FB5F4EFFDFF}"/>
                  </a:ext>
                </a:extLst>
              </p:cNvPr>
              <p:cNvSpPr/>
              <p:nvPr/>
            </p:nvSpPr>
            <p:spPr bwMode="auto">
              <a:xfrm>
                <a:off x="1954" y="3391"/>
                <a:ext cx="5" cy="3"/>
              </a:xfrm>
              <a:custGeom>
                <a:avLst/>
                <a:gdLst>
                  <a:gd name="T0" fmla="*/ 2 w 5"/>
                  <a:gd name="T1" fmla="*/ 1 h 2"/>
                  <a:gd name="T2" fmla="*/ 2 w 5"/>
                  <a:gd name="T3" fmla="*/ 1 h 2"/>
                  <a:gd name="T4" fmla="*/ 3 w 5"/>
                  <a:gd name="T5" fmla="*/ 1 h 2"/>
                  <a:gd name="T6" fmla="*/ 3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0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6" name="íṣľiḑe">
                <a:extLst>
                  <a:ext uri="{FF2B5EF4-FFF2-40B4-BE49-F238E27FC236}">
                    <a16:creationId xmlns:a16="http://schemas.microsoft.com/office/drawing/2014/main" id="{E673CFBE-7B63-45A0-BE96-1CF4631E322A}"/>
                  </a:ext>
                </a:extLst>
              </p:cNvPr>
              <p:cNvSpPr/>
              <p:nvPr/>
            </p:nvSpPr>
            <p:spPr bwMode="auto">
              <a:xfrm>
                <a:off x="1955" y="3609"/>
                <a:ext cx="4" cy="4"/>
              </a:xfrm>
              <a:custGeom>
                <a:avLst/>
                <a:gdLst>
                  <a:gd name="T0" fmla="*/ 2 w 4"/>
                  <a:gd name="T1" fmla="*/ 0 h 3"/>
                  <a:gd name="T2" fmla="*/ 2 w 4"/>
                  <a:gd name="T3" fmla="*/ 3 h 3"/>
                  <a:gd name="T4" fmla="*/ 2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0"/>
                      <a:pt x="0" y="3"/>
                      <a:pt x="2" y="3"/>
                    </a:cubicBezTo>
                    <a:cubicBezTo>
                      <a:pt x="4" y="3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7" name="îşḻiḓè">
                <a:extLst>
                  <a:ext uri="{FF2B5EF4-FFF2-40B4-BE49-F238E27FC236}">
                    <a16:creationId xmlns:a16="http://schemas.microsoft.com/office/drawing/2014/main" id="{DF6A7154-FE11-4AFE-8F21-49AD80354CA3}"/>
                  </a:ext>
                </a:extLst>
              </p:cNvPr>
              <p:cNvSpPr/>
              <p:nvPr/>
            </p:nvSpPr>
            <p:spPr bwMode="auto">
              <a:xfrm>
                <a:off x="1948" y="36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8" name="íṩľíḍe">
                <a:extLst>
                  <a:ext uri="{FF2B5EF4-FFF2-40B4-BE49-F238E27FC236}">
                    <a16:creationId xmlns:a16="http://schemas.microsoft.com/office/drawing/2014/main" id="{BC858F7B-4F20-4DEF-B537-CCCC55994E68}"/>
                  </a:ext>
                </a:extLst>
              </p:cNvPr>
              <p:cNvSpPr/>
              <p:nvPr/>
            </p:nvSpPr>
            <p:spPr bwMode="auto">
              <a:xfrm>
                <a:off x="1945" y="3654"/>
                <a:ext cx="3" cy="3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3 h 3"/>
                  <a:gd name="T4" fmla="*/ 2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1" y="0"/>
                      <a:pt x="0" y="2"/>
                      <a:pt x="1" y="3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9" name="îSľîďe">
                <a:extLst>
                  <a:ext uri="{FF2B5EF4-FFF2-40B4-BE49-F238E27FC236}">
                    <a16:creationId xmlns:a16="http://schemas.microsoft.com/office/drawing/2014/main" id="{ACEB99B3-1D96-45D1-A0BC-A9C8352A3317}"/>
                  </a:ext>
                </a:extLst>
              </p:cNvPr>
              <p:cNvSpPr/>
              <p:nvPr/>
            </p:nvSpPr>
            <p:spPr bwMode="auto">
              <a:xfrm>
                <a:off x="1941" y="3619"/>
                <a:ext cx="1" cy="3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3 h 3"/>
                  <a:gd name="T4" fmla="*/ 1 w 1"/>
                  <a:gd name="T5" fmla="*/ 3 h 3"/>
                  <a:gd name="T6" fmla="*/ 1 w 1"/>
                  <a:gd name="T7" fmla="*/ 1 h 3"/>
                  <a:gd name="T8" fmla="*/ 0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0" name="isḻíḑè">
                <a:extLst>
                  <a:ext uri="{FF2B5EF4-FFF2-40B4-BE49-F238E27FC236}">
                    <a16:creationId xmlns:a16="http://schemas.microsoft.com/office/drawing/2014/main" id="{79E15B00-3BB2-4DD9-8C57-9EE6B5717CC4}"/>
                  </a:ext>
                </a:extLst>
              </p:cNvPr>
              <p:cNvSpPr/>
              <p:nvPr/>
            </p:nvSpPr>
            <p:spPr bwMode="auto">
              <a:xfrm>
                <a:off x="1950" y="3644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1" name="ïsliḍê">
                <a:extLst>
                  <a:ext uri="{FF2B5EF4-FFF2-40B4-BE49-F238E27FC236}">
                    <a16:creationId xmlns:a16="http://schemas.microsoft.com/office/drawing/2014/main" id="{DB75FA73-32E8-4FBA-ABAC-3F0C61B15E51}"/>
                  </a:ext>
                </a:extLst>
              </p:cNvPr>
              <p:cNvSpPr/>
              <p:nvPr/>
            </p:nvSpPr>
            <p:spPr bwMode="auto">
              <a:xfrm>
                <a:off x="1954" y="3663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2" name="išľiḓe">
                <a:extLst>
                  <a:ext uri="{FF2B5EF4-FFF2-40B4-BE49-F238E27FC236}">
                    <a16:creationId xmlns:a16="http://schemas.microsoft.com/office/drawing/2014/main" id="{169BB381-0475-4160-84DC-E6D7026F1082}"/>
                  </a:ext>
                </a:extLst>
              </p:cNvPr>
              <p:cNvSpPr/>
              <p:nvPr/>
            </p:nvSpPr>
            <p:spPr bwMode="auto">
              <a:xfrm>
                <a:off x="1948" y="36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3" name="îṧľîḋè">
                <a:extLst>
                  <a:ext uri="{FF2B5EF4-FFF2-40B4-BE49-F238E27FC236}">
                    <a16:creationId xmlns:a16="http://schemas.microsoft.com/office/drawing/2014/main" id="{7238C833-F5CD-4407-903F-9A24CB880DBF}"/>
                  </a:ext>
                </a:extLst>
              </p:cNvPr>
              <p:cNvSpPr/>
              <p:nvPr/>
            </p:nvSpPr>
            <p:spPr bwMode="auto">
              <a:xfrm>
                <a:off x="1945" y="36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4" name="isḷïḍe">
                <a:extLst>
                  <a:ext uri="{FF2B5EF4-FFF2-40B4-BE49-F238E27FC236}">
                    <a16:creationId xmlns:a16="http://schemas.microsoft.com/office/drawing/2014/main" id="{72183EE8-8826-4989-A886-D2059AC32285}"/>
                  </a:ext>
                </a:extLst>
              </p:cNvPr>
              <p:cNvSpPr/>
              <p:nvPr/>
            </p:nvSpPr>
            <p:spPr bwMode="auto">
              <a:xfrm>
                <a:off x="1949" y="368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5" name="íṣḷidè">
                <a:extLst>
                  <a:ext uri="{FF2B5EF4-FFF2-40B4-BE49-F238E27FC236}">
                    <a16:creationId xmlns:a16="http://schemas.microsoft.com/office/drawing/2014/main" id="{F2D52DC6-6814-48FB-82E6-4C95AC6BACCC}"/>
                  </a:ext>
                </a:extLst>
              </p:cNvPr>
              <p:cNvSpPr/>
              <p:nvPr/>
            </p:nvSpPr>
            <p:spPr bwMode="auto">
              <a:xfrm>
                <a:off x="1954" y="368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6" name="iśľîḋé">
                <a:extLst>
                  <a:ext uri="{FF2B5EF4-FFF2-40B4-BE49-F238E27FC236}">
                    <a16:creationId xmlns:a16="http://schemas.microsoft.com/office/drawing/2014/main" id="{01431E5E-F938-47C5-A530-B378DCC0DF27}"/>
                  </a:ext>
                </a:extLst>
              </p:cNvPr>
              <p:cNvSpPr/>
              <p:nvPr/>
            </p:nvSpPr>
            <p:spPr bwMode="auto">
              <a:xfrm>
                <a:off x="1954" y="3675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7" name="iś1íḍé">
                <a:extLst>
                  <a:ext uri="{FF2B5EF4-FFF2-40B4-BE49-F238E27FC236}">
                    <a16:creationId xmlns:a16="http://schemas.microsoft.com/office/drawing/2014/main" id="{88C5802C-B432-4F13-B8C7-ADC40C1AB50E}"/>
                  </a:ext>
                </a:extLst>
              </p:cNvPr>
              <p:cNvSpPr/>
              <p:nvPr/>
            </p:nvSpPr>
            <p:spPr bwMode="auto">
              <a:xfrm>
                <a:off x="1941" y="3633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8" name="ïṣľíḋe">
                <a:extLst>
                  <a:ext uri="{FF2B5EF4-FFF2-40B4-BE49-F238E27FC236}">
                    <a16:creationId xmlns:a16="http://schemas.microsoft.com/office/drawing/2014/main" id="{EC1BCB64-8A42-4895-87F8-6690C1A37349}"/>
                  </a:ext>
                </a:extLst>
              </p:cNvPr>
              <p:cNvSpPr/>
              <p:nvPr/>
            </p:nvSpPr>
            <p:spPr bwMode="auto">
              <a:xfrm>
                <a:off x="1944" y="3622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9" name="îṥḻîḋè">
                <a:extLst>
                  <a:ext uri="{FF2B5EF4-FFF2-40B4-BE49-F238E27FC236}">
                    <a16:creationId xmlns:a16="http://schemas.microsoft.com/office/drawing/2014/main" id="{6744D49E-C0FC-4691-9A03-E51568914BC1}"/>
                  </a:ext>
                </a:extLst>
              </p:cNvPr>
              <p:cNvSpPr/>
              <p:nvPr/>
            </p:nvSpPr>
            <p:spPr bwMode="auto">
              <a:xfrm>
                <a:off x="1941" y="3601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0" name="íşḷiḑê">
                <a:extLst>
                  <a:ext uri="{FF2B5EF4-FFF2-40B4-BE49-F238E27FC236}">
                    <a16:creationId xmlns:a16="http://schemas.microsoft.com/office/drawing/2014/main" id="{D44812AD-38E1-4861-BB8C-B9DAAC12470E}"/>
                  </a:ext>
                </a:extLst>
              </p:cNvPr>
              <p:cNvSpPr/>
              <p:nvPr/>
            </p:nvSpPr>
            <p:spPr bwMode="auto">
              <a:xfrm>
                <a:off x="1935" y="363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1" name="išḷïďè">
                <a:extLst>
                  <a:ext uri="{FF2B5EF4-FFF2-40B4-BE49-F238E27FC236}">
                    <a16:creationId xmlns:a16="http://schemas.microsoft.com/office/drawing/2014/main" id="{912FE023-27B0-4A6A-B3F9-CEA4674A2EC9}"/>
                  </a:ext>
                </a:extLst>
              </p:cNvPr>
              <p:cNvSpPr/>
              <p:nvPr/>
            </p:nvSpPr>
            <p:spPr bwMode="auto">
              <a:xfrm>
                <a:off x="1937" y="365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2" name="îšļïḍe">
                <a:extLst>
                  <a:ext uri="{FF2B5EF4-FFF2-40B4-BE49-F238E27FC236}">
                    <a16:creationId xmlns:a16="http://schemas.microsoft.com/office/drawing/2014/main" id="{80C82137-C625-427C-B0F2-06591664CBE8}"/>
                  </a:ext>
                </a:extLst>
              </p:cNvPr>
              <p:cNvSpPr/>
              <p:nvPr/>
            </p:nvSpPr>
            <p:spPr bwMode="auto">
              <a:xfrm>
                <a:off x="1935" y="366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1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3" name="íṣḷídê">
                <a:extLst>
                  <a:ext uri="{FF2B5EF4-FFF2-40B4-BE49-F238E27FC236}">
                    <a16:creationId xmlns:a16="http://schemas.microsoft.com/office/drawing/2014/main" id="{17C0885B-2336-489F-9EC9-C4B6BB08BD1B}"/>
                  </a:ext>
                </a:extLst>
              </p:cNvPr>
              <p:cNvSpPr/>
              <p:nvPr/>
            </p:nvSpPr>
            <p:spPr bwMode="auto">
              <a:xfrm>
                <a:off x="1913" y="366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4" name="îsľîḍé">
                <a:extLst>
                  <a:ext uri="{FF2B5EF4-FFF2-40B4-BE49-F238E27FC236}">
                    <a16:creationId xmlns:a16="http://schemas.microsoft.com/office/drawing/2014/main" id="{AC4657EE-09F4-4F76-AB56-032F9C695508}"/>
                  </a:ext>
                </a:extLst>
              </p:cNvPr>
              <p:cNvSpPr/>
              <p:nvPr/>
            </p:nvSpPr>
            <p:spPr bwMode="auto">
              <a:xfrm>
                <a:off x="1900" y="36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5" name="îṣ1ïḋè">
                <a:extLst>
                  <a:ext uri="{FF2B5EF4-FFF2-40B4-BE49-F238E27FC236}">
                    <a16:creationId xmlns:a16="http://schemas.microsoft.com/office/drawing/2014/main" id="{47AD3DBF-8647-4572-BBED-0C2231039362}"/>
                  </a:ext>
                </a:extLst>
              </p:cNvPr>
              <p:cNvSpPr/>
              <p:nvPr/>
            </p:nvSpPr>
            <p:spPr bwMode="auto">
              <a:xfrm>
                <a:off x="1907" y="369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6" name="ïSḷíḋè">
                <a:extLst>
                  <a:ext uri="{FF2B5EF4-FFF2-40B4-BE49-F238E27FC236}">
                    <a16:creationId xmlns:a16="http://schemas.microsoft.com/office/drawing/2014/main" id="{53C86152-D9C5-4C67-822A-EA47F9995B79}"/>
                  </a:ext>
                </a:extLst>
              </p:cNvPr>
              <p:cNvSpPr/>
              <p:nvPr/>
            </p:nvSpPr>
            <p:spPr bwMode="auto">
              <a:xfrm>
                <a:off x="1915" y="3696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7" name="îšḷïḓè">
                <a:extLst>
                  <a:ext uri="{FF2B5EF4-FFF2-40B4-BE49-F238E27FC236}">
                    <a16:creationId xmlns:a16="http://schemas.microsoft.com/office/drawing/2014/main" id="{E8C05FBD-8C71-457F-BB70-2DEB476D72BC}"/>
                  </a:ext>
                </a:extLst>
              </p:cNvPr>
              <p:cNvSpPr/>
              <p:nvPr/>
            </p:nvSpPr>
            <p:spPr bwMode="auto">
              <a:xfrm>
                <a:off x="1913" y="360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8" name="îš1ïḋé">
                <a:extLst>
                  <a:ext uri="{FF2B5EF4-FFF2-40B4-BE49-F238E27FC236}">
                    <a16:creationId xmlns:a16="http://schemas.microsoft.com/office/drawing/2014/main" id="{9981A1EC-DE0E-42D8-98AB-916B2BAFF457}"/>
                  </a:ext>
                </a:extLst>
              </p:cNvPr>
              <p:cNvSpPr/>
              <p:nvPr/>
            </p:nvSpPr>
            <p:spPr bwMode="auto">
              <a:xfrm>
                <a:off x="1918" y="358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9" name="î$ḻïḍè">
                <a:extLst>
                  <a:ext uri="{FF2B5EF4-FFF2-40B4-BE49-F238E27FC236}">
                    <a16:creationId xmlns:a16="http://schemas.microsoft.com/office/drawing/2014/main" id="{5458A999-C664-4880-B56F-54C27CD053F1}"/>
                  </a:ext>
                </a:extLst>
              </p:cNvPr>
              <p:cNvSpPr/>
              <p:nvPr/>
            </p:nvSpPr>
            <p:spPr bwMode="auto">
              <a:xfrm>
                <a:off x="1893" y="358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0" name="íṣľíḍè">
                <a:extLst>
                  <a:ext uri="{FF2B5EF4-FFF2-40B4-BE49-F238E27FC236}">
                    <a16:creationId xmlns:a16="http://schemas.microsoft.com/office/drawing/2014/main" id="{EE691DBA-3A6D-4EEB-B0AB-2F70D23CF970}"/>
                  </a:ext>
                </a:extLst>
              </p:cNvPr>
              <p:cNvSpPr/>
              <p:nvPr/>
            </p:nvSpPr>
            <p:spPr bwMode="auto">
              <a:xfrm>
                <a:off x="1911" y="3553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1" name="íŝļidè">
                <a:extLst>
                  <a:ext uri="{FF2B5EF4-FFF2-40B4-BE49-F238E27FC236}">
                    <a16:creationId xmlns:a16="http://schemas.microsoft.com/office/drawing/2014/main" id="{F093E82E-5A50-4F4E-86EE-A83BC5D42331}"/>
                  </a:ext>
                </a:extLst>
              </p:cNvPr>
              <p:cNvSpPr/>
              <p:nvPr/>
            </p:nvSpPr>
            <p:spPr bwMode="auto">
              <a:xfrm>
                <a:off x="1914" y="35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2" name="íSľíḑe">
                <a:extLst>
                  <a:ext uri="{FF2B5EF4-FFF2-40B4-BE49-F238E27FC236}">
                    <a16:creationId xmlns:a16="http://schemas.microsoft.com/office/drawing/2014/main" id="{17409253-94A4-47EE-8167-EFEECD514977}"/>
                  </a:ext>
                </a:extLst>
              </p:cNvPr>
              <p:cNvSpPr/>
              <p:nvPr/>
            </p:nvSpPr>
            <p:spPr bwMode="auto">
              <a:xfrm>
                <a:off x="1917" y="351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3" name="iŝľiďé">
                <a:extLst>
                  <a:ext uri="{FF2B5EF4-FFF2-40B4-BE49-F238E27FC236}">
                    <a16:creationId xmlns:a16="http://schemas.microsoft.com/office/drawing/2014/main" id="{2F234FF6-A242-45C6-A619-C551DEC73E85}"/>
                  </a:ext>
                </a:extLst>
              </p:cNvPr>
              <p:cNvSpPr/>
              <p:nvPr/>
            </p:nvSpPr>
            <p:spPr bwMode="auto">
              <a:xfrm>
                <a:off x="1925" y="354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4" name="íŝlíḋe">
                <a:extLst>
                  <a:ext uri="{FF2B5EF4-FFF2-40B4-BE49-F238E27FC236}">
                    <a16:creationId xmlns:a16="http://schemas.microsoft.com/office/drawing/2014/main" id="{656927E5-DF95-4FA2-B5B5-85A714AB3CF8}"/>
                  </a:ext>
                </a:extLst>
              </p:cNvPr>
              <p:cNvSpPr/>
              <p:nvPr/>
            </p:nvSpPr>
            <p:spPr bwMode="auto">
              <a:xfrm>
                <a:off x="1922" y="355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5" name="íšļíďé">
                <a:extLst>
                  <a:ext uri="{FF2B5EF4-FFF2-40B4-BE49-F238E27FC236}">
                    <a16:creationId xmlns:a16="http://schemas.microsoft.com/office/drawing/2014/main" id="{625F2298-616A-4892-9645-4FBBCA88F5D5}"/>
                  </a:ext>
                </a:extLst>
              </p:cNvPr>
              <p:cNvSpPr/>
              <p:nvPr/>
            </p:nvSpPr>
            <p:spPr bwMode="auto">
              <a:xfrm>
                <a:off x="1926" y="3556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6" name="iṩľíḑe">
                <a:extLst>
                  <a:ext uri="{FF2B5EF4-FFF2-40B4-BE49-F238E27FC236}">
                    <a16:creationId xmlns:a16="http://schemas.microsoft.com/office/drawing/2014/main" id="{D515787D-54FF-429B-8496-C8C69DBBCDCD}"/>
                  </a:ext>
                </a:extLst>
              </p:cNvPr>
              <p:cNvSpPr/>
              <p:nvPr/>
            </p:nvSpPr>
            <p:spPr bwMode="auto">
              <a:xfrm>
                <a:off x="1926" y="354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7" name="îṡḻïḍe">
                <a:extLst>
                  <a:ext uri="{FF2B5EF4-FFF2-40B4-BE49-F238E27FC236}">
                    <a16:creationId xmlns:a16="http://schemas.microsoft.com/office/drawing/2014/main" id="{E4DBA8BB-EB4C-485C-8898-B0F80DAF1B6D}"/>
                  </a:ext>
                </a:extLst>
              </p:cNvPr>
              <p:cNvSpPr/>
              <p:nvPr/>
            </p:nvSpPr>
            <p:spPr bwMode="auto">
              <a:xfrm>
                <a:off x="1923" y="353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8" name="íṡļîḓé">
                <a:extLst>
                  <a:ext uri="{FF2B5EF4-FFF2-40B4-BE49-F238E27FC236}">
                    <a16:creationId xmlns:a16="http://schemas.microsoft.com/office/drawing/2014/main" id="{096CA1E9-6E71-41DB-8FF3-C32CF453905C}"/>
                  </a:ext>
                </a:extLst>
              </p:cNvPr>
              <p:cNvSpPr/>
              <p:nvPr/>
            </p:nvSpPr>
            <p:spPr bwMode="auto">
              <a:xfrm>
                <a:off x="1925" y="3518"/>
                <a:ext cx="3" cy="4"/>
              </a:xfrm>
              <a:custGeom>
                <a:avLst/>
                <a:gdLst>
                  <a:gd name="T0" fmla="*/ 1 w 3"/>
                  <a:gd name="T1" fmla="*/ 2 h 3"/>
                  <a:gd name="T2" fmla="*/ 2 w 3"/>
                  <a:gd name="T3" fmla="*/ 1 h 3"/>
                  <a:gd name="T4" fmla="*/ 1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2"/>
                    </a:moveTo>
                    <a:cubicBezTo>
                      <a:pt x="2" y="3"/>
                      <a:pt x="3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9" name="i$ļïďé">
                <a:extLst>
                  <a:ext uri="{FF2B5EF4-FFF2-40B4-BE49-F238E27FC236}">
                    <a16:creationId xmlns:a16="http://schemas.microsoft.com/office/drawing/2014/main" id="{CA36E2FA-D381-4313-BD3F-42D199FBF90D}"/>
                  </a:ext>
                </a:extLst>
              </p:cNvPr>
              <p:cNvSpPr/>
              <p:nvPr/>
            </p:nvSpPr>
            <p:spPr bwMode="auto">
              <a:xfrm>
                <a:off x="1924" y="3500"/>
                <a:ext cx="2" cy="3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0" name="ïSľîďe">
                <a:extLst>
                  <a:ext uri="{FF2B5EF4-FFF2-40B4-BE49-F238E27FC236}">
                    <a16:creationId xmlns:a16="http://schemas.microsoft.com/office/drawing/2014/main" id="{40B6B41E-1A6D-4BB7-BDB2-D2E00BC9AA56}"/>
                  </a:ext>
                </a:extLst>
              </p:cNvPr>
              <p:cNvSpPr/>
              <p:nvPr/>
            </p:nvSpPr>
            <p:spPr bwMode="auto">
              <a:xfrm>
                <a:off x="1925" y="356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isļïḓe">
              <a:extLst>
                <a:ext uri="{FF2B5EF4-FFF2-40B4-BE49-F238E27FC236}">
                  <a16:creationId xmlns:a16="http://schemas.microsoft.com/office/drawing/2014/main" id="{4A9D947B-6883-46CB-9A76-CD80785C1B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91661" y="3169720"/>
              <a:ext cx="138770" cy="438582"/>
              <a:chOff x="2121" y="3457"/>
              <a:chExt cx="81" cy="256"/>
            </a:xfrm>
            <a:solidFill>
              <a:schemeClr val="bg1">
                <a:lumMod val="85000"/>
              </a:schemeClr>
            </a:solidFill>
          </p:grpSpPr>
          <p:sp>
            <p:nvSpPr>
              <p:cNvPr id="2581" name="iśľïde">
                <a:extLst>
                  <a:ext uri="{FF2B5EF4-FFF2-40B4-BE49-F238E27FC236}">
                    <a16:creationId xmlns:a16="http://schemas.microsoft.com/office/drawing/2014/main" id="{788F89B5-CE1C-4E2A-A509-4EBDA8349DEF}"/>
                  </a:ext>
                </a:extLst>
              </p:cNvPr>
              <p:cNvSpPr/>
              <p:nvPr/>
            </p:nvSpPr>
            <p:spPr bwMode="auto">
              <a:xfrm>
                <a:off x="2170" y="3591"/>
                <a:ext cx="2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2" name="íṩľíḍe">
                <a:extLst>
                  <a:ext uri="{FF2B5EF4-FFF2-40B4-BE49-F238E27FC236}">
                    <a16:creationId xmlns:a16="http://schemas.microsoft.com/office/drawing/2014/main" id="{D0FD4D44-621C-4EE8-B8A2-EFAB70A7A6CB}"/>
                  </a:ext>
                </a:extLst>
              </p:cNvPr>
              <p:cNvSpPr/>
              <p:nvPr/>
            </p:nvSpPr>
            <p:spPr bwMode="auto">
              <a:xfrm>
                <a:off x="2193" y="350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3" name="i$ļîďe">
                <a:extLst>
                  <a:ext uri="{FF2B5EF4-FFF2-40B4-BE49-F238E27FC236}">
                    <a16:creationId xmlns:a16="http://schemas.microsoft.com/office/drawing/2014/main" id="{4BFB516D-B14B-4511-9124-75B79F91C17C}"/>
                  </a:ext>
                </a:extLst>
              </p:cNvPr>
              <p:cNvSpPr/>
              <p:nvPr/>
            </p:nvSpPr>
            <p:spPr bwMode="auto">
              <a:xfrm>
                <a:off x="2191" y="345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4" name="îṩḻîďè">
                <a:extLst>
                  <a:ext uri="{FF2B5EF4-FFF2-40B4-BE49-F238E27FC236}">
                    <a16:creationId xmlns:a16="http://schemas.microsoft.com/office/drawing/2014/main" id="{24EC6CDA-1FB4-4F80-8CAD-7D7E618AFA26}"/>
                  </a:ext>
                </a:extLst>
              </p:cNvPr>
              <p:cNvSpPr/>
              <p:nvPr/>
            </p:nvSpPr>
            <p:spPr bwMode="auto">
              <a:xfrm>
                <a:off x="2121" y="3548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5" name="îşḷîḑé">
                <a:extLst>
                  <a:ext uri="{FF2B5EF4-FFF2-40B4-BE49-F238E27FC236}">
                    <a16:creationId xmlns:a16="http://schemas.microsoft.com/office/drawing/2014/main" id="{A5C48E38-C466-4AB4-975C-01087188A36F}"/>
                  </a:ext>
                </a:extLst>
              </p:cNvPr>
              <p:cNvSpPr/>
              <p:nvPr/>
            </p:nvSpPr>
            <p:spPr bwMode="auto">
              <a:xfrm>
                <a:off x="2195" y="368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6" name="ïśľiḍè">
                <a:extLst>
                  <a:ext uri="{FF2B5EF4-FFF2-40B4-BE49-F238E27FC236}">
                    <a16:creationId xmlns:a16="http://schemas.microsoft.com/office/drawing/2014/main" id="{564908BD-AD01-4105-8B75-BEDF50AD5D47}"/>
                  </a:ext>
                </a:extLst>
              </p:cNvPr>
              <p:cNvSpPr/>
              <p:nvPr/>
            </p:nvSpPr>
            <p:spPr bwMode="auto">
              <a:xfrm>
                <a:off x="2188" y="3675"/>
                <a:ext cx="6" cy="8"/>
              </a:xfrm>
              <a:custGeom>
                <a:avLst/>
                <a:gdLst>
                  <a:gd name="T0" fmla="*/ 0 w 6"/>
                  <a:gd name="T1" fmla="*/ 0 h 7"/>
                  <a:gd name="T2" fmla="*/ 6 w 6"/>
                  <a:gd name="T3" fmla="*/ 7 h 7"/>
                  <a:gd name="T4" fmla="*/ 6 w 6"/>
                  <a:gd name="T5" fmla="*/ 7 h 7"/>
                  <a:gd name="T6" fmla="*/ 0 w 6"/>
                  <a:gd name="T7" fmla="*/ 0 h 7"/>
                  <a:gd name="T8" fmla="*/ 0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2" y="2"/>
                      <a:pt x="4" y="4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4"/>
                      <a:pt x="2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7" name="ïṣḻíḍé">
                <a:extLst>
                  <a:ext uri="{FF2B5EF4-FFF2-40B4-BE49-F238E27FC236}">
                    <a16:creationId xmlns:a16="http://schemas.microsoft.com/office/drawing/2014/main" id="{AD3607AD-2E32-4D99-BA1F-E16D9D74C5D7}"/>
                  </a:ext>
                </a:extLst>
              </p:cNvPr>
              <p:cNvSpPr/>
              <p:nvPr/>
            </p:nvSpPr>
            <p:spPr bwMode="auto">
              <a:xfrm>
                <a:off x="2178" y="3667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0 w 1"/>
                  <a:gd name="T3" fmla="*/ 0 h 2"/>
                  <a:gd name="T4" fmla="*/ 0 w 1"/>
                  <a:gd name="T5" fmla="*/ 0 h 2"/>
                  <a:gd name="T6" fmla="*/ 1 w 1"/>
                  <a:gd name="T7" fmla="*/ 2 h 2"/>
                  <a:gd name="T8" fmla="*/ 1 w 1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8" name="îṣļïdê">
                <a:extLst>
                  <a:ext uri="{FF2B5EF4-FFF2-40B4-BE49-F238E27FC236}">
                    <a16:creationId xmlns:a16="http://schemas.microsoft.com/office/drawing/2014/main" id="{25D2B2C2-6700-49C3-B3BC-568D5049F416}"/>
                  </a:ext>
                </a:extLst>
              </p:cNvPr>
              <p:cNvSpPr/>
              <p:nvPr/>
            </p:nvSpPr>
            <p:spPr bwMode="auto">
              <a:xfrm>
                <a:off x="2133" y="3648"/>
                <a:ext cx="28" cy="28"/>
              </a:xfrm>
              <a:custGeom>
                <a:avLst/>
                <a:gdLst>
                  <a:gd name="T0" fmla="*/ 0 w 27"/>
                  <a:gd name="T1" fmla="*/ 0 h 27"/>
                  <a:gd name="T2" fmla="*/ 27 w 27"/>
                  <a:gd name="T3" fmla="*/ 27 h 27"/>
                  <a:gd name="T4" fmla="*/ 27 w 27"/>
                  <a:gd name="T5" fmla="*/ 27 h 27"/>
                  <a:gd name="T6" fmla="*/ 0 w 27"/>
                  <a:gd name="T7" fmla="*/ 0 h 27"/>
                  <a:gd name="T8" fmla="*/ 0 w 27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7">
                    <a:moveTo>
                      <a:pt x="0" y="0"/>
                    </a:moveTo>
                    <a:cubicBezTo>
                      <a:pt x="9" y="9"/>
                      <a:pt x="18" y="18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18" y="18"/>
                      <a:pt x="9" y="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9" name="ïsļîḓe">
                <a:extLst>
                  <a:ext uri="{FF2B5EF4-FFF2-40B4-BE49-F238E27FC236}">
                    <a16:creationId xmlns:a16="http://schemas.microsoft.com/office/drawing/2014/main" id="{B1924B37-752C-42EB-BBCE-6CB13546549A}"/>
                  </a:ext>
                </a:extLst>
              </p:cNvPr>
              <p:cNvSpPr/>
              <p:nvPr/>
            </p:nvSpPr>
            <p:spPr bwMode="auto">
              <a:xfrm>
                <a:off x="2129" y="364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0" name="îṥľïḋe">
                <a:extLst>
                  <a:ext uri="{FF2B5EF4-FFF2-40B4-BE49-F238E27FC236}">
                    <a16:creationId xmlns:a16="http://schemas.microsoft.com/office/drawing/2014/main" id="{140056F0-D0D3-4FA0-BFC9-F0B3840F9A32}"/>
                  </a:ext>
                </a:extLst>
              </p:cNvPr>
              <p:cNvSpPr/>
              <p:nvPr/>
            </p:nvSpPr>
            <p:spPr bwMode="auto">
              <a:xfrm>
                <a:off x="2198" y="370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1" name="íṣḷïḑe">
                <a:extLst>
                  <a:ext uri="{FF2B5EF4-FFF2-40B4-BE49-F238E27FC236}">
                    <a16:creationId xmlns:a16="http://schemas.microsoft.com/office/drawing/2014/main" id="{7C4D8372-B0FC-4AF5-B930-B1B2BE3A5D08}"/>
                  </a:ext>
                </a:extLst>
              </p:cNvPr>
              <p:cNvSpPr/>
              <p:nvPr/>
            </p:nvSpPr>
            <p:spPr bwMode="auto">
              <a:xfrm>
                <a:off x="2198" y="37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2" name="îṧḻíḓe">
                <a:extLst>
                  <a:ext uri="{FF2B5EF4-FFF2-40B4-BE49-F238E27FC236}">
                    <a16:creationId xmlns:a16="http://schemas.microsoft.com/office/drawing/2014/main" id="{BD3A9915-5E06-4C04-8634-42C35C32A82E}"/>
                  </a:ext>
                </a:extLst>
              </p:cNvPr>
              <p:cNvSpPr/>
              <p:nvPr/>
            </p:nvSpPr>
            <p:spPr bwMode="auto">
              <a:xfrm>
                <a:off x="2195" y="37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3" name="iṩ1íďè">
                <a:extLst>
                  <a:ext uri="{FF2B5EF4-FFF2-40B4-BE49-F238E27FC236}">
                    <a16:creationId xmlns:a16="http://schemas.microsoft.com/office/drawing/2014/main" id="{C6ECD762-1941-4D0E-B2C2-67AA588FBA7D}"/>
                  </a:ext>
                </a:extLst>
              </p:cNvPr>
              <p:cNvSpPr/>
              <p:nvPr/>
            </p:nvSpPr>
            <p:spPr bwMode="auto">
              <a:xfrm>
                <a:off x="2194" y="37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4" name="ïṣḻïḓé">
                <a:extLst>
                  <a:ext uri="{FF2B5EF4-FFF2-40B4-BE49-F238E27FC236}">
                    <a16:creationId xmlns:a16="http://schemas.microsoft.com/office/drawing/2014/main" id="{73D98DB3-7268-451A-8634-662F6266B54D}"/>
                  </a:ext>
                </a:extLst>
              </p:cNvPr>
              <p:cNvSpPr/>
              <p:nvPr/>
            </p:nvSpPr>
            <p:spPr bwMode="auto">
              <a:xfrm>
                <a:off x="2196" y="369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5" name="ïśļíḑê">
                <a:extLst>
                  <a:ext uri="{FF2B5EF4-FFF2-40B4-BE49-F238E27FC236}">
                    <a16:creationId xmlns:a16="http://schemas.microsoft.com/office/drawing/2014/main" id="{EC63A799-56F6-4EE4-BC86-09F4CABEB498}"/>
                  </a:ext>
                </a:extLst>
              </p:cNvPr>
              <p:cNvSpPr/>
              <p:nvPr/>
            </p:nvSpPr>
            <p:spPr bwMode="auto">
              <a:xfrm>
                <a:off x="2198" y="3698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6" name="ïşľïḓê">
                <a:extLst>
                  <a:ext uri="{FF2B5EF4-FFF2-40B4-BE49-F238E27FC236}">
                    <a16:creationId xmlns:a16="http://schemas.microsoft.com/office/drawing/2014/main" id="{73357E7A-1010-42B4-9B8A-0B6CDA871A00}"/>
                  </a:ext>
                </a:extLst>
              </p:cNvPr>
              <p:cNvSpPr/>
              <p:nvPr/>
            </p:nvSpPr>
            <p:spPr bwMode="auto">
              <a:xfrm>
                <a:off x="2196" y="369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7" name="ïṧ1íḋe">
                <a:extLst>
                  <a:ext uri="{FF2B5EF4-FFF2-40B4-BE49-F238E27FC236}">
                    <a16:creationId xmlns:a16="http://schemas.microsoft.com/office/drawing/2014/main" id="{7DF8378D-E078-4D17-90E3-36C2EE29ACAB}"/>
                  </a:ext>
                </a:extLst>
              </p:cNvPr>
              <p:cNvSpPr/>
              <p:nvPr/>
            </p:nvSpPr>
            <p:spPr bwMode="auto">
              <a:xfrm>
                <a:off x="2201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8" name="ïṣlíḍè">
                <a:extLst>
                  <a:ext uri="{FF2B5EF4-FFF2-40B4-BE49-F238E27FC236}">
                    <a16:creationId xmlns:a16="http://schemas.microsoft.com/office/drawing/2014/main" id="{D68A44C1-141B-4CAB-9C2E-56E4989B815B}"/>
                  </a:ext>
                </a:extLst>
              </p:cNvPr>
              <p:cNvSpPr/>
              <p:nvPr/>
            </p:nvSpPr>
            <p:spPr bwMode="auto">
              <a:xfrm>
                <a:off x="2200" y="369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9" name="i$ļidé">
                <a:extLst>
                  <a:ext uri="{FF2B5EF4-FFF2-40B4-BE49-F238E27FC236}">
                    <a16:creationId xmlns:a16="http://schemas.microsoft.com/office/drawing/2014/main" id="{BC29E874-DE92-4C53-9421-679AA30BD8D0}"/>
                  </a:ext>
                </a:extLst>
              </p:cNvPr>
              <p:cNvSpPr/>
              <p:nvPr/>
            </p:nvSpPr>
            <p:spPr bwMode="auto">
              <a:xfrm>
                <a:off x="2201" y="369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0" name="iṥḻíďe">
                <a:extLst>
                  <a:ext uri="{FF2B5EF4-FFF2-40B4-BE49-F238E27FC236}">
                    <a16:creationId xmlns:a16="http://schemas.microsoft.com/office/drawing/2014/main" id="{2F2182FD-2661-4B80-BCD5-2D1B7EAE34BF}"/>
                  </a:ext>
                </a:extLst>
              </p:cNvPr>
              <p:cNvSpPr/>
              <p:nvPr/>
            </p:nvSpPr>
            <p:spPr bwMode="auto">
              <a:xfrm>
                <a:off x="2201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1" name="îś1iḍê">
                <a:extLst>
                  <a:ext uri="{FF2B5EF4-FFF2-40B4-BE49-F238E27FC236}">
                    <a16:creationId xmlns:a16="http://schemas.microsoft.com/office/drawing/2014/main" id="{1A9EC4BD-0643-4AA7-AE0B-227DD945D483}"/>
                  </a:ext>
                </a:extLst>
              </p:cNvPr>
              <p:cNvSpPr/>
              <p:nvPr/>
            </p:nvSpPr>
            <p:spPr bwMode="auto">
              <a:xfrm>
                <a:off x="2197" y="369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2" name="ïśḷiḑe">
                <a:extLst>
                  <a:ext uri="{FF2B5EF4-FFF2-40B4-BE49-F238E27FC236}">
                    <a16:creationId xmlns:a16="http://schemas.microsoft.com/office/drawing/2014/main" id="{E2673606-ED21-4A71-BE11-ACAB80DEBFE6}"/>
                  </a:ext>
                </a:extLst>
              </p:cNvPr>
              <p:cNvSpPr/>
              <p:nvPr/>
            </p:nvSpPr>
            <p:spPr bwMode="auto">
              <a:xfrm>
                <a:off x="2198" y="369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3" name="iṩľîde">
                <a:extLst>
                  <a:ext uri="{FF2B5EF4-FFF2-40B4-BE49-F238E27FC236}">
                    <a16:creationId xmlns:a16="http://schemas.microsoft.com/office/drawing/2014/main" id="{675A7E6E-AF6B-4141-A8E7-74FCC81FEE43}"/>
                  </a:ext>
                </a:extLst>
              </p:cNvPr>
              <p:cNvSpPr/>
              <p:nvPr/>
            </p:nvSpPr>
            <p:spPr bwMode="auto">
              <a:xfrm>
                <a:off x="2196" y="3688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2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1 h 2"/>
                  <a:gd name="T28" fmla="*/ 0 w 1"/>
                  <a:gd name="T29" fmla="*/ 1 h 2"/>
                  <a:gd name="T30" fmla="*/ 0 w 1"/>
                  <a:gd name="T3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4" name="iṥḷidè">
                <a:extLst>
                  <a:ext uri="{FF2B5EF4-FFF2-40B4-BE49-F238E27FC236}">
                    <a16:creationId xmlns:a16="http://schemas.microsoft.com/office/drawing/2014/main" id="{298DC9C2-9029-4A53-8A77-EE8C6D9B6A82}"/>
                  </a:ext>
                </a:extLst>
              </p:cNvPr>
              <p:cNvSpPr/>
              <p:nvPr/>
            </p:nvSpPr>
            <p:spPr bwMode="auto">
              <a:xfrm>
                <a:off x="2200" y="36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5" name="íšḻïḓe">
                <a:extLst>
                  <a:ext uri="{FF2B5EF4-FFF2-40B4-BE49-F238E27FC236}">
                    <a16:creationId xmlns:a16="http://schemas.microsoft.com/office/drawing/2014/main" id="{8BA97C5A-1465-419A-9A4B-3C4170C02C80}"/>
                  </a:ext>
                </a:extLst>
              </p:cNvPr>
              <p:cNvSpPr/>
              <p:nvPr/>
            </p:nvSpPr>
            <p:spPr bwMode="auto">
              <a:xfrm>
                <a:off x="2197" y="36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6" name="ïṩḻïḓê">
                <a:extLst>
                  <a:ext uri="{FF2B5EF4-FFF2-40B4-BE49-F238E27FC236}">
                    <a16:creationId xmlns:a16="http://schemas.microsoft.com/office/drawing/2014/main" id="{49A85066-71E5-421B-BAB7-42534356E8CD}"/>
                  </a:ext>
                </a:extLst>
              </p:cNvPr>
              <p:cNvSpPr/>
              <p:nvPr/>
            </p:nvSpPr>
            <p:spPr bwMode="auto">
              <a:xfrm>
                <a:off x="2198" y="368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7" name="išlíḑe">
                <a:extLst>
                  <a:ext uri="{FF2B5EF4-FFF2-40B4-BE49-F238E27FC236}">
                    <a16:creationId xmlns:a16="http://schemas.microsoft.com/office/drawing/2014/main" id="{7093F216-4DBB-4808-B017-71E0902D56BB}"/>
                  </a:ext>
                </a:extLst>
              </p:cNvPr>
              <p:cNvSpPr/>
              <p:nvPr/>
            </p:nvSpPr>
            <p:spPr bwMode="auto">
              <a:xfrm>
                <a:off x="2196" y="368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8" name="îşḷíḓé">
                <a:extLst>
                  <a:ext uri="{FF2B5EF4-FFF2-40B4-BE49-F238E27FC236}">
                    <a16:creationId xmlns:a16="http://schemas.microsoft.com/office/drawing/2014/main" id="{CA01EA24-BBB4-470F-99E6-4648E5E0E175}"/>
                  </a:ext>
                </a:extLst>
              </p:cNvPr>
              <p:cNvSpPr/>
              <p:nvPr/>
            </p:nvSpPr>
            <p:spPr bwMode="auto">
              <a:xfrm>
                <a:off x="2195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9" name="íṡļïdè">
                <a:extLst>
                  <a:ext uri="{FF2B5EF4-FFF2-40B4-BE49-F238E27FC236}">
                    <a16:creationId xmlns:a16="http://schemas.microsoft.com/office/drawing/2014/main" id="{B2BCC5CE-6BF5-41BB-B245-38D716AAF5CC}"/>
                  </a:ext>
                </a:extLst>
              </p:cNvPr>
              <p:cNvSpPr/>
              <p:nvPr/>
            </p:nvSpPr>
            <p:spPr bwMode="auto">
              <a:xfrm>
                <a:off x="2197" y="369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0" name="íṩ1îḓé">
                <a:extLst>
                  <a:ext uri="{FF2B5EF4-FFF2-40B4-BE49-F238E27FC236}">
                    <a16:creationId xmlns:a16="http://schemas.microsoft.com/office/drawing/2014/main" id="{F82987F7-6D06-4AC5-8B56-7C4928063A2F}"/>
                  </a:ext>
                </a:extLst>
              </p:cNvPr>
              <p:cNvSpPr/>
              <p:nvPr/>
            </p:nvSpPr>
            <p:spPr bwMode="auto">
              <a:xfrm>
                <a:off x="2196" y="369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1" name="ïSļíḋe">
                <a:extLst>
                  <a:ext uri="{FF2B5EF4-FFF2-40B4-BE49-F238E27FC236}">
                    <a16:creationId xmlns:a16="http://schemas.microsoft.com/office/drawing/2014/main" id="{6D00A0F0-2C68-4451-AE1E-3689A3A51681}"/>
                  </a:ext>
                </a:extLst>
              </p:cNvPr>
              <p:cNvSpPr/>
              <p:nvPr/>
            </p:nvSpPr>
            <p:spPr bwMode="auto">
              <a:xfrm>
                <a:off x="2196" y="369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2" name="íṡļíḓe">
                <a:extLst>
                  <a:ext uri="{FF2B5EF4-FFF2-40B4-BE49-F238E27FC236}">
                    <a16:creationId xmlns:a16="http://schemas.microsoft.com/office/drawing/2014/main" id="{03E9E586-3B68-49AC-9906-F03DA082F639}"/>
                  </a:ext>
                </a:extLst>
              </p:cNvPr>
              <p:cNvSpPr/>
              <p:nvPr/>
            </p:nvSpPr>
            <p:spPr bwMode="auto">
              <a:xfrm>
                <a:off x="2197" y="369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3" name="ïŝḻîḑe">
                <a:extLst>
                  <a:ext uri="{FF2B5EF4-FFF2-40B4-BE49-F238E27FC236}">
                    <a16:creationId xmlns:a16="http://schemas.microsoft.com/office/drawing/2014/main" id="{9E9B0228-7AA8-4406-BAB7-DAC5E1ED88CD}"/>
                  </a:ext>
                </a:extLst>
              </p:cNvPr>
              <p:cNvSpPr/>
              <p:nvPr/>
            </p:nvSpPr>
            <p:spPr bwMode="auto">
              <a:xfrm>
                <a:off x="2196" y="369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4" name="îṧ1íḑè">
                <a:extLst>
                  <a:ext uri="{FF2B5EF4-FFF2-40B4-BE49-F238E27FC236}">
                    <a16:creationId xmlns:a16="http://schemas.microsoft.com/office/drawing/2014/main" id="{3584ACBC-8922-437B-9863-96E561E9E98C}"/>
                  </a:ext>
                </a:extLst>
              </p:cNvPr>
              <p:cNvSpPr/>
              <p:nvPr/>
            </p:nvSpPr>
            <p:spPr bwMode="auto">
              <a:xfrm>
                <a:off x="2195" y="369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5" name="îsľíḍè">
                <a:extLst>
                  <a:ext uri="{FF2B5EF4-FFF2-40B4-BE49-F238E27FC236}">
                    <a16:creationId xmlns:a16="http://schemas.microsoft.com/office/drawing/2014/main" id="{B014FC0E-8FBC-49A6-960D-D8A4B0AA664A}"/>
                  </a:ext>
                </a:extLst>
              </p:cNvPr>
              <p:cNvSpPr/>
              <p:nvPr/>
            </p:nvSpPr>
            <p:spPr bwMode="auto">
              <a:xfrm>
                <a:off x="2196" y="36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6" name="ïś1îḑé">
                <a:extLst>
                  <a:ext uri="{FF2B5EF4-FFF2-40B4-BE49-F238E27FC236}">
                    <a16:creationId xmlns:a16="http://schemas.microsoft.com/office/drawing/2014/main" id="{D504CB95-1662-476E-A93C-CCA6C8CD8BC2}"/>
                  </a:ext>
                </a:extLst>
              </p:cNvPr>
              <p:cNvSpPr/>
              <p:nvPr/>
            </p:nvSpPr>
            <p:spPr bwMode="auto">
              <a:xfrm>
                <a:off x="2195" y="369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7" name="î$ḷîdè">
                <a:extLst>
                  <a:ext uri="{FF2B5EF4-FFF2-40B4-BE49-F238E27FC236}">
                    <a16:creationId xmlns:a16="http://schemas.microsoft.com/office/drawing/2014/main" id="{C5A42C6F-46D1-49A7-A96A-5CC422111ADD}"/>
                  </a:ext>
                </a:extLst>
              </p:cNvPr>
              <p:cNvSpPr/>
              <p:nvPr/>
            </p:nvSpPr>
            <p:spPr bwMode="auto">
              <a:xfrm>
                <a:off x="2196" y="369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8" name="ïşḷíďè">
                <a:extLst>
                  <a:ext uri="{FF2B5EF4-FFF2-40B4-BE49-F238E27FC236}">
                    <a16:creationId xmlns:a16="http://schemas.microsoft.com/office/drawing/2014/main" id="{81707A5C-94BC-45AD-BE7E-2E5107D8F620}"/>
                  </a:ext>
                </a:extLst>
              </p:cNvPr>
              <p:cNvSpPr/>
              <p:nvPr/>
            </p:nvSpPr>
            <p:spPr bwMode="auto">
              <a:xfrm>
                <a:off x="2198" y="3699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9" name="îṧḻïdê">
                <a:extLst>
                  <a:ext uri="{FF2B5EF4-FFF2-40B4-BE49-F238E27FC236}">
                    <a16:creationId xmlns:a16="http://schemas.microsoft.com/office/drawing/2014/main" id="{3372339C-7F24-4D53-82FA-BF142921A470}"/>
                  </a:ext>
                </a:extLst>
              </p:cNvPr>
              <p:cNvSpPr/>
              <p:nvPr/>
            </p:nvSpPr>
            <p:spPr bwMode="auto">
              <a:xfrm>
                <a:off x="2195" y="369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0" name="îṥľiḓe">
                <a:extLst>
                  <a:ext uri="{FF2B5EF4-FFF2-40B4-BE49-F238E27FC236}">
                    <a16:creationId xmlns:a16="http://schemas.microsoft.com/office/drawing/2014/main" id="{A55076A4-CD00-4106-94F0-040029F575B9}"/>
                  </a:ext>
                </a:extLst>
              </p:cNvPr>
              <p:cNvSpPr/>
              <p:nvPr/>
            </p:nvSpPr>
            <p:spPr bwMode="auto">
              <a:xfrm>
                <a:off x="2195" y="370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1" name="îşḻíḍè">
                <a:extLst>
                  <a:ext uri="{FF2B5EF4-FFF2-40B4-BE49-F238E27FC236}">
                    <a16:creationId xmlns:a16="http://schemas.microsoft.com/office/drawing/2014/main" id="{DA34914B-26E3-4D43-A576-7B0993ACBA13}"/>
                  </a:ext>
                </a:extLst>
              </p:cNvPr>
              <p:cNvSpPr/>
              <p:nvPr/>
            </p:nvSpPr>
            <p:spPr bwMode="auto">
              <a:xfrm>
                <a:off x="2196" y="3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2" name="iś1íďè">
                <a:extLst>
                  <a:ext uri="{FF2B5EF4-FFF2-40B4-BE49-F238E27FC236}">
                    <a16:creationId xmlns:a16="http://schemas.microsoft.com/office/drawing/2014/main" id="{BC840727-649E-492E-A4A2-7A43FB8216B1}"/>
                  </a:ext>
                </a:extLst>
              </p:cNvPr>
              <p:cNvSpPr/>
              <p:nvPr/>
            </p:nvSpPr>
            <p:spPr bwMode="auto">
              <a:xfrm>
                <a:off x="2194" y="37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3" name="ísḷîḍé">
                <a:extLst>
                  <a:ext uri="{FF2B5EF4-FFF2-40B4-BE49-F238E27FC236}">
                    <a16:creationId xmlns:a16="http://schemas.microsoft.com/office/drawing/2014/main" id="{6AA20BC8-F9DC-4C39-90F4-AB4D0A349ABD}"/>
                  </a:ext>
                </a:extLst>
              </p:cNvPr>
              <p:cNvSpPr/>
              <p:nvPr/>
            </p:nvSpPr>
            <p:spPr bwMode="auto">
              <a:xfrm>
                <a:off x="2195" y="3706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0 h 2"/>
                  <a:gd name="T22" fmla="*/ 1 w 1"/>
                  <a:gd name="T23" fmla="*/ 0 h 2"/>
                  <a:gd name="T24" fmla="*/ 1 w 1"/>
                  <a:gd name="T25" fmla="*/ 0 h 2"/>
                  <a:gd name="T26" fmla="*/ 1 w 1"/>
                  <a:gd name="T27" fmla="*/ 0 h 2"/>
                  <a:gd name="T28" fmla="*/ 0 w 1"/>
                  <a:gd name="T29" fmla="*/ 0 h 2"/>
                  <a:gd name="T30" fmla="*/ 1 w 1"/>
                  <a:gd name="T31" fmla="*/ 1 h 2"/>
                  <a:gd name="T32" fmla="*/ 1 w 1"/>
                  <a:gd name="T33" fmla="*/ 1 h 2"/>
                  <a:gd name="T34" fmla="*/ 1 w 1"/>
                  <a:gd name="T35" fmla="*/ 2 h 2"/>
                  <a:gd name="T36" fmla="*/ 1 w 1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4" name="îṡ1ïḓé">
                <a:extLst>
                  <a:ext uri="{FF2B5EF4-FFF2-40B4-BE49-F238E27FC236}">
                    <a16:creationId xmlns:a16="http://schemas.microsoft.com/office/drawing/2014/main" id="{FA990C5F-49D2-4F95-BDE0-7E40DE2059A9}"/>
                  </a:ext>
                </a:extLst>
              </p:cNvPr>
              <p:cNvSpPr/>
              <p:nvPr/>
            </p:nvSpPr>
            <p:spPr bwMode="auto">
              <a:xfrm>
                <a:off x="2200" y="370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5" name="íšlide">
                <a:extLst>
                  <a:ext uri="{FF2B5EF4-FFF2-40B4-BE49-F238E27FC236}">
                    <a16:creationId xmlns:a16="http://schemas.microsoft.com/office/drawing/2014/main" id="{BCBF6304-39B3-416C-A14C-E9A73E5D055A}"/>
                  </a:ext>
                </a:extLst>
              </p:cNvPr>
              <p:cNvSpPr/>
              <p:nvPr/>
            </p:nvSpPr>
            <p:spPr bwMode="auto">
              <a:xfrm>
                <a:off x="2200" y="370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6" name="iṥļîďe">
                <a:extLst>
                  <a:ext uri="{FF2B5EF4-FFF2-40B4-BE49-F238E27FC236}">
                    <a16:creationId xmlns:a16="http://schemas.microsoft.com/office/drawing/2014/main" id="{7E01C596-5303-4EDB-A9B2-AD2D197F90FA}"/>
                  </a:ext>
                </a:extLst>
              </p:cNvPr>
              <p:cNvSpPr/>
              <p:nvPr/>
            </p:nvSpPr>
            <p:spPr bwMode="auto">
              <a:xfrm>
                <a:off x="2198" y="3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7" name="îṣľíḍé">
                <a:extLst>
                  <a:ext uri="{FF2B5EF4-FFF2-40B4-BE49-F238E27FC236}">
                    <a16:creationId xmlns:a16="http://schemas.microsoft.com/office/drawing/2014/main" id="{158CB248-0F73-4356-9A67-4C3BFE116F51}"/>
                  </a:ext>
                </a:extLst>
              </p:cNvPr>
              <p:cNvSpPr/>
              <p:nvPr/>
            </p:nvSpPr>
            <p:spPr bwMode="auto">
              <a:xfrm>
                <a:off x="2197" y="3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8" name="í$ḻîḑê">
                <a:extLst>
                  <a:ext uri="{FF2B5EF4-FFF2-40B4-BE49-F238E27FC236}">
                    <a16:creationId xmlns:a16="http://schemas.microsoft.com/office/drawing/2014/main" id="{FE02CDAF-B5CE-4434-B66A-DD477D5F342B}"/>
                  </a:ext>
                </a:extLst>
              </p:cNvPr>
              <p:cNvSpPr/>
              <p:nvPr/>
            </p:nvSpPr>
            <p:spPr bwMode="auto">
              <a:xfrm>
                <a:off x="2200" y="371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9" name="iş1ïḑè">
                <a:extLst>
                  <a:ext uri="{FF2B5EF4-FFF2-40B4-BE49-F238E27FC236}">
                    <a16:creationId xmlns:a16="http://schemas.microsoft.com/office/drawing/2014/main" id="{5C8B83FE-D616-47FE-9019-1C957A4C9B11}"/>
                  </a:ext>
                </a:extLst>
              </p:cNvPr>
              <p:cNvSpPr/>
              <p:nvPr/>
            </p:nvSpPr>
            <p:spPr bwMode="auto">
              <a:xfrm>
                <a:off x="2198" y="3712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0" name="ïš1iďé">
                <a:extLst>
                  <a:ext uri="{FF2B5EF4-FFF2-40B4-BE49-F238E27FC236}">
                    <a16:creationId xmlns:a16="http://schemas.microsoft.com/office/drawing/2014/main" id="{75321E50-00DB-4EFB-AA63-8BD47704AB46}"/>
                  </a:ext>
                </a:extLst>
              </p:cNvPr>
              <p:cNvSpPr/>
              <p:nvPr/>
            </p:nvSpPr>
            <p:spPr bwMode="auto">
              <a:xfrm>
                <a:off x="2197" y="371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1" name="išliḋè">
                <a:extLst>
                  <a:ext uri="{FF2B5EF4-FFF2-40B4-BE49-F238E27FC236}">
                    <a16:creationId xmlns:a16="http://schemas.microsoft.com/office/drawing/2014/main" id="{AD5D5623-E0CB-4B00-A702-12894D386B53}"/>
                  </a:ext>
                </a:extLst>
              </p:cNvPr>
              <p:cNvSpPr/>
              <p:nvPr/>
            </p:nvSpPr>
            <p:spPr bwMode="auto">
              <a:xfrm>
                <a:off x="2195" y="37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2" name="ïŝlîdê">
                <a:extLst>
                  <a:ext uri="{FF2B5EF4-FFF2-40B4-BE49-F238E27FC236}">
                    <a16:creationId xmlns:a16="http://schemas.microsoft.com/office/drawing/2014/main" id="{3FF684DD-8531-47FC-801F-D6629549EBF6}"/>
                  </a:ext>
                </a:extLst>
              </p:cNvPr>
              <p:cNvSpPr/>
              <p:nvPr/>
            </p:nvSpPr>
            <p:spPr bwMode="auto">
              <a:xfrm>
                <a:off x="2193" y="3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3" name="iśḻîḑé">
                <a:extLst>
                  <a:ext uri="{FF2B5EF4-FFF2-40B4-BE49-F238E27FC236}">
                    <a16:creationId xmlns:a16="http://schemas.microsoft.com/office/drawing/2014/main" id="{60454C45-D7B3-4087-9698-1A3EB6062D42}"/>
                  </a:ext>
                </a:extLst>
              </p:cNvPr>
              <p:cNvSpPr/>
              <p:nvPr/>
            </p:nvSpPr>
            <p:spPr bwMode="auto">
              <a:xfrm>
                <a:off x="2192" y="370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4" name="ïṧlíďe">
                <a:extLst>
                  <a:ext uri="{FF2B5EF4-FFF2-40B4-BE49-F238E27FC236}">
                    <a16:creationId xmlns:a16="http://schemas.microsoft.com/office/drawing/2014/main" id="{EEC2583C-6AE5-4823-957C-1E4FD86BFF7E}"/>
                  </a:ext>
                </a:extLst>
              </p:cNvPr>
              <p:cNvSpPr/>
              <p:nvPr/>
            </p:nvSpPr>
            <p:spPr bwMode="auto">
              <a:xfrm>
                <a:off x="2193" y="370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5" name="ïśḻiḑe">
                <a:extLst>
                  <a:ext uri="{FF2B5EF4-FFF2-40B4-BE49-F238E27FC236}">
                    <a16:creationId xmlns:a16="http://schemas.microsoft.com/office/drawing/2014/main" id="{04E5E5C5-1C7B-4AFF-927F-7ADD8586121B}"/>
                  </a:ext>
                </a:extLst>
              </p:cNvPr>
              <p:cNvSpPr/>
              <p:nvPr/>
            </p:nvSpPr>
            <p:spPr bwMode="auto">
              <a:xfrm>
                <a:off x="2188" y="370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6" name="iśḷïḋé">
                <a:extLst>
                  <a:ext uri="{FF2B5EF4-FFF2-40B4-BE49-F238E27FC236}">
                    <a16:creationId xmlns:a16="http://schemas.microsoft.com/office/drawing/2014/main" id="{0297E1F0-E307-415F-84A1-18D67AC19995}"/>
                  </a:ext>
                </a:extLst>
              </p:cNvPr>
              <p:cNvSpPr/>
              <p:nvPr/>
            </p:nvSpPr>
            <p:spPr bwMode="auto">
              <a:xfrm>
                <a:off x="2187" y="3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7" name="íś1íḓê">
                <a:extLst>
                  <a:ext uri="{FF2B5EF4-FFF2-40B4-BE49-F238E27FC236}">
                    <a16:creationId xmlns:a16="http://schemas.microsoft.com/office/drawing/2014/main" id="{E0517D30-269E-4C48-B815-3B7C40D278E9}"/>
                  </a:ext>
                </a:extLst>
              </p:cNvPr>
              <p:cNvSpPr/>
              <p:nvPr/>
            </p:nvSpPr>
            <p:spPr bwMode="auto">
              <a:xfrm>
                <a:off x="2187" y="36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8" name="îŝḻiḓe">
                <a:extLst>
                  <a:ext uri="{FF2B5EF4-FFF2-40B4-BE49-F238E27FC236}">
                    <a16:creationId xmlns:a16="http://schemas.microsoft.com/office/drawing/2014/main" id="{94DC31FB-0AEF-460D-A4D3-D8171D8A437D}"/>
                  </a:ext>
                </a:extLst>
              </p:cNvPr>
              <p:cNvSpPr/>
              <p:nvPr/>
            </p:nvSpPr>
            <p:spPr bwMode="auto">
              <a:xfrm>
                <a:off x="2185" y="368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9" name="íṩlîḍe">
                <a:extLst>
                  <a:ext uri="{FF2B5EF4-FFF2-40B4-BE49-F238E27FC236}">
                    <a16:creationId xmlns:a16="http://schemas.microsoft.com/office/drawing/2014/main" id="{0BA32DFE-C051-49F8-9217-BFD09EA2C7F6}"/>
                  </a:ext>
                </a:extLst>
              </p:cNvPr>
              <p:cNvSpPr/>
              <p:nvPr/>
            </p:nvSpPr>
            <p:spPr bwMode="auto">
              <a:xfrm>
                <a:off x="2189" y="369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0" name="íŝḻidê">
                <a:extLst>
                  <a:ext uri="{FF2B5EF4-FFF2-40B4-BE49-F238E27FC236}">
                    <a16:creationId xmlns:a16="http://schemas.microsoft.com/office/drawing/2014/main" id="{858C409F-798D-4B3E-BCCE-9C3A3A869F56}"/>
                  </a:ext>
                </a:extLst>
              </p:cNvPr>
              <p:cNvSpPr/>
              <p:nvPr/>
            </p:nvSpPr>
            <p:spPr bwMode="auto">
              <a:xfrm>
                <a:off x="2191" y="369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1" name="íŝ1iḍê">
                <a:extLst>
                  <a:ext uri="{FF2B5EF4-FFF2-40B4-BE49-F238E27FC236}">
                    <a16:creationId xmlns:a16="http://schemas.microsoft.com/office/drawing/2014/main" id="{CE620BBA-9B19-4BAC-B2F7-C6B8C7C283C2}"/>
                  </a:ext>
                </a:extLst>
              </p:cNvPr>
              <p:cNvSpPr/>
              <p:nvPr/>
            </p:nvSpPr>
            <p:spPr bwMode="auto">
              <a:xfrm>
                <a:off x="2192" y="3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2" name="iṡ1íḋè">
                <a:extLst>
                  <a:ext uri="{FF2B5EF4-FFF2-40B4-BE49-F238E27FC236}">
                    <a16:creationId xmlns:a16="http://schemas.microsoft.com/office/drawing/2014/main" id="{3901D1E7-1DF8-46BE-A162-8D4716A1D3AD}"/>
                  </a:ext>
                </a:extLst>
              </p:cNvPr>
              <p:cNvSpPr/>
              <p:nvPr/>
            </p:nvSpPr>
            <p:spPr bwMode="auto">
              <a:xfrm>
                <a:off x="2192" y="37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3" name="îṡ1íḑe">
                <a:extLst>
                  <a:ext uri="{FF2B5EF4-FFF2-40B4-BE49-F238E27FC236}">
                    <a16:creationId xmlns:a16="http://schemas.microsoft.com/office/drawing/2014/main" id="{B390EC1B-AAFC-41E5-917F-16FA5C547B33}"/>
                  </a:ext>
                </a:extLst>
              </p:cNvPr>
              <p:cNvSpPr/>
              <p:nvPr/>
            </p:nvSpPr>
            <p:spPr bwMode="auto">
              <a:xfrm>
                <a:off x="2190" y="370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4" name="iṧļïḓe">
                <a:extLst>
                  <a:ext uri="{FF2B5EF4-FFF2-40B4-BE49-F238E27FC236}">
                    <a16:creationId xmlns:a16="http://schemas.microsoft.com/office/drawing/2014/main" id="{91016CA4-BA84-4F93-8256-A77C4FF13799}"/>
                  </a:ext>
                </a:extLst>
              </p:cNvPr>
              <p:cNvSpPr/>
              <p:nvPr/>
            </p:nvSpPr>
            <p:spPr bwMode="auto">
              <a:xfrm>
                <a:off x="2193" y="37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5" name="îṥḻîḍé">
                <a:extLst>
                  <a:ext uri="{FF2B5EF4-FFF2-40B4-BE49-F238E27FC236}">
                    <a16:creationId xmlns:a16="http://schemas.microsoft.com/office/drawing/2014/main" id="{565E9DFF-604E-41D8-BCBE-AC436C61728E}"/>
                  </a:ext>
                </a:extLst>
              </p:cNvPr>
              <p:cNvSpPr/>
              <p:nvPr/>
            </p:nvSpPr>
            <p:spPr bwMode="auto">
              <a:xfrm>
                <a:off x="2192" y="370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6" name="îslide">
                <a:extLst>
                  <a:ext uri="{FF2B5EF4-FFF2-40B4-BE49-F238E27FC236}">
                    <a16:creationId xmlns:a16="http://schemas.microsoft.com/office/drawing/2014/main" id="{ADAA1573-2829-40C5-901E-35E84E1D963F}"/>
                  </a:ext>
                </a:extLst>
              </p:cNvPr>
              <p:cNvSpPr/>
              <p:nvPr/>
            </p:nvSpPr>
            <p:spPr bwMode="auto">
              <a:xfrm>
                <a:off x="2189" y="3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7" name="ïṣlidè">
                <a:extLst>
                  <a:ext uri="{FF2B5EF4-FFF2-40B4-BE49-F238E27FC236}">
                    <a16:creationId xmlns:a16="http://schemas.microsoft.com/office/drawing/2014/main" id="{38BFAAEA-F066-48E0-9183-8191A8A817F0}"/>
                  </a:ext>
                </a:extLst>
              </p:cNvPr>
              <p:cNvSpPr/>
              <p:nvPr/>
            </p:nvSpPr>
            <p:spPr bwMode="auto">
              <a:xfrm>
                <a:off x="2188" y="3699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8" name="işliďê">
                <a:extLst>
                  <a:ext uri="{FF2B5EF4-FFF2-40B4-BE49-F238E27FC236}">
                    <a16:creationId xmlns:a16="http://schemas.microsoft.com/office/drawing/2014/main" id="{B3471224-33E3-4A6D-9E65-F92717831CD7}"/>
                  </a:ext>
                </a:extLst>
              </p:cNvPr>
              <p:cNvSpPr/>
              <p:nvPr/>
            </p:nvSpPr>
            <p:spPr bwMode="auto">
              <a:xfrm>
                <a:off x="2185" y="369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9" name="iş1îdè">
                <a:extLst>
                  <a:ext uri="{FF2B5EF4-FFF2-40B4-BE49-F238E27FC236}">
                    <a16:creationId xmlns:a16="http://schemas.microsoft.com/office/drawing/2014/main" id="{596739C4-A3F7-44AC-8AAE-547E6ED94D2D}"/>
                  </a:ext>
                </a:extLst>
              </p:cNvPr>
              <p:cNvSpPr/>
              <p:nvPr/>
            </p:nvSpPr>
            <p:spPr bwMode="auto">
              <a:xfrm>
                <a:off x="2183" y="369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0 h 1"/>
                  <a:gd name="T18" fmla="*/ 1 w 2"/>
                  <a:gd name="T19" fmla="*/ 0 h 1"/>
                  <a:gd name="T20" fmla="*/ 1 w 2"/>
                  <a:gd name="T21" fmla="*/ 0 h 1"/>
                  <a:gd name="T22" fmla="*/ 1 w 2"/>
                  <a:gd name="T23" fmla="*/ 1 h 1"/>
                  <a:gd name="T24" fmla="*/ 1 w 2"/>
                  <a:gd name="T25" fmla="*/ 0 h 1"/>
                  <a:gd name="T26" fmla="*/ 1 w 2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0" name="íṣḻïḍê">
                <a:extLst>
                  <a:ext uri="{FF2B5EF4-FFF2-40B4-BE49-F238E27FC236}">
                    <a16:creationId xmlns:a16="http://schemas.microsoft.com/office/drawing/2014/main" id="{513221BA-B0E7-479D-A2A9-0A4A7417518F}"/>
                  </a:ext>
                </a:extLst>
              </p:cNvPr>
              <p:cNvSpPr/>
              <p:nvPr/>
            </p:nvSpPr>
            <p:spPr bwMode="auto">
              <a:xfrm>
                <a:off x="2182" y="36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1" name="ïṩḻíďe">
                <a:extLst>
                  <a:ext uri="{FF2B5EF4-FFF2-40B4-BE49-F238E27FC236}">
                    <a16:creationId xmlns:a16="http://schemas.microsoft.com/office/drawing/2014/main" id="{06CAC4EF-56D2-4A16-BA60-B13552CCA4EA}"/>
                  </a:ext>
                </a:extLst>
              </p:cNvPr>
              <p:cNvSpPr/>
              <p:nvPr/>
            </p:nvSpPr>
            <p:spPr bwMode="auto">
              <a:xfrm>
                <a:off x="2183" y="369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2" name="iṥľïḑe">
                <a:extLst>
                  <a:ext uri="{FF2B5EF4-FFF2-40B4-BE49-F238E27FC236}">
                    <a16:creationId xmlns:a16="http://schemas.microsoft.com/office/drawing/2014/main" id="{82C87C17-1F40-4EAF-BDD2-AEF3902A9BE0}"/>
                  </a:ext>
                </a:extLst>
              </p:cNvPr>
              <p:cNvSpPr/>
              <p:nvPr/>
            </p:nvSpPr>
            <p:spPr bwMode="auto">
              <a:xfrm>
                <a:off x="2182" y="369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3" name="ïsļiḑê">
                <a:extLst>
                  <a:ext uri="{FF2B5EF4-FFF2-40B4-BE49-F238E27FC236}">
                    <a16:creationId xmlns:a16="http://schemas.microsoft.com/office/drawing/2014/main" id="{BB53C54B-2CA5-4A48-99DC-BB7B63A2039D}"/>
                  </a:ext>
                </a:extLst>
              </p:cNvPr>
              <p:cNvSpPr/>
              <p:nvPr/>
            </p:nvSpPr>
            <p:spPr bwMode="auto">
              <a:xfrm>
                <a:off x="2185" y="36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4" name="ïŝļïḑè">
                <a:extLst>
                  <a:ext uri="{FF2B5EF4-FFF2-40B4-BE49-F238E27FC236}">
                    <a16:creationId xmlns:a16="http://schemas.microsoft.com/office/drawing/2014/main" id="{EFA72BB9-C1A8-4091-8CD3-D1986D4F2F18}"/>
                  </a:ext>
                </a:extLst>
              </p:cNvPr>
              <p:cNvSpPr/>
              <p:nvPr/>
            </p:nvSpPr>
            <p:spPr bwMode="auto">
              <a:xfrm>
                <a:off x="2185" y="369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1 h 1"/>
                  <a:gd name="T14" fmla="*/ 1 w 2"/>
                  <a:gd name="T15" fmla="*/ 0 h 1"/>
                  <a:gd name="T16" fmla="*/ 1 w 2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5" name="îṧ1ïḑè">
                <a:extLst>
                  <a:ext uri="{FF2B5EF4-FFF2-40B4-BE49-F238E27FC236}">
                    <a16:creationId xmlns:a16="http://schemas.microsoft.com/office/drawing/2014/main" id="{324C7842-DA51-42D8-BD63-C86BC0175A77}"/>
                  </a:ext>
                </a:extLst>
              </p:cNvPr>
              <p:cNvSpPr/>
              <p:nvPr/>
            </p:nvSpPr>
            <p:spPr bwMode="auto">
              <a:xfrm>
                <a:off x="2189" y="369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6" name="išlíḋé">
                <a:extLst>
                  <a:ext uri="{FF2B5EF4-FFF2-40B4-BE49-F238E27FC236}">
                    <a16:creationId xmlns:a16="http://schemas.microsoft.com/office/drawing/2014/main" id="{70017B6A-8E3B-424E-ACB9-F64B6A451ECC}"/>
                  </a:ext>
                </a:extLst>
              </p:cNvPr>
              <p:cNvSpPr/>
              <p:nvPr/>
            </p:nvSpPr>
            <p:spPr bwMode="auto">
              <a:xfrm>
                <a:off x="2191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7" name="íŝ1iďè">
                <a:extLst>
                  <a:ext uri="{FF2B5EF4-FFF2-40B4-BE49-F238E27FC236}">
                    <a16:creationId xmlns:a16="http://schemas.microsoft.com/office/drawing/2014/main" id="{804951B1-E67B-47CF-A16B-BD15AA493942}"/>
                  </a:ext>
                </a:extLst>
              </p:cNvPr>
              <p:cNvSpPr/>
              <p:nvPr/>
            </p:nvSpPr>
            <p:spPr bwMode="auto">
              <a:xfrm>
                <a:off x="2190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8" name="î$liḓê">
                <a:extLst>
                  <a:ext uri="{FF2B5EF4-FFF2-40B4-BE49-F238E27FC236}">
                    <a16:creationId xmlns:a16="http://schemas.microsoft.com/office/drawing/2014/main" id="{F66F2E42-0492-4984-9CE5-2C0489B4ECCC}"/>
                  </a:ext>
                </a:extLst>
              </p:cNvPr>
              <p:cNvSpPr/>
              <p:nvPr/>
            </p:nvSpPr>
            <p:spPr bwMode="auto">
              <a:xfrm>
                <a:off x="2190" y="36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9" name="îs1iďé">
                <a:extLst>
                  <a:ext uri="{FF2B5EF4-FFF2-40B4-BE49-F238E27FC236}">
                    <a16:creationId xmlns:a16="http://schemas.microsoft.com/office/drawing/2014/main" id="{28123E04-FEAB-439B-A5A8-36B11205DEAA}"/>
                  </a:ext>
                </a:extLst>
              </p:cNvPr>
              <p:cNvSpPr/>
              <p:nvPr/>
            </p:nvSpPr>
            <p:spPr bwMode="auto">
              <a:xfrm>
                <a:off x="2191" y="368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0" name="íşḻíďe">
                <a:extLst>
                  <a:ext uri="{FF2B5EF4-FFF2-40B4-BE49-F238E27FC236}">
                    <a16:creationId xmlns:a16="http://schemas.microsoft.com/office/drawing/2014/main" id="{0EAC448B-3160-4521-8053-17A8ADA3502F}"/>
                  </a:ext>
                </a:extLst>
              </p:cNvPr>
              <p:cNvSpPr/>
              <p:nvPr/>
            </p:nvSpPr>
            <p:spPr bwMode="auto">
              <a:xfrm>
                <a:off x="2193" y="368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1" name="i$ḻiḓê">
                <a:extLst>
                  <a:ext uri="{FF2B5EF4-FFF2-40B4-BE49-F238E27FC236}">
                    <a16:creationId xmlns:a16="http://schemas.microsoft.com/office/drawing/2014/main" id="{79B0B132-54E7-4971-818E-8805183FBF7B}"/>
                  </a:ext>
                </a:extLst>
              </p:cNvPr>
              <p:cNvSpPr/>
              <p:nvPr/>
            </p:nvSpPr>
            <p:spPr bwMode="auto">
              <a:xfrm>
                <a:off x="2192" y="368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2" name="ïṣḻiďê">
                <a:extLst>
                  <a:ext uri="{FF2B5EF4-FFF2-40B4-BE49-F238E27FC236}">
                    <a16:creationId xmlns:a16="http://schemas.microsoft.com/office/drawing/2014/main" id="{9F0964D3-E38C-4B88-972B-6E5A6978F207}"/>
                  </a:ext>
                </a:extLst>
              </p:cNvPr>
              <p:cNvSpPr/>
              <p:nvPr/>
            </p:nvSpPr>
            <p:spPr bwMode="auto">
              <a:xfrm>
                <a:off x="2194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3" name="îšḷiḍè">
                <a:extLst>
                  <a:ext uri="{FF2B5EF4-FFF2-40B4-BE49-F238E27FC236}">
                    <a16:creationId xmlns:a16="http://schemas.microsoft.com/office/drawing/2014/main" id="{47FA811E-6479-4947-BA13-B7F85646E161}"/>
                  </a:ext>
                </a:extLst>
              </p:cNvPr>
              <p:cNvSpPr/>
              <p:nvPr/>
            </p:nvSpPr>
            <p:spPr bwMode="auto">
              <a:xfrm>
                <a:off x="2194" y="368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4" name="iṩ1iḋè">
                <a:extLst>
                  <a:ext uri="{FF2B5EF4-FFF2-40B4-BE49-F238E27FC236}">
                    <a16:creationId xmlns:a16="http://schemas.microsoft.com/office/drawing/2014/main" id="{4F971343-09FA-4E87-B192-70765B44043B}"/>
                  </a:ext>
                </a:extLst>
              </p:cNvPr>
              <p:cNvSpPr/>
              <p:nvPr/>
            </p:nvSpPr>
            <p:spPr bwMode="auto">
              <a:xfrm>
                <a:off x="2194" y="368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5" name="íSḻíďè">
                <a:extLst>
                  <a:ext uri="{FF2B5EF4-FFF2-40B4-BE49-F238E27FC236}">
                    <a16:creationId xmlns:a16="http://schemas.microsoft.com/office/drawing/2014/main" id="{5C5FAF91-EBF7-44D9-B2B2-327C4827BF66}"/>
                  </a:ext>
                </a:extLst>
              </p:cNvPr>
              <p:cNvSpPr/>
              <p:nvPr/>
            </p:nvSpPr>
            <p:spPr bwMode="auto">
              <a:xfrm>
                <a:off x="2194" y="369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6" name="ïşḷïdê">
                <a:extLst>
                  <a:ext uri="{FF2B5EF4-FFF2-40B4-BE49-F238E27FC236}">
                    <a16:creationId xmlns:a16="http://schemas.microsoft.com/office/drawing/2014/main" id="{6E24F238-3EC3-4E71-A29A-FAA9D88FF4E7}"/>
                  </a:ext>
                </a:extLst>
              </p:cNvPr>
              <p:cNvSpPr/>
              <p:nvPr/>
            </p:nvSpPr>
            <p:spPr bwMode="auto">
              <a:xfrm>
                <a:off x="2195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7" name="îṥľîḋe">
                <a:extLst>
                  <a:ext uri="{FF2B5EF4-FFF2-40B4-BE49-F238E27FC236}">
                    <a16:creationId xmlns:a16="http://schemas.microsoft.com/office/drawing/2014/main" id="{99AA82F0-A5ED-4F52-90E8-129E76D399D6}"/>
                  </a:ext>
                </a:extLst>
              </p:cNvPr>
              <p:cNvSpPr/>
              <p:nvPr/>
            </p:nvSpPr>
            <p:spPr bwMode="auto">
              <a:xfrm>
                <a:off x="2187" y="368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1 w 2"/>
                  <a:gd name="T5" fmla="*/ 1 h 2"/>
                  <a:gd name="T6" fmla="*/ 1 w 2"/>
                  <a:gd name="T7" fmla="*/ 1 h 2"/>
                  <a:gd name="T8" fmla="*/ 1 w 2"/>
                  <a:gd name="T9" fmla="*/ 2 h 2"/>
                  <a:gd name="T10" fmla="*/ 1 w 2"/>
                  <a:gd name="T11" fmla="*/ 1 h 2"/>
                  <a:gd name="T12" fmla="*/ 1 w 2"/>
                  <a:gd name="T13" fmla="*/ 1 h 2"/>
                  <a:gd name="T14" fmla="*/ 1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8" name="iṣliḍe">
                <a:extLst>
                  <a:ext uri="{FF2B5EF4-FFF2-40B4-BE49-F238E27FC236}">
                    <a16:creationId xmlns:a16="http://schemas.microsoft.com/office/drawing/2014/main" id="{3A915704-1F26-4368-AA12-739143B93FA6}"/>
                  </a:ext>
                </a:extLst>
              </p:cNvPr>
              <p:cNvSpPr/>
              <p:nvPr/>
            </p:nvSpPr>
            <p:spPr bwMode="auto">
              <a:xfrm>
                <a:off x="2191" y="369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9" name="ïśļíḋè">
                <a:extLst>
                  <a:ext uri="{FF2B5EF4-FFF2-40B4-BE49-F238E27FC236}">
                    <a16:creationId xmlns:a16="http://schemas.microsoft.com/office/drawing/2014/main" id="{58CE9803-B0EC-4A40-BBBE-17E62235E7B0}"/>
                  </a:ext>
                </a:extLst>
              </p:cNvPr>
              <p:cNvSpPr/>
              <p:nvPr/>
            </p:nvSpPr>
            <p:spPr bwMode="auto">
              <a:xfrm>
                <a:off x="2190" y="369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0" name="iš1íḓé">
                <a:extLst>
                  <a:ext uri="{FF2B5EF4-FFF2-40B4-BE49-F238E27FC236}">
                    <a16:creationId xmlns:a16="http://schemas.microsoft.com/office/drawing/2014/main" id="{63BA2210-37C9-4E85-9C2C-DCF26F27F987}"/>
                  </a:ext>
                </a:extLst>
              </p:cNvPr>
              <p:cNvSpPr/>
              <p:nvPr/>
            </p:nvSpPr>
            <p:spPr bwMode="auto">
              <a:xfrm>
                <a:off x="2191" y="369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1" name="ïṡḷîḋê">
                <a:extLst>
                  <a:ext uri="{FF2B5EF4-FFF2-40B4-BE49-F238E27FC236}">
                    <a16:creationId xmlns:a16="http://schemas.microsoft.com/office/drawing/2014/main" id="{17F0EC00-AFFA-4ABA-93CD-BF89E760CDF8}"/>
                  </a:ext>
                </a:extLst>
              </p:cNvPr>
              <p:cNvSpPr/>
              <p:nvPr/>
            </p:nvSpPr>
            <p:spPr bwMode="auto">
              <a:xfrm>
                <a:off x="2192" y="369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2" name="iṧḻïḍê">
                <a:extLst>
                  <a:ext uri="{FF2B5EF4-FFF2-40B4-BE49-F238E27FC236}">
                    <a16:creationId xmlns:a16="http://schemas.microsoft.com/office/drawing/2014/main" id="{60068749-70D3-4D62-863D-A619135C99A2}"/>
                  </a:ext>
                </a:extLst>
              </p:cNvPr>
              <p:cNvSpPr/>
              <p:nvPr/>
            </p:nvSpPr>
            <p:spPr bwMode="auto">
              <a:xfrm>
                <a:off x="2191" y="36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3" name="ïṥlïdé">
                <a:extLst>
                  <a:ext uri="{FF2B5EF4-FFF2-40B4-BE49-F238E27FC236}">
                    <a16:creationId xmlns:a16="http://schemas.microsoft.com/office/drawing/2014/main" id="{840E0F71-276B-408E-ACC5-D522427BFF89}"/>
                  </a:ext>
                </a:extLst>
              </p:cNvPr>
              <p:cNvSpPr/>
              <p:nvPr/>
            </p:nvSpPr>
            <p:spPr bwMode="auto">
              <a:xfrm>
                <a:off x="2189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4" name="iSļïḑé">
                <a:extLst>
                  <a:ext uri="{FF2B5EF4-FFF2-40B4-BE49-F238E27FC236}">
                    <a16:creationId xmlns:a16="http://schemas.microsoft.com/office/drawing/2014/main" id="{29984105-227B-42B4-8BF9-4050511B4EBC}"/>
                  </a:ext>
                </a:extLst>
              </p:cNvPr>
              <p:cNvSpPr/>
              <p:nvPr/>
            </p:nvSpPr>
            <p:spPr bwMode="auto">
              <a:xfrm>
                <a:off x="2188" y="368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5" name="îśļíďe">
                <a:extLst>
                  <a:ext uri="{FF2B5EF4-FFF2-40B4-BE49-F238E27FC236}">
                    <a16:creationId xmlns:a16="http://schemas.microsoft.com/office/drawing/2014/main" id="{945A678F-7B4D-4D93-8314-2F9325719D83}"/>
                  </a:ext>
                </a:extLst>
              </p:cNvPr>
              <p:cNvSpPr/>
              <p:nvPr/>
            </p:nvSpPr>
            <p:spPr bwMode="auto">
              <a:xfrm>
                <a:off x="2192" y="3696"/>
                <a:ext cx="3" cy="2"/>
              </a:xfrm>
              <a:custGeom>
                <a:avLst/>
                <a:gdLst>
                  <a:gd name="T0" fmla="*/ 1 w 3"/>
                  <a:gd name="T1" fmla="*/ 1 h 2"/>
                  <a:gd name="T2" fmla="*/ 2 w 3"/>
                  <a:gd name="T3" fmla="*/ 2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1 h 2"/>
                  <a:gd name="T12" fmla="*/ 1 w 3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6" name="î$ḷïḓê">
                <a:extLst>
                  <a:ext uri="{FF2B5EF4-FFF2-40B4-BE49-F238E27FC236}">
                    <a16:creationId xmlns:a16="http://schemas.microsoft.com/office/drawing/2014/main" id="{BA6AF368-6C9B-453F-9713-94B9B8D72A66}"/>
                  </a:ext>
                </a:extLst>
              </p:cNvPr>
              <p:cNvSpPr/>
              <p:nvPr/>
            </p:nvSpPr>
            <p:spPr bwMode="auto">
              <a:xfrm>
                <a:off x="2187" y="369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7" name="îṩľíḋé">
                <a:extLst>
                  <a:ext uri="{FF2B5EF4-FFF2-40B4-BE49-F238E27FC236}">
                    <a16:creationId xmlns:a16="http://schemas.microsoft.com/office/drawing/2014/main" id="{B5F6DF24-DA47-4EC2-99C5-FD3D60C57B3F}"/>
                  </a:ext>
                </a:extLst>
              </p:cNvPr>
              <p:cNvSpPr/>
              <p:nvPr/>
            </p:nvSpPr>
            <p:spPr bwMode="auto">
              <a:xfrm>
                <a:off x="2188" y="3693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8" name="iSḻïḑé">
                <a:extLst>
                  <a:ext uri="{FF2B5EF4-FFF2-40B4-BE49-F238E27FC236}">
                    <a16:creationId xmlns:a16="http://schemas.microsoft.com/office/drawing/2014/main" id="{AA09E9B2-06EC-4C20-9E4C-4387A40C53BC}"/>
                  </a:ext>
                </a:extLst>
              </p:cNvPr>
              <p:cNvSpPr/>
              <p:nvPr/>
            </p:nvSpPr>
            <p:spPr bwMode="auto">
              <a:xfrm>
                <a:off x="2186" y="369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9" name="iśḷíḋé">
                <a:extLst>
                  <a:ext uri="{FF2B5EF4-FFF2-40B4-BE49-F238E27FC236}">
                    <a16:creationId xmlns:a16="http://schemas.microsoft.com/office/drawing/2014/main" id="{0DCAE5D3-38B3-4AE2-A320-37E5E1C170D1}"/>
                  </a:ext>
                </a:extLst>
              </p:cNvPr>
              <p:cNvSpPr/>
              <p:nvPr/>
            </p:nvSpPr>
            <p:spPr bwMode="auto">
              <a:xfrm>
                <a:off x="2187" y="3686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0" name="iṧḻiďê">
                <a:extLst>
                  <a:ext uri="{FF2B5EF4-FFF2-40B4-BE49-F238E27FC236}">
                    <a16:creationId xmlns:a16="http://schemas.microsoft.com/office/drawing/2014/main" id="{4E1CCD52-7D94-40DE-8DDD-88323270EF66}"/>
                  </a:ext>
                </a:extLst>
              </p:cNvPr>
              <p:cNvSpPr/>
              <p:nvPr/>
            </p:nvSpPr>
            <p:spPr bwMode="auto">
              <a:xfrm>
                <a:off x="2190" y="368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1" name="íŝḷîḋe">
                <a:extLst>
                  <a:ext uri="{FF2B5EF4-FFF2-40B4-BE49-F238E27FC236}">
                    <a16:creationId xmlns:a16="http://schemas.microsoft.com/office/drawing/2014/main" id="{39E06861-A2B1-44F2-8CE0-E000AF88883C}"/>
                  </a:ext>
                </a:extLst>
              </p:cNvPr>
              <p:cNvSpPr/>
              <p:nvPr/>
            </p:nvSpPr>
            <p:spPr bwMode="auto">
              <a:xfrm>
                <a:off x="2192" y="36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2" name="ïSḷíḋé">
                <a:extLst>
                  <a:ext uri="{FF2B5EF4-FFF2-40B4-BE49-F238E27FC236}">
                    <a16:creationId xmlns:a16="http://schemas.microsoft.com/office/drawing/2014/main" id="{A72E08EA-746D-4F0A-8625-D2E927872424}"/>
                  </a:ext>
                </a:extLst>
              </p:cNvPr>
              <p:cNvSpPr/>
              <p:nvPr/>
            </p:nvSpPr>
            <p:spPr bwMode="auto">
              <a:xfrm>
                <a:off x="2191" y="368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3" name="iṧḻïḓè">
                <a:extLst>
                  <a:ext uri="{FF2B5EF4-FFF2-40B4-BE49-F238E27FC236}">
                    <a16:creationId xmlns:a16="http://schemas.microsoft.com/office/drawing/2014/main" id="{B47F1FAE-97F8-4116-B877-DB406A4B043B}"/>
                  </a:ext>
                </a:extLst>
              </p:cNvPr>
              <p:cNvSpPr/>
              <p:nvPr/>
            </p:nvSpPr>
            <p:spPr bwMode="auto">
              <a:xfrm>
                <a:off x="2190" y="368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4" name="îšḷïdé">
                <a:extLst>
                  <a:ext uri="{FF2B5EF4-FFF2-40B4-BE49-F238E27FC236}">
                    <a16:creationId xmlns:a16="http://schemas.microsoft.com/office/drawing/2014/main" id="{35A8D660-8368-4CBE-BFED-0D427DAD55C6}"/>
                  </a:ext>
                </a:extLst>
              </p:cNvPr>
              <p:cNvSpPr/>
              <p:nvPr/>
            </p:nvSpPr>
            <p:spPr bwMode="auto">
              <a:xfrm>
                <a:off x="2190" y="368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5" name="íś1iḓê">
                <a:extLst>
                  <a:ext uri="{FF2B5EF4-FFF2-40B4-BE49-F238E27FC236}">
                    <a16:creationId xmlns:a16="http://schemas.microsoft.com/office/drawing/2014/main" id="{39B017A1-25E7-4F39-99DC-80EFFF7D33BB}"/>
                  </a:ext>
                </a:extLst>
              </p:cNvPr>
              <p:cNvSpPr/>
              <p:nvPr/>
            </p:nvSpPr>
            <p:spPr bwMode="auto">
              <a:xfrm>
                <a:off x="2191" y="368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6" name="iṩļídè">
                <a:extLst>
                  <a:ext uri="{FF2B5EF4-FFF2-40B4-BE49-F238E27FC236}">
                    <a16:creationId xmlns:a16="http://schemas.microsoft.com/office/drawing/2014/main" id="{82528780-DEAD-4854-9416-A713FBDF4DFC}"/>
                  </a:ext>
                </a:extLst>
              </p:cNvPr>
              <p:cNvSpPr/>
              <p:nvPr/>
            </p:nvSpPr>
            <p:spPr bwMode="auto">
              <a:xfrm>
                <a:off x="2189" y="368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7" name="ïṥḷîďé">
                <a:extLst>
                  <a:ext uri="{FF2B5EF4-FFF2-40B4-BE49-F238E27FC236}">
                    <a16:creationId xmlns:a16="http://schemas.microsoft.com/office/drawing/2014/main" id="{7549E401-F6CB-4FF8-BFA2-0AE3375CC9CD}"/>
                  </a:ext>
                </a:extLst>
              </p:cNvPr>
              <p:cNvSpPr/>
              <p:nvPr/>
            </p:nvSpPr>
            <p:spPr bwMode="auto">
              <a:xfrm>
                <a:off x="2190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8" name="ïšḻiḍè">
                <a:extLst>
                  <a:ext uri="{FF2B5EF4-FFF2-40B4-BE49-F238E27FC236}">
                    <a16:creationId xmlns:a16="http://schemas.microsoft.com/office/drawing/2014/main" id="{D6BB74E9-532B-41D0-A389-2E7CDEEB2903}"/>
                  </a:ext>
                </a:extLst>
              </p:cNvPr>
              <p:cNvSpPr/>
              <p:nvPr/>
            </p:nvSpPr>
            <p:spPr bwMode="auto">
              <a:xfrm>
                <a:off x="2187" y="367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9" name="ïS1íḍe">
                <a:extLst>
                  <a:ext uri="{FF2B5EF4-FFF2-40B4-BE49-F238E27FC236}">
                    <a16:creationId xmlns:a16="http://schemas.microsoft.com/office/drawing/2014/main" id="{75243732-B6A7-4235-9D07-7E28548A434F}"/>
                  </a:ext>
                </a:extLst>
              </p:cNvPr>
              <p:cNvSpPr/>
              <p:nvPr/>
            </p:nvSpPr>
            <p:spPr bwMode="auto">
              <a:xfrm>
                <a:off x="2190" y="368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0" name="iṩļiḋê">
                <a:extLst>
                  <a:ext uri="{FF2B5EF4-FFF2-40B4-BE49-F238E27FC236}">
                    <a16:creationId xmlns:a16="http://schemas.microsoft.com/office/drawing/2014/main" id="{ACF69DAB-E100-40BC-A4F1-EF06C2B034DF}"/>
                  </a:ext>
                </a:extLst>
              </p:cNvPr>
              <p:cNvSpPr/>
              <p:nvPr/>
            </p:nvSpPr>
            <p:spPr bwMode="auto">
              <a:xfrm>
                <a:off x="2187" y="368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1" name="išlïḋê">
                <a:extLst>
                  <a:ext uri="{FF2B5EF4-FFF2-40B4-BE49-F238E27FC236}">
                    <a16:creationId xmlns:a16="http://schemas.microsoft.com/office/drawing/2014/main" id="{FE1623C7-DD4B-46AF-A429-362CDCD84D4E}"/>
                  </a:ext>
                </a:extLst>
              </p:cNvPr>
              <p:cNvSpPr/>
              <p:nvPr/>
            </p:nvSpPr>
            <p:spPr bwMode="auto">
              <a:xfrm>
                <a:off x="2189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2" name="iṣḷíḋè">
                <a:extLst>
                  <a:ext uri="{FF2B5EF4-FFF2-40B4-BE49-F238E27FC236}">
                    <a16:creationId xmlns:a16="http://schemas.microsoft.com/office/drawing/2014/main" id="{73A785F4-7646-47A8-ACB0-128B71023A56}"/>
                  </a:ext>
                </a:extLst>
              </p:cNvPr>
              <p:cNvSpPr/>
              <p:nvPr/>
            </p:nvSpPr>
            <p:spPr bwMode="auto">
              <a:xfrm>
                <a:off x="2187" y="36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3" name="îS1iďe">
                <a:extLst>
                  <a:ext uri="{FF2B5EF4-FFF2-40B4-BE49-F238E27FC236}">
                    <a16:creationId xmlns:a16="http://schemas.microsoft.com/office/drawing/2014/main" id="{8877237B-489B-409B-A91D-2149A4694858}"/>
                  </a:ext>
                </a:extLst>
              </p:cNvPr>
              <p:cNvSpPr/>
              <p:nvPr/>
            </p:nvSpPr>
            <p:spPr bwMode="auto">
              <a:xfrm>
                <a:off x="2185" y="368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4" name="îṩḻîḍê">
                <a:extLst>
                  <a:ext uri="{FF2B5EF4-FFF2-40B4-BE49-F238E27FC236}">
                    <a16:creationId xmlns:a16="http://schemas.microsoft.com/office/drawing/2014/main" id="{A2634168-1D4A-4ED2-AE25-6DDF32EEAE5F}"/>
                  </a:ext>
                </a:extLst>
              </p:cNvPr>
              <p:cNvSpPr/>
              <p:nvPr/>
            </p:nvSpPr>
            <p:spPr bwMode="auto">
              <a:xfrm>
                <a:off x="2185" y="368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5" name="ïŝ1íḋé">
                <a:extLst>
                  <a:ext uri="{FF2B5EF4-FFF2-40B4-BE49-F238E27FC236}">
                    <a16:creationId xmlns:a16="http://schemas.microsoft.com/office/drawing/2014/main" id="{0539392B-AB5C-47FE-8558-C67DDD8F5F62}"/>
                  </a:ext>
                </a:extLst>
              </p:cNvPr>
              <p:cNvSpPr/>
              <p:nvPr/>
            </p:nvSpPr>
            <p:spPr bwMode="auto">
              <a:xfrm>
                <a:off x="2188" y="36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6" name="ïŝlïḑe">
                <a:extLst>
                  <a:ext uri="{FF2B5EF4-FFF2-40B4-BE49-F238E27FC236}">
                    <a16:creationId xmlns:a16="http://schemas.microsoft.com/office/drawing/2014/main" id="{83E7DCD2-5C9E-49DC-A295-1028ECF78A38}"/>
                  </a:ext>
                </a:extLst>
              </p:cNvPr>
              <p:cNvSpPr/>
              <p:nvPr/>
            </p:nvSpPr>
            <p:spPr bwMode="auto">
              <a:xfrm>
                <a:off x="2189" y="369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7" name="ísļiḓé">
                <a:extLst>
                  <a:ext uri="{FF2B5EF4-FFF2-40B4-BE49-F238E27FC236}">
                    <a16:creationId xmlns:a16="http://schemas.microsoft.com/office/drawing/2014/main" id="{B02DA53B-E299-4010-9833-AC5AF52031CA}"/>
                  </a:ext>
                </a:extLst>
              </p:cNvPr>
              <p:cNvSpPr/>
              <p:nvPr/>
            </p:nvSpPr>
            <p:spPr bwMode="auto">
              <a:xfrm>
                <a:off x="2186" y="368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8" name="îśḻîḑè">
                <a:extLst>
                  <a:ext uri="{FF2B5EF4-FFF2-40B4-BE49-F238E27FC236}">
                    <a16:creationId xmlns:a16="http://schemas.microsoft.com/office/drawing/2014/main" id="{2664E757-C1BF-4867-B230-9A0F6B43F724}"/>
                  </a:ext>
                </a:extLst>
              </p:cNvPr>
              <p:cNvSpPr/>
              <p:nvPr/>
            </p:nvSpPr>
            <p:spPr bwMode="auto">
              <a:xfrm>
                <a:off x="2185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9" name="iSļíḍê">
                <a:extLst>
                  <a:ext uri="{FF2B5EF4-FFF2-40B4-BE49-F238E27FC236}">
                    <a16:creationId xmlns:a16="http://schemas.microsoft.com/office/drawing/2014/main" id="{58566842-51AE-4B36-8560-379CDD607376}"/>
                  </a:ext>
                </a:extLst>
              </p:cNvPr>
              <p:cNvSpPr/>
              <p:nvPr/>
            </p:nvSpPr>
            <p:spPr bwMode="auto">
              <a:xfrm>
                <a:off x="2187" y="369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0" name="iṩľíďé">
                <a:extLst>
                  <a:ext uri="{FF2B5EF4-FFF2-40B4-BE49-F238E27FC236}">
                    <a16:creationId xmlns:a16="http://schemas.microsoft.com/office/drawing/2014/main" id="{942E5805-7DC8-4972-8862-5966C25CC176}"/>
                  </a:ext>
                </a:extLst>
              </p:cNvPr>
              <p:cNvSpPr/>
              <p:nvPr/>
            </p:nvSpPr>
            <p:spPr bwMode="auto">
              <a:xfrm>
                <a:off x="2187" y="3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1" name="ïṧľíḑé">
                <a:extLst>
                  <a:ext uri="{FF2B5EF4-FFF2-40B4-BE49-F238E27FC236}">
                    <a16:creationId xmlns:a16="http://schemas.microsoft.com/office/drawing/2014/main" id="{7FE24611-5806-4BAA-BF76-EFBF093D1792}"/>
                  </a:ext>
                </a:extLst>
              </p:cNvPr>
              <p:cNvSpPr/>
              <p:nvPr/>
            </p:nvSpPr>
            <p:spPr bwMode="auto">
              <a:xfrm>
                <a:off x="2183" y="368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2" name="ïṧļïďê">
                <a:extLst>
                  <a:ext uri="{FF2B5EF4-FFF2-40B4-BE49-F238E27FC236}">
                    <a16:creationId xmlns:a16="http://schemas.microsoft.com/office/drawing/2014/main" id="{234B3CEE-0BEB-490A-B3D8-3C544CB9B074}"/>
                  </a:ext>
                </a:extLst>
              </p:cNvPr>
              <p:cNvSpPr/>
              <p:nvPr/>
            </p:nvSpPr>
            <p:spPr bwMode="auto">
              <a:xfrm>
                <a:off x="2184" y="369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3" name="îṥļíḋe">
                <a:extLst>
                  <a:ext uri="{FF2B5EF4-FFF2-40B4-BE49-F238E27FC236}">
                    <a16:creationId xmlns:a16="http://schemas.microsoft.com/office/drawing/2014/main" id="{DDA65AD7-84DD-434E-8FC8-6F08A578EE87}"/>
                  </a:ext>
                </a:extLst>
              </p:cNvPr>
              <p:cNvSpPr/>
              <p:nvPr/>
            </p:nvSpPr>
            <p:spPr bwMode="auto">
              <a:xfrm>
                <a:off x="2183" y="36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4" name="ïś1îḍe">
                <a:extLst>
                  <a:ext uri="{FF2B5EF4-FFF2-40B4-BE49-F238E27FC236}">
                    <a16:creationId xmlns:a16="http://schemas.microsoft.com/office/drawing/2014/main" id="{4A9C98B4-82EE-422B-A724-E24FF001902B}"/>
                  </a:ext>
                </a:extLst>
              </p:cNvPr>
              <p:cNvSpPr/>
              <p:nvPr/>
            </p:nvSpPr>
            <p:spPr bwMode="auto">
              <a:xfrm>
                <a:off x="2183" y="369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5" name="ïṩlîďe">
                <a:extLst>
                  <a:ext uri="{FF2B5EF4-FFF2-40B4-BE49-F238E27FC236}">
                    <a16:creationId xmlns:a16="http://schemas.microsoft.com/office/drawing/2014/main" id="{5C788DDF-93CF-4710-A118-A51C23332168}"/>
                  </a:ext>
                </a:extLst>
              </p:cNvPr>
              <p:cNvSpPr/>
              <p:nvPr/>
            </p:nvSpPr>
            <p:spPr bwMode="auto">
              <a:xfrm>
                <a:off x="2184" y="369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6" name="îṧlïḋe">
                <a:extLst>
                  <a:ext uri="{FF2B5EF4-FFF2-40B4-BE49-F238E27FC236}">
                    <a16:creationId xmlns:a16="http://schemas.microsoft.com/office/drawing/2014/main" id="{B6C8DB43-0EC2-4D23-84B8-3E7A77C17009}"/>
                  </a:ext>
                </a:extLst>
              </p:cNvPr>
              <p:cNvSpPr/>
              <p:nvPr/>
            </p:nvSpPr>
            <p:spPr bwMode="auto">
              <a:xfrm>
                <a:off x="2180" y="369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7" name="íśḷíḓê">
                <a:extLst>
                  <a:ext uri="{FF2B5EF4-FFF2-40B4-BE49-F238E27FC236}">
                    <a16:creationId xmlns:a16="http://schemas.microsoft.com/office/drawing/2014/main" id="{A07AE20B-CBA4-4CA8-97FE-3BC78EACD5F0}"/>
                  </a:ext>
                </a:extLst>
              </p:cNvPr>
              <p:cNvSpPr/>
              <p:nvPr/>
            </p:nvSpPr>
            <p:spPr bwMode="auto">
              <a:xfrm>
                <a:off x="2178" y="369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8" name="ïS1ïḓê">
                <a:extLst>
                  <a:ext uri="{FF2B5EF4-FFF2-40B4-BE49-F238E27FC236}">
                    <a16:creationId xmlns:a16="http://schemas.microsoft.com/office/drawing/2014/main" id="{0488373D-99B5-40E7-AD26-6B478CF587A0}"/>
                  </a:ext>
                </a:extLst>
              </p:cNvPr>
              <p:cNvSpPr/>
              <p:nvPr/>
            </p:nvSpPr>
            <p:spPr bwMode="auto">
              <a:xfrm>
                <a:off x="2175" y="368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9" name="iṧlíḑé">
                <a:extLst>
                  <a:ext uri="{FF2B5EF4-FFF2-40B4-BE49-F238E27FC236}">
                    <a16:creationId xmlns:a16="http://schemas.microsoft.com/office/drawing/2014/main" id="{1F4F650A-7E92-4D93-87B4-57E958EF5780}"/>
                  </a:ext>
                </a:extLst>
              </p:cNvPr>
              <p:cNvSpPr/>
              <p:nvPr/>
            </p:nvSpPr>
            <p:spPr bwMode="auto">
              <a:xfrm>
                <a:off x="2174" y="367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0" name="îsľiḍe">
                <a:extLst>
                  <a:ext uri="{FF2B5EF4-FFF2-40B4-BE49-F238E27FC236}">
                    <a16:creationId xmlns:a16="http://schemas.microsoft.com/office/drawing/2014/main" id="{450EC9D2-A30B-4995-81FB-F0F35AC24A7B}"/>
                  </a:ext>
                </a:extLst>
              </p:cNvPr>
              <p:cNvSpPr/>
              <p:nvPr/>
            </p:nvSpPr>
            <p:spPr bwMode="auto">
              <a:xfrm>
                <a:off x="2177" y="366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1" name="íṩḻíḍe">
                <a:extLst>
                  <a:ext uri="{FF2B5EF4-FFF2-40B4-BE49-F238E27FC236}">
                    <a16:creationId xmlns:a16="http://schemas.microsoft.com/office/drawing/2014/main" id="{A186C069-24F0-4F70-9D9F-036F81D7720E}"/>
                  </a:ext>
                </a:extLst>
              </p:cNvPr>
              <p:cNvSpPr/>
              <p:nvPr/>
            </p:nvSpPr>
            <p:spPr bwMode="auto">
              <a:xfrm>
                <a:off x="2186" y="367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2" name="íṧlîďê">
                <a:extLst>
                  <a:ext uri="{FF2B5EF4-FFF2-40B4-BE49-F238E27FC236}">
                    <a16:creationId xmlns:a16="http://schemas.microsoft.com/office/drawing/2014/main" id="{AC17F13C-A61C-4A7D-9A27-6D90BDE23F9F}"/>
                  </a:ext>
                </a:extLst>
              </p:cNvPr>
              <p:cNvSpPr/>
              <p:nvPr/>
            </p:nvSpPr>
            <p:spPr bwMode="auto">
              <a:xfrm>
                <a:off x="2185" y="367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3" name="íṣļiďè">
                <a:extLst>
                  <a:ext uri="{FF2B5EF4-FFF2-40B4-BE49-F238E27FC236}">
                    <a16:creationId xmlns:a16="http://schemas.microsoft.com/office/drawing/2014/main" id="{186C620E-F425-40BD-8C80-13BD8B531693}"/>
                  </a:ext>
                </a:extLst>
              </p:cNvPr>
              <p:cNvSpPr/>
              <p:nvPr/>
            </p:nvSpPr>
            <p:spPr bwMode="auto">
              <a:xfrm>
                <a:off x="2183" y="3677"/>
                <a:ext cx="0" cy="2"/>
              </a:xfrm>
              <a:custGeom>
                <a:avLst/>
                <a:gdLst>
                  <a:gd name="T0" fmla="*/ 1 h 2"/>
                  <a:gd name="T1" fmla="*/ 1 h 2"/>
                  <a:gd name="T2" fmla="*/ 1 h 2"/>
                  <a:gd name="T3" fmla="*/ 1 h 2"/>
                  <a:gd name="T4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4" name="isḷíḍe">
                <a:extLst>
                  <a:ext uri="{FF2B5EF4-FFF2-40B4-BE49-F238E27FC236}">
                    <a16:creationId xmlns:a16="http://schemas.microsoft.com/office/drawing/2014/main" id="{59D7DC62-14A1-432F-9FA1-B1D41BEB6E75}"/>
                  </a:ext>
                </a:extLst>
              </p:cNvPr>
              <p:cNvSpPr/>
              <p:nvPr/>
            </p:nvSpPr>
            <p:spPr bwMode="auto">
              <a:xfrm>
                <a:off x="2185" y="367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5" name="ïslîḋe">
                <a:extLst>
                  <a:ext uri="{FF2B5EF4-FFF2-40B4-BE49-F238E27FC236}">
                    <a16:creationId xmlns:a16="http://schemas.microsoft.com/office/drawing/2014/main" id="{568363A6-3B5C-44E8-9D13-14F5F9CEC0D9}"/>
                  </a:ext>
                </a:extLst>
              </p:cNvPr>
              <p:cNvSpPr/>
              <p:nvPr/>
            </p:nvSpPr>
            <p:spPr bwMode="auto">
              <a:xfrm>
                <a:off x="2183" y="368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6" name="îsḻíde">
                <a:extLst>
                  <a:ext uri="{FF2B5EF4-FFF2-40B4-BE49-F238E27FC236}">
                    <a16:creationId xmlns:a16="http://schemas.microsoft.com/office/drawing/2014/main" id="{59F049A4-F78B-4087-A4E5-45BBE8F88144}"/>
                  </a:ext>
                </a:extLst>
              </p:cNvPr>
              <p:cNvSpPr/>
              <p:nvPr/>
            </p:nvSpPr>
            <p:spPr bwMode="auto">
              <a:xfrm>
                <a:off x="2183" y="368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7" name="ïṡļïḍê">
                <a:extLst>
                  <a:ext uri="{FF2B5EF4-FFF2-40B4-BE49-F238E27FC236}">
                    <a16:creationId xmlns:a16="http://schemas.microsoft.com/office/drawing/2014/main" id="{72DB2CBC-F842-435C-A5ED-FD7229F29519}"/>
                  </a:ext>
                </a:extLst>
              </p:cNvPr>
              <p:cNvSpPr/>
              <p:nvPr/>
            </p:nvSpPr>
            <p:spPr bwMode="auto">
              <a:xfrm>
                <a:off x="2182" y="368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8" name="îṩḷídê">
                <a:extLst>
                  <a:ext uri="{FF2B5EF4-FFF2-40B4-BE49-F238E27FC236}">
                    <a16:creationId xmlns:a16="http://schemas.microsoft.com/office/drawing/2014/main" id="{420EA279-AB20-47B0-802A-79D15D210CB3}"/>
                  </a:ext>
                </a:extLst>
              </p:cNvPr>
              <p:cNvSpPr/>
              <p:nvPr/>
            </p:nvSpPr>
            <p:spPr bwMode="auto">
              <a:xfrm>
                <a:off x="2182" y="368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9" name="iṡlïde">
                <a:extLst>
                  <a:ext uri="{FF2B5EF4-FFF2-40B4-BE49-F238E27FC236}">
                    <a16:creationId xmlns:a16="http://schemas.microsoft.com/office/drawing/2014/main" id="{1A3D5D5A-332A-44AD-B0BE-D6D244D69E0B}"/>
                  </a:ext>
                </a:extLst>
              </p:cNvPr>
              <p:cNvSpPr/>
              <p:nvPr/>
            </p:nvSpPr>
            <p:spPr bwMode="auto">
              <a:xfrm>
                <a:off x="2179" y="368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0" name="íS1ïḑè">
                <a:extLst>
                  <a:ext uri="{FF2B5EF4-FFF2-40B4-BE49-F238E27FC236}">
                    <a16:creationId xmlns:a16="http://schemas.microsoft.com/office/drawing/2014/main" id="{D11FDD46-81A2-4B37-B5B5-0363E4CC507B}"/>
                  </a:ext>
                </a:extLst>
              </p:cNvPr>
              <p:cNvSpPr/>
              <p:nvPr/>
            </p:nvSpPr>
            <p:spPr bwMode="auto">
              <a:xfrm>
                <a:off x="2180" y="369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1" name="ïŝľïďê">
                <a:extLst>
                  <a:ext uri="{FF2B5EF4-FFF2-40B4-BE49-F238E27FC236}">
                    <a16:creationId xmlns:a16="http://schemas.microsoft.com/office/drawing/2014/main" id="{0F6FC6FB-8B2E-4219-809B-0D7619EC603E}"/>
                  </a:ext>
                </a:extLst>
              </p:cNvPr>
              <p:cNvSpPr/>
              <p:nvPr/>
            </p:nvSpPr>
            <p:spPr bwMode="auto">
              <a:xfrm>
                <a:off x="2183" y="369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2" name="išļíḍè">
                <a:extLst>
                  <a:ext uri="{FF2B5EF4-FFF2-40B4-BE49-F238E27FC236}">
                    <a16:creationId xmlns:a16="http://schemas.microsoft.com/office/drawing/2014/main" id="{36BD7239-20D5-4F91-B999-43AC79C1D2DE}"/>
                  </a:ext>
                </a:extLst>
              </p:cNvPr>
              <p:cNvSpPr/>
              <p:nvPr/>
            </p:nvSpPr>
            <p:spPr bwMode="auto">
              <a:xfrm>
                <a:off x="2178" y="368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3" name="ïsḷïḑê">
                <a:extLst>
                  <a:ext uri="{FF2B5EF4-FFF2-40B4-BE49-F238E27FC236}">
                    <a16:creationId xmlns:a16="http://schemas.microsoft.com/office/drawing/2014/main" id="{1DE97C4D-9708-4B0B-9891-A06CAC88315E}"/>
                  </a:ext>
                </a:extLst>
              </p:cNvPr>
              <p:cNvSpPr/>
              <p:nvPr/>
            </p:nvSpPr>
            <p:spPr bwMode="auto">
              <a:xfrm>
                <a:off x="2177" y="36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4" name="íṥ1íḓê">
                <a:extLst>
                  <a:ext uri="{FF2B5EF4-FFF2-40B4-BE49-F238E27FC236}">
                    <a16:creationId xmlns:a16="http://schemas.microsoft.com/office/drawing/2014/main" id="{9ED8BCA3-536E-40C9-847E-FC147188AEA4}"/>
                  </a:ext>
                </a:extLst>
              </p:cNvPr>
              <p:cNvSpPr/>
              <p:nvPr/>
            </p:nvSpPr>
            <p:spPr bwMode="auto">
              <a:xfrm>
                <a:off x="2175" y="368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5" name="iŝ1îďe">
                <a:extLst>
                  <a:ext uri="{FF2B5EF4-FFF2-40B4-BE49-F238E27FC236}">
                    <a16:creationId xmlns:a16="http://schemas.microsoft.com/office/drawing/2014/main" id="{2567B64C-97D8-41BC-91F5-B3F5D20D4533}"/>
                  </a:ext>
                </a:extLst>
              </p:cNvPr>
              <p:cNvSpPr/>
              <p:nvPr/>
            </p:nvSpPr>
            <p:spPr bwMode="auto">
              <a:xfrm>
                <a:off x="2172" y="36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6" name="işḷiḋé">
                <a:extLst>
                  <a:ext uri="{FF2B5EF4-FFF2-40B4-BE49-F238E27FC236}">
                    <a16:creationId xmlns:a16="http://schemas.microsoft.com/office/drawing/2014/main" id="{18E355B6-304A-4E12-971E-B54818B9ECB7}"/>
                  </a:ext>
                </a:extLst>
              </p:cNvPr>
              <p:cNvSpPr/>
              <p:nvPr/>
            </p:nvSpPr>
            <p:spPr bwMode="auto">
              <a:xfrm>
                <a:off x="2175" y="3681"/>
                <a:ext cx="0" cy="2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7" name="íŝļïḍe">
                <a:extLst>
                  <a:ext uri="{FF2B5EF4-FFF2-40B4-BE49-F238E27FC236}">
                    <a16:creationId xmlns:a16="http://schemas.microsoft.com/office/drawing/2014/main" id="{E18E5629-7F0D-4E7D-A927-41FCCF231808}"/>
                  </a:ext>
                </a:extLst>
              </p:cNvPr>
              <p:cNvSpPr/>
              <p:nvPr/>
            </p:nvSpPr>
            <p:spPr bwMode="auto">
              <a:xfrm>
                <a:off x="2173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8" name="íŝ1îḋê">
                <a:extLst>
                  <a:ext uri="{FF2B5EF4-FFF2-40B4-BE49-F238E27FC236}">
                    <a16:creationId xmlns:a16="http://schemas.microsoft.com/office/drawing/2014/main" id="{AF0437B9-AC16-462A-8AF2-16E8235E34AA}"/>
                  </a:ext>
                </a:extLst>
              </p:cNvPr>
              <p:cNvSpPr/>
              <p:nvPr/>
            </p:nvSpPr>
            <p:spPr bwMode="auto">
              <a:xfrm>
                <a:off x="2171" y="367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9" name="íṣľiḑe">
                <a:extLst>
                  <a:ext uri="{FF2B5EF4-FFF2-40B4-BE49-F238E27FC236}">
                    <a16:creationId xmlns:a16="http://schemas.microsoft.com/office/drawing/2014/main" id="{6E74F924-B978-48A5-B736-E9AECE6CEDA6}"/>
                  </a:ext>
                </a:extLst>
              </p:cNvPr>
              <p:cNvSpPr/>
              <p:nvPr/>
            </p:nvSpPr>
            <p:spPr bwMode="auto">
              <a:xfrm>
                <a:off x="2162" y="3678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0" name="íṡ1îďe">
                <a:extLst>
                  <a:ext uri="{FF2B5EF4-FFF2-40B4-BE49-F238E27FC236}">
                    <a16:creationId xmlns:a16="http://schemas.microsoft.com/office/drawing/2014/main" id="{8CE44013-7398-469B-B4B7-C0000A3DA28B}"/>
                  </a:ext>
                </a:extLst>
              </p:cNvPr>
              <p:cNvSpPr/>
              <p:nvPr/>
            </p:nvSpPr>
            <p:spPr bwMode="auto">
              <a:xfrm>
                <a:off x="2175" y="366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1" name="ïṡḻídè">
                <a:extLst>
                  <a:ext uri="{FF2B5EF4-FFF2-40B4-BE49-F238E27FC236}">
                    <a16:creationId xmlns:a16="http://schemas.microsoft.com/office/drawing/2014/main" id="{7EB963A1-B0C3-4EDA-BD3F-AE37380D4221}"/>
                  </a:ext>
                </a:extLst>
              </p:cNvPr>
              <p:cNvSpPr/>
              <p:nvPr/>
            </p:nvSpPr>
            <p:spPr bwMode="auto">
              <a:xfrm>
                <a:off x="2174" y="366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2" name="îṥḻiḍê">
                <a:extLst>
                  <a:ext uri="{FF2B5EF4-FFF2-40B4-BE49-F238E27FC236}">
                    <a16:creationId xmlns:a16="http://schemas.microsoft.com/office/drawing/2014/main" id="{01B09E34-170A-48D5-B8DC-32F21C212D30}"/>
                  </a:ext>
                </a:extLst>
              </p:cNvPr>
              <p:cNvSpPr/>
              <p:nvPr/>
            </p:nvSpPr>
            <p:spPr bwMode="auto">
              <a:xfrm>
                <a:off x="2202" y="367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3" name="íṡlïďe">
                <a:extLst>
                  <a:ext uri="{FF2B5EF4-FFF2-40B4-BE49-F238E27FC236}">
                    <a16:creationId xmlns:a16="http://schemas.microsoft.com/office/drawing/2014/main" id="{BA5A7128-61AB-453E-8700-13570CDAE1F8}"/>
                  </a:ext>
                </a:extLst>
              </p:cNvPr>
              <p:cNvSpPr/>
              <p:nvPr/>
            </p:nvSpPr>
            <p:spPr bwMode="auto">
              <a:xfrm>
                <a:off x="2201" y="367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4" name="ïśļiḋè">
                <a:extLst>
                  <a:ext uri="{FF2B5EF4-FFF2-40B4-BE49-F238E27FC236}">
                    <a16:creationId xmlns:a16="http://schemas.microsoft.com/office/drawing/2014/main" id="{836CC1A5-1B58-4DA0-8A7D-49E7799F09BE}"/>
                  </a:ext>
                </a:extLst>
              </p:cNvPr>
              <p:cNvSpPr/>
              <p:nvPr/>
            </p:nvSpPr>
            <p:spPr bwMode="auto">
              <a:xfrm>
                <a:off x="2201" y="367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5" name="îsľïďê">
                <a:extLst>
                  <a:ext uri="{FF2B5EF4-FFF2-40B4-BE49-F238E27FC236}">
                    <a16:creationId xmlns:a16="http://schemas.microsoft.com/office/drawing/2014/main" id="{F6D99428-1A05-4BDF-ABA5-4C58E49E765F}"/>
                  </a:ext>
                </a:extLst>
              </p:cNvPr>
              <p:cNvSpPr/>
              <p:nvPr/>
            </p:nvSpPr>
            <p:spPr bwMode="auto">
              <a:xfrm>
                <a:off x="2201" y="3681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6" name="îṧḷíḋê">
                <a:extLst>
                  <a:ext uri="{FF2B5EF4-FFF2-40B4-BE49-F238E27FC236}">
                    <a16:creationId xmlns:a16="http://schemas.microsoft.com/office/drawing/2014/main" id="{493757F7-B304-4137-BA05-ED133334A0FF}"/>
                  </a:ext>
                </a:extLst>
              </p:cNvPr>
              <p:cNvSpPr/>
              <p:nvPr/>
            </p:nvSpPr>
            <p:spPr bwMode="auto">
              <a:xfrm>
                <a:off x="2201" y="3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7" name="išļîdé">
                <a:extLst>
                  <a:ext uri="{FF2B5EF4-FFF2-40B4-BE49-F238E27FC236}">
                    <a16:creationId xmlns:a16="http://schemas.microsoft.com/office/drawing/2014/main" id="{0B9DB280-601C-4786-B0AC-951E6C31E402}"/>
                  </a:ext>
                </a:extLst>
              </p:cNvPr>
              <p:cNvSpPr/>
              <p:nvPr/>
            </p:nvSpPr>
            <p:spPr bwMode="auto">
              <a:xfrm>
                <a:off x="2201" y="3689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0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8" name="ïṡ1îḑe">
                <a:extLst>
                  <a:ext uri="{FF2B5EF4-FFF2-40B4-BE49-F238E27FC236}">
                    <a16:creationId xmlns:a16="http://schemas.microsoft.com/office/drawing/2014/main" id="{4FB2607D-CD25-4093-8D3F-D53E285BC1E5}"/>
                  </a:ext>
                </a:extLst>
              </p:cNvPr>
              <p:cNvSpPr/>
              <p:nvPr/>
            </p:nvSpPr>
            <p:spPr bwMode="auto">
              <a:xfrm>
                <a:off x="2201" y="368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9" name="ïṡľïḓé">
                <a:extLst>
                  <a:ext uri="{FF2B5EF4-FFF2-40B4-BE49-F238E27FC236}">
                    <a16:creationId xmlns:a16="http://schemas.microsoft.com/office/drawing/2014/main" id="{6821322F-92AD-4BBC-BE37-C756AEE1CE3A}"/>
                  </a:ext>
                </a:extLst>
              </p:cNvPr>
              <p:cNvSpPr/>
              <p:nvPr/>
            </p:nvSpPr>
            <p:spPr bwMode="auto">
              <a:xfrm>
                <a:off x="2200" y="36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0" name="îṥlîďe">
                <a:extLst>
                  <a:ext uri="{FF2B5EF4-FFF2-40B4-BE49-F238E27FC236}">
                    <a16:creationId xmlns:a16="http://schemas.microsoft.com/office/drawing/2014/main" id="{30AD6458-EAB1-4AEE-A137-A713BF641300}"/>
                  </a:ext>
                </a:extLst>
              </p:cNvPr>
              <p:cNvSpPr/>
              <p:nvPr/>
            </p:nvSpPr>
            <p:spPr bwMode="auto">
              <a:xfrm>
                <a:off x="2197" y="368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1" name="ïšļiḑé">
                <a:extLst>
                  <a:ext uri="{FF2B5EF4-FFF2-40B4-BE49-F238E27FC236}">
                    <a16:creationId xmlns:a16="http://schemas.microsoft.com/office/drawing/2014/main" id="{1EDF36F7-8E74-429A-8921-D15B03967B1D}"/>
                  </a:ext>
                </a:extLst>
              </p:cNvPr>
              <p:cNvSpPr/>
              <p:nvPr/>
            </p:nvSpPr>
            <p:spPr bwMode="auto">
              <a:xfrm>
                <a:off x="2198" y="3684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2" name="i$liḑe">
                <a:extLst>
                  <a:ext uri="{FF2B5EF4-FFF2-40B4-BE49-F238E27FC236}">
                    <a16:creationId xmlns:a16="http://schemas.microsoft.com/office/drawing/2014/main" id="{2E3201C8-2086-452C-8824-41C006591A96}"/>
                  </a:ext>
                </a:extLst>
              </p:cNvPr>
              <p:cNvSpPr/>
              <p:nvPr/>
            </p:nvSpPr>
            <p:spPr bwMode="auto">
              <a:xfrm>
                <a:off x="2200" y="36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3" name="í$lïḋê">
                <a:extLst>
                  <a:ext uri="{FF2B5EF4-FFF2-40B4-BE49-F238E27FC236}">
                    <a16:creationId xmlns:a16="http://schemas.microsoft.com/office/drawing/2014/main" id="{0C559C5C-F8E6-401C-B5B4-AEC3116262F4}"/>
                  </a:ext>
                </a:extLst>
              </p:cNvPr>
              <p:cNvSpPr/>
              <p:nvPr/>
            </p:nvSpPr>
            <p:spPr bwMode="auto">
              <a:xfrm>
                <a:off x="2200" y="367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4" name="íSľiďé">
                <a:extLst>
                  <a:ext uri="{FF2B5EF4-FFF2-40B4-BE49-F238E27FC236}">
                    <a16:creationId xmlns:a16="http://schemas.microsoft.com/office/drawing/2014/main" id="{7E898366-3DB5-473F-A931-1A7E2ECCA475}"/>
                  </a:ext>
                </a:extLst>
              </p:cNvPr>
              <p:cNvSpPr/>
              <p:nvPr/>
            </p:nvSpPr>
            <p:spPr bwMode="auto">
              <a:xfrm>
                <a:off x="2196" y="367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5" name="íṣ1iḑé">
                <a:extLst>
                  <a:ext uri="{FF2B5EF4-FFF2-40B4-BE49-F238E27FC236}">
                    <a16:creationId xmlns:a16="http://schemas.microsoft.com/office/drawing/2014/main" id="{626E9A6C-1D6F-47E3-B45E-50BAE30DF45F}"/>
                  </a:ext>
                </a:extLst>
              </p:cNvPr>
              <p:cNvSpPr/>
              <p:nvPr/>
            </p:nvSpPr>
            <p:spPr bwMode="auto">
              <a:xfrm>
                <a:off x="2196" y="367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6" name="ïŝ1îḓe">
                <a:extLst>
                  <a:ext uri="{FF2B5EF4-FFF2-40B4-BE49-F238E27FC236}">
                    <a16:creationId xmlns:a16="http://schemas.microsoft.com/office/drawing/2014/main" id="{829007F3-F52A-4075-B142-2C59879B4E20}"/>
                  </a:ext>
                </a:extLst>
              </p:cNvPr>
              <p:cNvSpPr/>
              <p:nvPr/>
            </p:nvSpPr>
            <p:spPr bwMode="auto">
              <a:xfrm>
                <a:off x="2198" y="3680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7" name="iŝḷíḍè">
                <a:extLst>
                  <a:ext uri="{FF2B5EF4-FFF2-40B4-BE49-F238E27FC236}">
                    <a16:creationId xmlns:a16="http://schemas.microsoft.com/office/drawing/2014/main" id="{DA23391C-2B15-4455-A90E-6DADB97902D3}"/>
                  </a:ext>
                </a:extLst>
              </p:cNvPr>
              <p:cNvSpPr/>
              <p:nvPr/>
            </p:nvSpPr>
            <p:spPr bwMode="auto">
              <a:xfrm>
                <a:off x="2196" y="367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8" name="iŝḷíḑé">
                <a:extLst>
                  <a:ext uri="{FF2B5EF4-FFF2-40B4-BE49-F238E27FC236}">
                    <a16:creationId xmlns:a16="http://schemas.microsoft.com/office/drawing/2014/main" id="{502F4F27-2C65-48E7-A827-9ADBEA690AB5}"/>
                  </a:ext>
                </a:extLst>
              </p:cNvPr>
              <p:cNvSpPr/>
              <p:nvPr/>
            </p:nvSpPr>
            <p:spPr bwMode="auto">
              <a:xfrm>
                <a:off x="2196" y="36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9" name="íṧlíḋê">
                <a:extLst>
                  <a:ext uri="{FF2B5EF4-FFF2-40B4-BE49-F238E27FC236}">
                    <a16:creationId xmlns:a16="http://schemas.microsoft.com/office/drawing/2014/main" id="{6912562D-5AC8-45A6-B666-55356A300ED8}"/>
                  </a:ext>
                </a:extLst>
              </p:cNvPr>
              <p:cNvSpPr/>
              <p:nvPr/>
            </p:nvSpPr>
            <p:spPr bwMode="auto">
              <a:xfrm>
                <a:off x="2195" y="36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0" name="îŝ1iḓê">
                <a:extLst>
                  <a:ext uri="{FF2B5EF4-FFF2-40B4-BE49-F238E27FC236}">
                    <a16:creationId xmlns:a16="http://schemas.microsoft.com/office/drawing/2014/main" id="{C1F585B4-E036-4B3B-958D-572522DA908C}"/>
                  </a:ext>
                </a:extLst>
              </p:cNvPr>
              <p:cNvSpPr/>
              <p:nvPr/>
            </p:nvSpPr>
            <p:spPr bwMode="auto">
              <a:xfrm>
                <a:off x="2193" y="36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1" name="îSļîḍê">
                <a:extLst>
                  <a:ext uri="{FF2B5EF4-FFF2-40B4-BE49-F238E27FC236}">
                    <a16:creationId xmlns:a16="http://schemas.microsoft.com/office/drawing/2014/main" id="{07018565-96BA-47B8-9553-DE29174CD157}"/>
                  </a:ext>
                </a:extLst>
              </p:cNvPr>
              <p:cNvSpPr/>
              <p:nvPr/>
            </p:nvSpPr>
            <p:spPr bwMode="auto">
              <a:xfrm>
                <a:off x="2192" y="367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2" name="išľiďé">
                <a:extLst>
                  <a:ext uri="{FF2B5EF4-FFF2-40B4-BE49-F238E27FC236}">
                    <a16:creationId xmlns:a16="http://schemas.microsoft.com/office/drawing/2014/main" id="{0BBD5F27-F819-4615-A414-E4F76968E2F3}"/>
                  </a:ext>
                </a:extLst>
              </p:cNvPr>
              <p:cNvSpPr/>
              <p:nvPr/>
            </p:nvSpPr>
            <p:spPr bwMode="auto">
              <a:xfrm>
                <a:off x="2193" y="36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3" name="ïṧļiḋe">
                <a:extLst>
                  <a:ext uri="{FF2B5EF4-FFF2-40B4-BE49-F238E27FC236}">
                    <a16:creationId xmlns:a16="http://schemas.microsoft.com/office/drawing/2014/main" id="{99E5F9CE-5B81-4129-B70F-CD35473B3945}"/>
                  </a:ext>
                </a:extLst>
              </p:cNvPr>
              <p:cNvSpPr/>
              <p:nvPr/>
            </p:nvSpPr>
            <p:spPr bwMode="auto">
              <a:xfrm>
                <a:off x="2194" y="36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4" name="ïS1îḓê">
                <a:extLst>
                  <a:ext uri="{FF2B5EF4-FFF2-40B4-BE49-F238E27FC236}">
                    <a16:creationId xmlns:a16="http://schemas.microsoft.com/office/drawing/2014/main" id="{CC88638D-A396-4685-81E9-000C478A913F}"/>
                  </a:ext>
                </a:extLst>
              </p:cNvPr>
              <p:cNvSpPr/>
              <p:nvPr/>
            </p:nvSpPr>
            <p:spPr bwMode="auto">
              <a:xfrm>
                <a:off x="2196" y="36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5" name="íṩľide">
                <a:extLst>
                  <a:ext uri="{FF2B5EF4-FFF2-40B4-BE49-F238E27FC236}">
                    <a16:creationId xmlns:a16="http://schemas.microsoft.com/office/drawing/2014/main" id="{C1734BAC-89CA-4067-B370-166867DCF2F3}"/>
                  </a:ext>
                </a:extLst>
              </p:cNvPr>
              <p:cNvSpPr/>
              <p:nvPr/>
            </p:nvSpPr>
            <p:spPr bwMode="auto">
              <a:xfrm>
                <a:off x="2198" y="3678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6" name="iSḻïďè">
                <a:extLst>
                  <a:ext uri="{FF2B5EF4-FFF2-40B4-BE49-F238E27FC236}">
                    <a16:creationId xmlns:a16="http://schemas.microsoft.com/office/drawing/2014/main" id="{C678162E-07B9-44D6-AB35-2D316A069F1E}"/>
                  </a:ext>
                </a:extLst>
              </p:cNvPr>
              <p:cNvSpPr/>
              <p:nvPr/>
            </p:nvSpPr>
            <p:spPr bwMode="auto">
              <a:xfrm>
                <a:off x="2201" y="368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7" name="ïṡľïḋé">
                <a:extLst>
                  <a:ext uri="{FF2B5EF4-FFF2-40B4-BE49-F238E27FC236}">
                    <a16:creationId xmlns:a16="http://schemas.microsoft.com/office/drawing/2014/main" id="{116755B3-9502-4E33-B4FC-419D47320AC7}"/>
                  </a:ext>
                </a:extLst>
              </p:cNvPr>
              <p:cNvSpPr/>
              <p:nvPr/>
            </p:nvSpPr>
            <p:spPr bwMode="auto">
              <a:xfrm>
                <a:off x="2200" y="36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8" name="i$ḻïḍè">
                <a:extLst>
                  <a:ext uri="{FF2B5EF4-FFF2-40B4-BE49-F238E27FC236}">
                    <a16:creationId xmlns:a16="http://schemas.microsoft.com/office/drawing/2014/main" id="{FA5C54EB-BE65-44B2-B13B-9511369534BD}"/>
                  </a:ext>
                </a:extLst>
              </p:cNvPr>
              <p:cNvSpPr/>
              <p:nvPr/>
            </p:nvSpPr>
            <p:spPr bwMode="auto">
              <a:xfrm>
                <a:off x="2188" y="366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9" name="iṥľïḋê">
                <a:extLst>
                  <a:ext uri="{FF2B5EF4-FFF2-40B4-BE49-F238E27FC236}">
                    <a16:creationId xmlns:a16="http://schemas.microsoft.com/office/drawing/2014/main" id="{C1E43B81-D1F1-4C35-90B1-545EC847AD71}"/>
                  </a:ext>
                </a:extLst>
              </p:cNvPr>
              <p:cNvSpPr/>
              <p:nvPr/>
            </p:nvSpPr>
            <p:spPr bwMode="auto">
              <a:xfrm>
                <a:off x="2187" y="366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0" name="ïşlïḋê">
                <a:extLst>
                  <a:ext uri="{FF2B5EF4-FFF2-40B4-BE49-F238E27FC236}">
                    <a16:creationId xmlns:a16="http://schemas.microsoft.com/office/drawing/2014/main" id="{E087AFF0-54DE-4A3B-972D-C095A450B75C}"/>
                  </a:ext>
                </a:extLst>
              </p:cNvPr>
              <p:cNvSpPr/>
              <p:nvPr/>
            </p:nvSpPr>
            <p:spPr bwMode="auto">
              <a:xfrm>
                <a:off x="2188" y="367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1" name="îšḻídê">
                <a:extLst>
                  <a:ext uri="{FF2B5EF4-FFF2-40B4-BE49-F238E27FC236}">
                    <a16:creationId xmlns:a16="http://schemas.microsoft.com/office/drawing/2014/main" id="{39FB7317-7DFC-49BA-B49D-12FD8B220579}"/>
                  </a:ext>
                </a:extLst>
              </p:cNvPr>
              <p:cNvSpPr/>
              <p:nvPr/>
            </p:nvSpPr>
            <p:spPr bwMode="auto">
              <a:xfrm>
                <a:off x="2190" y="367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2" name="îsḻidê">
                <a:extLst>
                  <a:ext uri="{FF2B5EF4-FFF2-40B4-BE49-F238E27FC236}">
                    <a16:creationId xmlns:a16="http://schemas.microsoft.com/office/drawing/2014/main" id="{1AD067AA-8FEE-4CFC-A1B6-44B202403E95}"/>
                  </a:ext>
                </a:extLst>
              </p:cNvPr>
              <p:cNvSpPr/>
              <p:nvPr/>
            </p:nvSpPr>
            <p:spPr bwMode="auto">
              <a:xfrm>
                <a:off x="2190" y="367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3" name="ïşḻíḑé">
                <a:extLst>
                  <a:ext uri="{FF2B5EF4-FFF2-40B4-BE49-F238E27FC236}">
                    <a16:creationId xmlns:a16="http://schemas.microsoft.com/office/drawing/2014/main" id="{DC30DD13-503D-41B7-AD85-405ACF4E3AB0}"/>
                  </a:ext>
                </a:extLst>
              </p:cNvPr>
              <p:cNvSpPr/>
              <p:nvPr/>
            </p:nvSpPr>
            <p:spPr bwMode="auto">
              <a:xfrm>
                <a:off x="2193" y="367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4" name="ïṩ1ïďé">
                <a:extLst>
                  <a:ext uri="{FF2B5EF4-FFF2-40B4-BE49-F238E27FC236}">
                    <a16:creationId xmlns:a16="http://schemas.microsoft.com/office/drawing/2014/main" id="{DA38EE3B-5FD9-40A9-B8D7-668F447580BF}"/>
                  </a:ext>
                </a:extLst>
              </p:cNvPr>
              <p:cNvSpPr/>
              <p:nvPr/>
            </p:nvSpPr>
            <p:spPr bwMode="auto">
              <a:xfrm>
                <a:off x="2194" y="367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5" name="î$ḻidê">
                <a:extLst>
                  <a:ext uri="{FF2B5EF4-FFF2-40B4-BE49-F238E27FC236}">
                    <a16:creationId xmlns:a16="http://schemas.microsoft.com/office/drawing/2014/main" id="{002FE33D-C533-47CD-A7F6-3B204C000164}"/>
                  </a:ext>
                </a:extLst>
              </p:cNvPr>
              <p:cNvSpPr/>
              <p:nvPr/>
            </p:nvSpPr>
            <p:spPr bwMode="auto">
              <a:xfrm>
                <a:off x="2194" y="367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6" name="iS1íḋè">
                <a:extLst>
                  <a:ext uri="{FF2B5EF4-FFF2-40B4-BE49-F238E27FC236}">
                    <a16:creationId xmlns:a16="http://schemas.microsoft.com/office/drawing/2014/main" id="{6C092A6C-3094-4289-A73E-A7E772A6CEBC}"/>
                  </a:ext>
                </a:extLst>
              </p:cNvPr>
              <p:cNvSpPr/>
              <p:nvPr/>
            </p:nvSpPr>
            <p:spPr bwMode="auto">
              <a:xfrm>
                <a:off x="2194" y="367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7" name="îṣ1idè">
                <a:extLst>
                  <a:ext uri="{FF2B5EF4-FFF2-40B4-BE49-F238E27FC236}">
                    <a16:creationId xmlns:a16="http://schemas.microsoft.com/office/drawing/2014/main" id="{C66FCBD8-87F4-4578-B0C8-231B1E6384E9}"/>
                  </a:ext>
                </a:extLst>
              </p:cNvPr>
              <p:cNvSpPr/>
              <p:nvPr/>
            </p:nvSpPr>
            <p:spPr bwMode="auto">
              <a:xfrm>
                <a:off x="2193" y="367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8" name="îSľîde">
                <a:extLst>
                  <a:ext uri="{FF2B5EF4-FFF2-40B4-BE49-F238E27FC236}">
                    <a16:creationId xmlns:a16="http://schemas.microsoft.com/office/drawing/2014/main" id="{9B017CD3-A488-46ED-8853-6672ED9AA188}"/>
                  </a:ext>
                </a:extLst>
              </p:cNvPr>
              <p:cNvSpPr/>
              <p:nvPr/>
            </p:nvSpPr>
            <p:spPr bwMode="auto">
              <a:xfrm>
                <a:off x="2196" y="367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9" name="ïṡľîdê">
                <a:extLst>
                  <a:ext uri="{FF2B5EF4-FFF2-40B4-BE49-F238E27FC236}">
                    <a16:creationId xmlns:a16="http://schemas.microsoft.com/office/drawing/2014/main" id="{FD3F8EB3-BEC3-461F-A087-299777762D27}"/>
                  </a:ext>
                </a:extLst>
              </p:cNvPr>
              <p:cNvSpPr/>
              <p:nvPr/>
            </p:nvSpPr>
            <p:spPr bwMode="auto">
              <a:xfrm>
                <a:off x="2194" y="3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0" name="ïṥḻíďê">
                <a:extLst>
                  <a:ext uri="{FF2B5EF4-FFF2-40B4-BE49-F238E27FC236}">
                    <a16:creationId xmlns:a16="http://schemas.microsoft.com/office/drawing/2014/main" id="{965ED5F7-28C2-44DB-842F-C547F6668FFA}"/>
                  </a:ext>
                </a:extLst>
              </p:cNvPr>
              <p:cNvSpPr/>
              <p:nvPr/>
            </p:nvSpPr>
            <p:spPr bwMode="auto">
              <a:xfrm>
                <a:off x="2191" y="366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1" name="ïṩ1ïde">
                <a:extLst>
                  <a:ext uri="{FF2B5EF4-FFF2-40B4-BE49-F238E27FC236}">
                    <a16:creationId xmlns:a16="http://schemas.microsoft.com/office/drawing/2014/main" id="{AA182FA8-85B3-4B13-91DD-C86F38F0045E}"/>
                  </a:ext>
                </a:extLst>
              </p:cNvPr>
              <p:cNvSpPr/>
              <p:nvPr/>
            </p:nvSpPr>
            <p:spPr bwMode="auto">
              <a:xfrm>
                <a:off x="2191" y="367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2" name="îṡḷîḓê">
                <a:extLst>
                  <a:ext uri="{FF2B5EF4-FFF2-40B4-BE49-F238E27FC236}">
                    <a16:creationId xmlns:a16="http://schemas.microsoft.com/office/drawing/2014/main" id="{E34FBAE4-092C-4F57-923D-6CEC3346AC21}"/>
                  </a:ext>
                </a:extLst>
              </p:cNvPr>
              <p:cNvSpPr/>
              <p:nvPr/>
            </p:nvSpPr>
            <p:spPr bwMode="auto">
              <a:xfrm>
                <a:off x="2192" y="367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3" name="íṣlïḋê">
                <a:extLst>
                  <a:ext uri="{FF2B5EF4-FFF2-40B4-BE49-F238E27FC236}">
                    <a16:creationId xmlns:a16="http://schemas.microsoft.com/office/drawing/2014/main" id="{665C9D55-07F8-42A6-A007-3AE069649B71}"/>
                  </a:ext>
                </a:extLst>
              </p:cNvPr>
              <p:cNvSpPr/>
              <p:nvPr/>
            </p:nvSpPr>
            <p:spPr bwMode="auto">
              <a:xfrm>
                <a:off x="2192" y="367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4" name="išlîḋé">
                <a:extLst>
                  <a:ext uri="{FF2B5EF4-FFF2-40B4-BE49-F238E27FC236}">
                    <a16:creationId xmlns:a16="http://schemas.microsoft.com/office/drawing/2014/main" id="{280A2F07-C870-48E0-9AE8-655DA9C39B18}"/>
                  </a:ext>
                </a:extLst>
              </p:cNvPr>
              <p:cNvSpPr/>
              <p:nvPr/>
            </p:nvSpPr>
            <p:spPr bwMode="auto">
              <a:xfrm>
                <a:off x="2188" y="367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5" name="îṩḻíḑê">
                <a:extLst>
                  <a:ext uri="{FF2B5EF4-FFF2-40B4-BE49-F238E27FC236}">
                    <a16:creationId xmlns:a16="http://schemas.microsoft.com/office/drawing/2014/main" id="{7622DAF0-7198-4273-8EE7-DC77ECFED5C8}"/>
                  </a:ext>
                </a:extLst>
              </p:cNvPr>
              <p:cNvSpPr/>
              <p:nvPr/>
            </p:nvSpPr>
            <p:spPr bwMode="auto">
              <a:xfrm>
                <a:off x="2186" y="367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6" name="íṡḷíḋé">
                <a:extLst>
                  <a:ext uri="{FF2B5EF4-FFF2-40B4-BE49-F238E27FC236}">
                    <a16:creationId xmlns:a16="http://schemas.microsoft.com/office/drawing/2014/main" id="{E6DA41E4-BD9A-4920-A208-0F84B08A7D67}"/>
                  </a:ext>
                </a:extLst>
              </p:cNvPr>
              <p:cNvSpPr/>
              <p:nvPr/>
            </p:nvSpPr>
            <p:spPr bwMode="auto">
              <a:xfrm>
                <a:off x="2183" y="366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7" name="iŝ1iďé">
                <a:extLst>
                  <a:ext uri="{FF2B5EF4-FFF2-40B4-BE49-F238E27FC236}">
                    <a16:creationId xmlns:a16="http://schemas.microsoft.com/office/drawing/2014/main" id="{412050EF-2BEC-4269-A387-9FD6810B03C2}"/>
                  </a:ext>
                </a:extLst>
              </p:cNvPr>
              <p:cNvSpPr/>
              <p:nvPr/>
            </p:nvSpPr>
            <p:spPr bwMode="auto">
              <a:xfrm>
                <a:off x="2182" y="366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8" name="îṩḷîḋè">
                <a:extLst>
                  <a:ext uri="{FF2B5EF4-FFF2-40B4-BE49-F238E27FC236}">
                    <a16:creationId xmlns:a16="http://schemas.microsoft.com/office/drawing/2014/main" id="{1879F6D1-A861-473B-9D82-0392E62306E6}"/>
                  </a:ext>
                </a:extLst>
              </p:cNvPr>
              <p:cNvSpPr/>
              <p:nvPr/>
            </p:nvSpPr>
            <p:spPr bwMode="auto">
              <a:xfrm>
                <a:off x="2182" y="366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9" name="íSliḋe">
                <a:extLst>
                  <a:ext uri="{FF2B5EF4-FFF2-40B4-BE49-F238E27FC236}">
                    <a16:creationId xmlns:a16="http://schemas.microsoft.com/office/drawing/2014/main" id="{76F882EF-F7AA-428F-A976-07B1A510641F}"/>
                  </a:ext>
                </a:extLst>
              </p:cNvPr>
              <p:cNvSpPr/>
              <p:nvPr/>
            </p:nvSpPr>
            <p:spPr bwMode="auto">
              <a:xfrm>
                <a:off x="2180" y="366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0" name="îślíḍé">
                <a:extLst>
                  <a:ext uri="{FF2B5EF4-FFF2-40B4-BE49-F238E27FC236}">
                    <a16:creationId xmlns:a16="http://schemas.microsoft.com/office/drawing/2014/main" id="{CEC6A3F1-C739-4DC0-95A7-2F0160772378}"/>
                  </a:ext>
                </a:extLst>
              </p:cNvPr>
              <p:cNvSpPr/>
              <p:nvPr/>
            </p:nvSpPr>
            <p:spPr bwMode="auto">
              <a:xfrm>
                <a:off x="2180" y="36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ïṡ1iḍé">
              <a:extLst>
                <a:ext uri="{FF2B5EF4-FFF2-40B4-BE49-F238E27FC236}">
                  <a16:creationId xmlns:a16="http://schemas.microsoft.com/office/drawing/2014/main" id="{2B5E73DB-86AC-45C4-9F25-66EDCFA3BB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84166" y="3565460"/>
              <a:ext cx="44543" cy="68528"/>
              <a:chOff x="2175" y="3688"/>
              <a:chExt cx="26" cy="40"/>
            </a:xfrm>
            <a:solidFill>
              <a:schemeClr val="bg1">
                <a:lumMod val="85000"/>
              </a:schemeClr>
            </a:solidFill>
          </p:grpSpPr>
          <p:sp>
            <p:nvSpPr>
              <p:cNvPr id="2181" name="ïşḷïḑe">
                <a:extLst>
                  <a:ext uri="{FF2B5EF4-FFF2-40B4-BE49-F238E27FC236}">
                    <a16:creationId xmlns:a16="http://schemas.microsoft.com/office/drawing/2014/main" id="{96A2EE28-E40C-4ABD-B1A5-3F0F0E95DE2A}"/>
                  </a:ext>
                </a:extLst>
              </p:cNvPr>
              <p:cNvSpPr/>
              <p:nvPr/>
            </p:nvSpPr>
            <p:spPr bwMode="auto">
              <a:xfrm>
                <a:off x="2189" y="371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2" name="iSľiḍé">
                <a:extLst>
                  <a:ext uri="{FF2B5EF4-FFF2-40B4-BE49-F238E27FC236}">
                    <a16:creationId xmlns:a16="http://schemas.microsoft.com/office/drawing/2014/main" id="{FA6F4BC2-825D-4D3B-97BD-C54693927EB3}"/>
                  </a:ext>
                </a:extLst>
              </p:cNvPr>
              <p:cNvSpPr/>
              <p:nvPr/>
            </p:nvSpPr>
            <p:spPr bwMode="auto">
              <a:xfrm>
                <a:off x="2187" y="37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3" name="iśļídê">
                <a:extLst>
                  <a:ext uri="{FF2B5EF4-FFF2-40B4-BE49-F238E27FC236}">
                    <a16:creationId xmlns:a16="http://schemas.microsoft.com/office/drawing/2014/main" id="{11227BC0-AB81-4859-97C0-427A478153DC}"/>
                  </a:ext>
                </a:extLst>
              </p:cNvPr>
              <p:cNvSpPr/>
              <p:nvPr/>
            </p:nvSpPr>
            <p:spPr bwMode="auto">
              <a:xfrm>
                <a:off x="2186" y="371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4" name="îšļïḍê">
                <a:extLst>
                  <a:ext uri="{FF2B5EF4-FFF2-40B4-BE49-F238E27FC236}">
                    <a16:creationId xmlns:a16="http://schemas.microsoft.com/office/drawing/2014/main" id="{815A94D3-D469-4634-A334-463AF8AA70AC}"/>
                  </a:ext>
                </a:extLst>
              </p:cNvPr>
              <p:cNvSpPr/>
              <p:nvPr/>
            </p:nvSpPr>
            <p:spPr bwMode="auto">
              <a:xfrm>
                <a:off x="2190" y="372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5" name="íṧľîďè">
                <a:extLst>
                  <a:ext uri="{FF2B5EF4-FFF2-40B4-BE49-F238E27FC236}">
                    <a16:creationId xmlns:a16="http://schemas.microsoft.com/office/drawing/2014/main" id="{15DF8AAF-E4C7-44E5-B8C5-3768E37CF20C}"/>
                  </a:ext>
                </a:extLst>
              </p:cNvPr>
              <p:cNvSpPr/>
              <p:nvPr/>
            </p:nvSpPr>
            <p:spPr bwMode="auto">
              <a:xfrm>
                <a:off x="2189" y="3723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1 h 1"/>
                  <a:gd name="T8" fmla="*/ 1 w 2"/>
                  <a:gd name="T9" fmla="*/ 0 h 1"/>
                  <a:gd name="T10" fmla="*/ 1 w 2"/>
                  <a:gd name="T11" fmla="*/ 1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6" name="íś1iḑe">
                <a:extLst>
                  <a:ext uri="{FF2B5EF4-FFF2-40B4-BE49-F238E27FC236}">
                    <a16:creationId xmlns:a16="http://schemas.microsoft.com/office/drawing/2014/main" id="{8DEEC03E-F837-40BC-BC2F-3666D64E0731}"/>
                  </a:ext>
                </a:extLst>
              </p:cNvPr>
              <p:cNvSpPr/>
              <p:nvPr/>
            </p:nvSpPr>
            <p:spPr bwMode="auto">
              <a:xfrm>
                <a:off x="2186" y="371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7" name="ïṧ1ïḓe">
                <a:extLst>
                  <a:ext uri="{FF2B5EF4-FFF2-40B4-BE49-F238E27FC236}">
                    <a16:creationId xmlns:a16="http://schemas.microsoft.com/office/drawing/2014/main" id="{E760962F-1C8C-475C-AD2A-6796E982886C}"/>
                  </a:ext>
                </a:extLst>
              </p:cNvPr>
              <p:cNvSpPr/>
              <p:nvPr/>
            </p:nvSpPr>
            <p:spPr bwMode="auto">
              <a:xfrm>
                <a:off x="2184" y="371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8" name="îṡļiḓê">
                <a:extLst>
                  <a:ext uri="{FF2B5EF4-FFF2-40B4-BE49-F238E27FC236}">
                    <a16:creationId xmlns:a16="http://schemas.microsoft.com/office/drawing/2014/main" id="{C8BE59D9-4196-4144-BFFB-203C410F2E3A}"/>
                  </a:ext>
                </a:extLst>
              </p:cNvPr>
              <p:cNvSpPr/>
              <p:nvPr/>
            </p:nvSpPr>
            <p:spPr bwMode="auto">
              <a:xfrm>
                <a:off x="2182" y="37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9" name="îs1ïḍè">
                <a:extLst>
                  <a:ext uri="{FF2B5EF4-FFF2-40B4-BE49-F238E27FC236}">
                    <a16:creationId xmlns:a16="http://schemas.microsoft.com/office/drawing/2014/main" id="{255B59C0-A1D0-4EEE-8AE7-E8D47BB026B5}"/>
                  </a:ext>
                </a:extLst>
              </p:cNvPr>
              <p:cNvSpPr/>
              <p:nvPr/>
            </p:nvSpPr>
            <p:spPr bwMode="auto">
              <a:xfrm>
                <a:off x="2193" y="372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0" name="ïşļïḑê">
                <a:extLst>
                  <a:ext uri="{FF2B5EF4-FFF2-40B4-BE49-F238E27FC236}">
                    <a16:creationId xmlns:a16="http://schemas.microsoft.com/office/drawing/2014/main" id="{50C4E7BA-EF26-4F33-9233-90ED6A553C01}"/>
                  </a:ext>
                </a:extLst>
              </p:cNvPr>
              <p:cNvSpPr/>
              <p:nvPr/>
            </p:nvSpPr>
            <p:spPr bwMode="auto">
              <a:xfrm>
                <a:off x="2185" y="371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1" name="ïśliḓe">
                <a:extLst>
                  <a:ext uri="{FF2B5EF4-FFF2-40B4-BE49-F238E27FC236}">
                    <a16:creationId xmlns:a16="http://schemas.microsoft.com/office/drawing/2014/main" id="{BBE4B421-9412-4D1B-BFDB-56CFBC29ADB5}"/>
                  </a:ext>
                </a:extLst>
              </p:cNvPr>
              <p:cNvSpPr/>
              <p:nvPr/>
            </p:nvSpPr>
            <p:spPr bwMode="auto">
              <a:xfrm>
                <a:off x="2187" y="371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2" name="ísḷíḑè">
                <a:extLst>
                  <a:ext uri="{FF2B5EF4-FFF2-40B4-BE49-F238E27FC236}">
                    <a16:creationId xmlns:a16="http://schemas.microsoft.com/office/drawing/2014/main" id="{7ED1E657-8399-4784-9B6A-EA54625902CA}"/>
                  </a:ext>
                </a:extLst>
              </p:cNvPr>
              <p:cNvSpPr/>
              <p:nvPr/>
            </p:nvSpPr>
            <p:spPr bwMode="auto">
              <a:xfrm>
                <a:off x="2189" y="3707"/>
                <a:ext cx="1" cy="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3" name="îšlíde">
                <a:extLst>
                  <a:ext uri="{FF2B5EF4-FFF2-40B4-BE49-F238E27FC236}">
                    <a16:creationId xmlns:a16="http://schemas.microsoft.com/office/drawing/2014/main" id="{7EFDA65D-D436-4266-B076-A1640A1C5692}"/>
                  </a:ext>
                </a:extLst>
              </p:cNvPr>
              <p:cNvSpPr/>
              <p:nvPr/>
            </p:nvSpPr>
            <p:spPr bwMode="auto">
              <a:xfrm>
                <a:off x="2188" y="370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4" name="í$1ídê">
                <a:extLst>
                  <a:ext uri="{FF2B5EF4-FFF2-40B4-BE49-F238E27FC236}">
                    <a16:creationId xmlns:a16="http://schemas.microsoft.com/office/drawing/2014/main" id="{1011CEDA-CA22-4808-9822-9226CC8E0A3B}"/>
                  </a:ext>
                </a:extLst>
              </p:cNvPr>
              <p:cNvSpPr/>
              <p:nvPr/>
            </p:nvSpPr>
            <p:spPr bwMode="auto">
              <a:xfrm>
                <a:off x="2185" y="370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5" name="iśḻïḋé">
                <a:extLst>
                  <a:ext uri="{FF2B5EF4-FFF2-40B4-BE49-F238E27FC236}">
                    <a16:creationId xmlns:a16="http://schemas.microsoft.com/office/drawing/2014/main" id="{C67C6F53-9119-408A-8538-29A166A07B7D}"/>
                  </a:ext>
                </a:extLst>
              </p:cNvPr>
              <p:cNvSpPr/>
              <p:nvPr/>
            </p:nvSpPr>
            <p:spPr bwMode="auto">
              <a:xfrm>
                <a:off x="2188" y="370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6" name="îşlídè">
                <a:extLst>
                  <a:ext uri="{FF2B5EF4-FFF2-40B4-BE49-F238E27FC236}">
                    <a16:creationId xmlns:a16="http://schemas.microsoft.com/office/drawing/2014/main" id="{0E6FC144-50F0-4978-86AB-33909824E71B}"/>
                  </a:ext>
                </a:extLst>
              </p:cNvPr>
              <p:cNvSpPr/>
              <p:nvPr/>
            </p:nvSpPr>
            <p:spPr bwMode="auto">
              <a:xfrm>
                <a:off x="2185" y="370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7" name="ïṣļíḑé">
                <a:extLst>
                  <a:ext uri="{FF2B5EF4-FFF2-40B4-BE49-F238E27FC236}">
                    <a16:creationId xmlns:a16="http://schemas.microsoft.com/office/drawing/2014/main" id="{B5C1BA74-737B-4E4A-BA32-B88176D7ACF8}"/>
                  </a:ext>
                </a:extLst>
              </p:cNvPr>
              <p:cNvSpPr/>
              <p:nvPr/>
            </p:nvSpPr>
            <p:spPr bwMode="auto">
              <a:xfrm>
                <a:off x="2185" y="37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8" name="isľïḋé">
                <a:extLst>
                  <a:ext uri="{FF2B5EF4-FFF2-40B4-BE49-F238E27FC236}">
                    <a16:creationId xmlns:a16="http://schemas.microsoft.com/office/drawing/2014/main" id="{181802CE-B96F-4B8E-A065-216022CF3A68}"/>
                  </a:ext>
                </a:extLst>
              </p:cNvPr>
              <p:cNvSpPr/>
              <p:nvPr/>
            </p:nvSpPr>
            <p:spPr bwMode="auto">
              <a:xfrm>
                <a:off x="2183" y="37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9" name="iṩḷíḑè">
                <a:extLst>
                  <a:ext uri="{FF2B5EF4-FFF2-40B4-BE49-F238E27FC236}">
                    <a16:creationId xmlns:a16="http://schemas.microsoft.com/office/drawing/2014/main" id="{4D04EC88-4078-4CCB-AED6-04DCF34EEC2B}"/>
                  </a:ext>
                </a:extLst>
              </p:cNvPr>
              <p:cNvSpPr/>
              <p:nvPr/>
            </p:nvSpPr>
            <p:spPr bwMode="auto">
              <a:xfrm>
                <a:off x="2183" y="371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0" name="îṡlíďè">
                <a:extLst>
                  <a:ext uri="{FF2B5EF4-FFF2-40B4-BE49-F238E27FC236}">
                    <a16:creationId xmlns:a16="http://schemas.microsoft.com/office/drawing/2014/main" id="{A57D98BC-8F04-46DA-9E54-CCAD3EFF0A33}"/>
                  </a:ext>
                </a:extLst>
              </p:cNvPr>
              <p:cNvSpPr/>
              <p:nvPr/>
            </p:nvSpPr>
            <p:spPr bwMode="auto">
              <a:xfrm>
                <a:off x="2186" y="37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1" name="iṣḻiḓé">
                <a:extLst>
                  <a:ext uri="{FF2B5EF4-FFF2-40B4-BE49-F238E27FC236}">
                    <a16:creationId xmlns:a16="http://schemas.microsoft.com/office/drawing/2014/main" id="{B92D33F5-832B-4C12-82CF-39576F0DCA58}"/>
                  </a:ext>
                </a:extLst>
              </p:cNvPr>
              <p:cNvSpPr/>
              <p:nvPr/>
            </p:nvSpPr>
            <p:spPr bwMode="auto">
              <a:xfrm>
                <a:off x="2187" y="371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2" name="iṡḷïḍé">
                <a:extLst>
                  <a:ext uri="{FF2B5EF4-FFF2-40B4-BE49-F238E27FC236}">
                    <a16:creationId xmlns:a16="http://schemas.microsoft.com/office/drawing/2014/main" id="{280DB35D-9CDD-4AA3-B96F-9BCDB0F11AE1}"/>
                  </a:ext>
                </a:extLst>
              </p:cNvPr>
              <p:cNvSpPr/>
              <p:nvPr/>
            </p:nvSpPr>
            <p:spPr bwMode="auto">
              <a:xfrm>
                <a:off x="2183" y="371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3" name="îšļîḋê">
                <a:extLst>
                  <a:ext uri="{FF2B5EF4-FFF2-40B4-BE49-F238E27FC236}">
                    <a16:creationId xmlns:a16="http://schemas.microsoft.com/office/drawing/2014/main" id="{518777F3-BAB6-4B63-B967-3C15109C6497}"/>
                  </a:ext>
                </a:extLst>
              </p:cNvPr>
              <p:cNvSpPr/>
              <p:nvPr/>
            </p:nvSpPr>
            <p:spPr bwMode="auto">
              <a:xfrm>
                <a:off x="2183" y="371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4" name="íṡ1íḑé">
                <a:extLst>
                  <a:ext uri="{FF2B5EF4-FFF2-40B4-BE49-F238E27FC236}">
                    <a16:creationId xmlns:a16="http://schemas.microsoft.com/office/drawing/2014/main" id="{1BED8CFE-0A75-4E2A-A0AD-3375010FF00D}"/>
                  </a:ext>
                </a:extLst>
              </p:cNvPr>
              <p:cNvSpPr/>
              <p:nvPr/>
            </p:nvSpPr>
            <p:spPr bwMode="auto">
              <a:xfrm>
                <a:off x="2185" y="371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5" name="ïśľïḑé">
                <a:extLst>
                  <a:ext uri="{FF2B5EF4-FFF2-40B4-BE49-F238E27FC236}">
                    <a16:creationId xmlns:a16="http://schemas.microsoft.com/office/drawing/2014/main" id="{002827F0-EEA9-4867-B955-EC2D977082B0}"/>
                  </a:ext>
                </a:extLst>
              </p:cNvPr>
              <p:cNvSpPr/>
              <p:nvPr/>
            </p:nvSpPr>
            <p:spPr bwMode="auto">
              <a:xfrm>
                <a:off x="2185" y="3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6" name="iṩḷiḋe">
                <a:extLst>
                  <a:ext uri="{FF2B5EF4-FFF2-40B4-BE49-F238E27FC236}">
                    <a16:creationId xmlns:a16="http://schemas.microsoft.com/office/drawing/2014/main" id="{AAFC10D1-1B52-4B82-A519-E505085F4242}"/>
                  </a:ext>
                </a:extLst>
              </p:cNvPr>
              <p:cNvSpPr/>
              <p:nvPr/>
            </p:nvSpPr>
            <p:spPr bwMode="auto">
              <a:xfrm>
                <a:off x="2180" y="371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7" name="îsľïḓê">
                <a:extLst>
                  <a:ext uri="{FF2B5EF4-FFF2-40B4-BE49-F238E27FC236}">
                    <a16:creationId xmlns:a16="http://schemas.microsoft.com/office/drawing/2014/main" id="{7D34AC28-46D4-4BC2-8A56-FC4EAF714BE3}"/>
                  </a:ext>
                </a:extLst>
              </p:cNvPr>
              <p:cNvSpPr/>
              <p:nvPr/>
            </p:nvSpPr>
            <p:spPr bwMode="auto">
              <a:xfrm>
                <a:off x="2182" y="371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8" name="ïṡḻíďé">
                <a:extLst>
                  <a:ext uri="{FF2B5EF4-FFF2-40B4-BE49-F238E27FC236}">
                    <a16:creationId xmlns:a16="http://schemas.microsoft.com/office/drawing/2014/main" id="{98FC19C0-2D0C-4604-86B4-6F6D5BCE3D72}"/>
                  </a:ext>
                </a:extLst>
              </p:cNvPr>
              <p:cNvSpPr/>
              <p:nvPr/>
            </p:nvSpPr>
            <p:spPr bwMode="auto">
              <a:xfrm>
                <a:off x="2180" y="3715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9" name="îslídé">
                <a:extLst>
                  <a:ext uri="{FF2B5EF4-FFF2-40B4-BE49-F238E27FC236}">
                    <a16:creationId xmlns:a16="http://schemas.microsoft.com/office/drawing/2014/main" id="{8A43BBA2-4311-48E2-838C-0068B95B91BE}"/>
                  </a:ext>
                </a:extLst>
              </p:cNvPr>
              <p:cNvSpPr/>
              <p:nvPr/>
            </p:nvSpPr>
            <p:spPr bwMode="auto">
              <a:xfrm>
                <a:off x="2180" y="370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0" name="íš1iḍè">
                <a:extLst>
                  <a:ext uri="{FF2B5EF4-FFF2-40B4-BE49-F238E27FC236}">
                    <a16:creationId xmlns:a16="http://schemas.microsoft.com/office/drawing/2014/main" id="{6F9E8D90-0DE1-49C6-8A07-980DD872E3AF}"/>
                  </a:ext>
                </a:extLst>
              </p:cNvPr>
              <p:cNvSpPr/>
              <p:nvPr/>
            </p:nvSpPr>
            <p:spPr bwMode="auto">
              <a:xfrm>
                <a:off x="2180" y="370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1" name="isḷiḓe">
                <a:extLst>
                  <a:ext uri="{FF2B5EF4-FFF2-40B4-BE49-F238E27FC236}">
                    <a16:creationId xmlns:a16="http://schemas.microsoft.com/office/drawing/2014/main" id="{885191BA-20FC-4451-B25B-323A218D7CB5}"/>
                  </a:ext>
                </a:extLst>
              </p:cNvPr>
              <p:cNvSpPr/>
              <p:nvPr/>
            </p:nvSpPr>
            <p:spPr bwMode="auto">
              <a:xfrm>
                <a:off x="2180" y="3709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2" name="ïṡļîďe">
                <a:extLst>
                  <a:ext uri="{FF2B5EF4-FFF2-40B4-BE49-F238E27FC236}">
                    <a16:creationId xmlns:a16="http://schemas.microsoft.com/office/drawing/2014/main" id="{6AFBFFD3-7040-467A-B21D-A4AEDC912CA0}"/>
                  </a:ext>
                </a:extLst>
              </p:cNvPr>
              <p:cNvSpPr/>
              <p:nvPr/>
            </p:nvSpPr>
            <p:spPr bwMode="auto">
              <a:xfrm>
                <a:off x="2179" y="3710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3" name="îṩļíḑe">
                <a:extLst>
                  <a:ext uri="{FF2B5EF4-FFF2-40B4-BE49-F238E27FC236}">
                    <a16:creationId xmlns:a16="http://schemas.microsoft.com/office/drawing/2014/main" id="{5549F502-E6AC-4F9E-9E97-31BFF1A4E342}"/>
                  </a:ext>
                </a:extLst>
              </p:cNvPr>
              <p:cNvSpPr/>
              <p:nvPr/>
            </p:nvSpPr>
            <p:spPr bwMode="auto">
              <a:xfrm>
                <a:off x="2179" y="371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4" name="ïṩľîdè">
                <a:extLst>
                  <a:ext uri="{FF2B5EF4-FFF2-40B4-BE49-F238E27FC236}">
                    <a16:creationId xmlns:a16="http://schemas.microsoft.com/office/drawing/2014/main" id="{DA8ABB48-68F4-429A-A7D5-DA4A4F7FA762}"/>
                  </a:ext>
                </a:extLst>
              </p:cNvPr>
              <p:cNvSpPr/>
              <p:nvPr/>
            </p:nvSpPr>
            <p:spPr bwMode="auto">
              <a:xfrm>
                <a:off x="2177" y="371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5" name="íšliḓè">
                <a:extLst>
                  <a:ext uri="{FF2B5EF4-FFF2-40B4-BE49-F238E27FC236}">
                    <a16:creationId xmlns:a16="http://schemas.microsoft.com/office/drawing/2014/main" id="{026ABACA-F210-4D53-8AB1-F7EECB17FCB5}"/>
                  </a:ext>
                </a:extLst>
              </p:cNvPr>
              <p:cNvSpPr/>
              <p:nvPr/>
            </p:nvSpPr>
            <p:spPr bwMode="auto">
              <a:xfrm>
                <a:off x="2178" y="371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6" name="ïṥḷiḑé">
                <a:extLst>
                  <a:ext uri="{FF2B5EF4-FFF2-40B4-BE49-F238E27FC236}">
                    <a16:creationId xmlns:a16="http://schemas.microsoft.com/office/drawing/2014/main" id="{B56A3906-E2D9-486D-B4B5-CC8CD4E50DA4}"/>
                  </a:ext>
                </a:extLst>
              </p:cNvPr>
              <p:cNvSpPr/>
              <p:nvPr/>
            </p:nvSpPr>
            <p:spPr bwMode="auto">
              <a:xfrm>
                <a:off x="2180" y="371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7" name="iŝļïḑè">
                <a:extLst>
                  <a:ext uri="{FF2B5EF4-FFF2-40B4-BE49-F238E27FC236}">
                    <a16:creationId xmlns:a16="http://schemas.microsoft.com/office/drawing/2014/main" id="{F30D7E61-F1E5-4B76-A0FD-074A1D7F64D3}"/>
                  </a:ext>
                </a:extLst>
              </p:cNvPr>
              <p:cNvSpPr/>
              <p:nvPr/>
            </p:nvSpPr>
            <p:spPr bwMode="auto">
              <a:xfrm>
                <a:off x="2198" y="3704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8" name="isliḓé">
                <a:extLst>
                  <a:ext uri="{FF2B5EF4-FFF2-40B4-BE49-F238E27FC236}">
                    <a16:creationId xmlns:a16="http://schemas.microsoft.com/office/drawing/2014/main" id="{9B6D5A3A-9E5D-4611-A0A7-0278745D932A}"/>
                  </a:ext>
                </a:extLst>
              </p:cNvPr>
              <p:cNvSpPr/>
              <p:nvPr/>
            </p:nvSpPr>
            <p:spPr bwMode="auto">
              <a:xfrm>
                <a:off x="2198" y="3706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9" name="ïSlïḍê">
                <a:extLst>
                  <a:ext uri="{FF2B5EF4-FFF2-40B4-BE49-F238E27FC236}">
                    <a16:creationId xmlns:a16="http://schemas.microsoft.com/office/drawing/2014/main" id="{C22D92D9-A74B-41C0-8777-B7703D442B55}"/>
                  </a:ext>
                </a:extLst>
              </p:cNvPr>
              <p:cNvSpPr/>
              <p:nvPr/>
            </p:nvSpPr>
            <p:spPr bwMode="auto">
              <a:xfrm>
                <a:off x="2198" y="3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0" name="ïṩ1íḑê">
                <a:extLst>
                  <a:ext uri="{FF2B5EF4-FFF2-40B4-BE49-F238E27FC236}">
                    <a16:creationId xmlns:a16="http://schemas.microsoft.com/office/drawing/2014/main" id="{60804849-7EFD-4152-8DE7-E662AD6DF545}"/>
                  </a:ext>
                </a:extLst>
              </p:cNvPr>
              <p:cNvSpPr/>
              <p:nvPr/>
            </p:nvSpPr>
            <p:spPr bwMode="auto">
              <a:xfrm>
                <a:off x="2198" y="37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1" name="îṣļíḑè">
                <a:extLst>
                  <a:ext uri="{FF2B5EF4-FFF2-40B4-BE49-F238E27FC236}">
                    <a16:creationId xmlns:a16="http://schemas.microsoft.com/office/drawing/2014/main" id="{AB8F9DD0-4C56-4211-BAA5-E98D778B500F}"/>
                  </a:ext>
                </a:extLst>
              </p:cNvPr>
              <p:cNvSpPr/>
              <p:nvPr/>
            </p:nvSpPr>
            <p:spPr bwMode="auto">
              <a:xfrm>
                <a:off x="2197" y="371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2" name="íṩḻïḋê">
                <a:extLst>
                  <a:ext uri="{FF2B5EF4-FFF2-40B4-BE49-F238E27FC236}">
                    <a16:creationId xmlns:a16="http://schemas.microsoft.com/office/drawing/2014/main" id="{00C6A134-B555-4CDE-B0C3-AF3595F7D178}"/>
                  </a:ext>
                </a:extLst>
              </p:cNvPr>
              <p:cNvSpPr/>
              <p:nvPr/>
            </p:nvSpPr>
            <p:spPr bwMode="auto">
              <a:xfrm>
                <a:off x="2196" y="370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3" name="îṧḻïḑe">
                <a:extLst>
                  <a:ext uri="{FF2B5EF4-FFF2-40B4-BE49-F238E27FC236}">
                    <a16:creationId xmlns:a16="http://schemas.microsoft.com/office/drawing/2014/main" id="{B439EE25-8855-42AC-9FFE-3E139DD7721C}"/>
                  </a:ext>
                </a:extLst>
              </p:cNvPr>
              <p:cNvSpPr/>
              <p:nvPr/>
            </p:nvSpPr>
            <p:spPr bwMode="auto">
              <a:xfrm>
                <a:off x="2197" y="369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4" name="iś1îḋê">
                <a:extLst>
                  <a:ext uri="{FF2B5EF4-FFF2-40B4-BE49-F238E27FC236}">
                    <a16:creationId xmlns:a16="http://schemas.microsoft.com/office/drawing/2014/main" id="{4B3C95AB-ACE8-4509-A89D-3C1EBE2A28FE}"/>
                  </a:ext>
                </a:extLst>
              </p:cNvPr>
              <p:cNvSpPr/>
              <p:nvPr/>
            </p:nvSpPr>
            <p:spPr bwMode="auto">
              <a:xfrm>
                <a:off x="2194" y="369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5" name="iS1ïde">
                <a:extLst>
                  <a:ext uri="{FF2B5EF4-FFF2-40B4-BE49-F238E27FC236}">
                    <a16:creationId xmlns:a16="http://schemas.microsoft.com/office/drawing/2014/main" id="{5BC4A874-B377-4A8E-BA75-E02C7F471DDF}"/>
                  </a:ext>
                </a:extLst>
              </p:cNvPr>
              <p:cNvSpPr/>
              <p:nvPr/>
            </p:nvSpPr>
            <p:spPr bwMode="auto">
              <a:xfrm>
                <a:off x="2194" y="370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6" name="îṣ1ïḋê">
                <a:extLst>
                  <a:ext uri="{FF2B5EF4-FFF2-40B4-BE49-F238E27FC236}">
                    <a16:creationId xmlns:a16="http://schemas.microsoft.com/office/drawing/2014/main" id="{22D99F07-BA6F-47B7-AA50-0C9DD88CC701}"/>
                  </a:ext>
                </a:extLst>
              </p:cNvPr>
              <p:cNvSpPr/>
              <p:nvPr/>
            </p:nvSpPr>
            <p:spPr bwMode="auto">
              <a:xfrm>
                <a:off x="2196" y="370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7" name="ïṧľïďè">
                <a:extLst>
                  <a:ext uri="{FF2B5EF4-FFF2-40B4-BE49-F238E27FC236}">
                    <a16:creationId xmlns:a16="http://schemas.microsoft.com/office/drawing/2014/main" id="{DDA256F8-0425-4B34-B708-11287D138358}"/>
                  </a:ext>
                </a:extLst>
              </p:cNvPr>
              <p:cNvSpPr/>
              <p:nvPr/>
            </p:nvSpPr>
            <p:spPr bwMode="auto">
              <a:xfrm>
                <a:off x="2194" y="370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8" name="îşḷíḋé">
                <a:extLst>
                  <a:ext uri="{FF2B5EF4-FFF2-40B4-BE49-F238E27FC236}">
                    <a16:creationId xmlns:a16="http://schemas.microsoft.com/office/drawing/2014/main" id="{4E677F7C-6EF5-4280-A08D-76B349AA8ACD}"/>
                  </a:ext>
                </a:extLst>
              </p:cNvPr>
              <p:cNvSpPr/>
              <p:nvPr/>
            </p:nvSpPr>
            <p:spPr bwMode="auto">
              <a:xfrm>
                <a:off x="2194" y="3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9" name="ïşḻiḋè">
                <a:extLst>
                  <a:ext uri="{FF2B5EF4-FFF2-40B4-BE49-F238E27FC236}">
                    <a16:creationId xmlns:a16="http://schemas.microsoft.com/office/drawing/2014/main" id="{24D7CF6C-B443-40D4-8F4E-3DA3DB6121AC}"/>
                  </a:ext>
                </a:extLst>
              </p:cNvPr>
              <p:cNvSpPr/>
              <p:nvPr/>
            </p:nvSpPr>
            <p:spPr bwMode="auto">
              <a:xfrm>
                <a:off x="2190" y="370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  <a:gd name="T7" fmla="*/ 1 w 1"/>
                  <a:gd name="T8" fmla="*/ 1 w 1"/>
                  <a:gd name="T9" fmla="*/ 1 w 1"/>
                  <a:gd name="T10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0" name="îSlïḋé">
                <a:extLst>
                  <a:ext uri="{FF2B5EF4-FFF2-40B4-BE49-F238E27FC236}">
                    <a16:creationId xmlns:a16="http://schemas.microsoft.com/office/drawing/2014/main" id="{B4E5C9D4-A490-42A0-AFC6-7166CA111AAD}"/>
                  </a:ext>
                </a:extLst>
              </p:cNvPr>
              <p:cNvSpPr/>
              <p:nvPr/>
            </p:nvSpPr>
            <p:spPr bwMode="auto">
              <a:xfrm>
                <a:off x="2190" y="370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1" name="iṡľïḍé">
                <a:extLst>
                  <a:ext uri="{FF2B5EF4-FFF2-40B4-BE49-F238E27FC236}">
                    <a16:creationId xmlns:a16="http://schemas.microsoft.com/office/drawing/2014/main" id="{1026A79D-82D4-4CA0-AB52-088C7AD430C0}"/>
                  </a:ext>
                </a:extLst>
              </p:cNvPr>
              <p:cNvSpPr/>
              <p:nvPr/>
            </p:nvSpPr>
            <p:spPr bwMode="auto">
              <a:xfrm>
                <a:off x="2191" y="3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2" name="ïŝļidê">
                <a:extLst>
                  <a:ext uri="{FF2B5EF4-FFF2-40B4-BE49-F238E27FC236}">
                    <a16:creationId xmlns:a16="http://schemas.microsoft.com/office/drawing/2014/main" id="{29A49FC1-3ACA-42D3-AE05-EEB8568AC9B0}"/>
                  </a:ext>
                </a:extLst>
              </p:cNvPr>
              <p:cNvSpPr/>
              <p:nvPr/>
            </p:nvSpPr>
            <p:spPr bwMode="auto">
              <a:xfrm>
                <a:off x="2192" y="37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3" name="îsľïďè">
                <a:extLst>
                  <a:ext uri="{FF2B5EF4-FFF2-40B4-BE49-F238E27FC236}">
                    <a16:creationId xmlns:a16="http://schemas.microsoft.com/office/drawing/2014/main" id="{A0B5A866-8E89-4587-9FED-1F4E41C2CE2F}"/>
                  </a:ext>
                </a:extLst>
              </p:cNvPr>
              <p:cNvSpPr/>
              <p:nvPr/>
            </p:nvSpPr>
            <p:spPr bwMode="auto">
              <a:xfrm>
                <a:off x="2194" y="370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1 w 1"/>
                  <a:gd name="T5" fmla="*/ 0 w 1"/>
                  <a:gd name="T6" fmla="*/ 0 w 1"/>
                  <a:gd name="T7" fmla="*/ 0 w 1"/>
                  <a:gd name="T8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4" name="ïṣḷîďe">
                <a:extLst>
                  <a:ext uri="{FF2B5EF4-FFF2-40B4-BE49-F238E27FC236}">
                    <a16:creationId xmlns:a16="http://schemas.microsoft.com/office/drawing/2014/main" id="{E92A5AD1-9477-4EFF-907C-B3DBF5410335}"/>
                  </a:ext>
                </a:extLst>
              </p:cNvPr>
              <p:cNvSpPr/>
              <p:nvPr/>
            </p:nvSpPr>
            <p:spPr bwMode="auto">
              <a:xfrm>
                <a:off x="2196" y="370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5" name="íṣľïḋe">
                <a:extLst>
                  <a:ext uri="{FF2B5EF4-FFF2-40B4-BE49-F238E27FC236}">
                    <a16:creationId xmlns:a16="http://schemas.microsoft.com/office/drawing/2014/main" id="{0A2E27AE-94DE-4025-BF6D-041FA0FDB1DB}"/>
                  </a:ext>
                </a:extLst>
              </p:cNvPr>
              <p:cNvSpPr/>
              <p:nvPr/>
            </p:nvSpPr>
            <p:spPr bwMode="auto">
              <a:xfrm>
                <a:off x="2197" y="370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6" name="îsļïḓè">
                <a:extLst>
                  <a:ext uri="{FF2B5EF4-FFF2-40B4-BE49-F238E27FC236}">
                    <a16:creationId xmlns:a16="http://schemas.microsoft.com/office/drawing/2014/main" id="{E8C4E6B6-C62C-407A-88E7-A1A3F65731AC}"/>
                  </a:ext>
                </a:extLst>
              </p:cNvPr>
              <p:cNvSpPr/>
              <p:nvPr/>
            </p:nvSpPr>
            <p:spPr bwMode="auto">
              <a:xfrm>
                <a:off x="2197" y="3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7" name="ïşļiḑé">
                <a:extLst>
                  <a:ext uri="{FF2B5EF4-FFF2-40B4-BE49-F238E27FC236}">
                    <a16:creationId xmlns:a16="http://schemas.microsoft.com/office/drawing/2014/main" id="{9AAD96F5-E105-4CED-81A9-1B7C291BAB82}"/>
                  </a:ext>
                </a:extLst>
              </p:cNvPr>
              <p:cNvSpPr/>
              <p:nvPr/>
            </p:nvSpPr>
            <p:spPr bwMode="auto">
              <a:xfrm>
                <a:off x="2188" y="3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8" name="ïšḻiḍe">
                <a:extLst>
                  <a:ext uri="{FF2B5EF4-FFF2-40B4-BE49-F238E27FC236}">
                    <a16:creationId xmlns:a16="http://schemas.microsoft.com/office/drawing/2014/main" id="{481567B7-1C40-4590-B9E4-2250C1B083E1}"/>
                  </a:ext>
                </a:extLst>
              </p:cNvPr>
              <p:cNvSpPr/>
              <p:nvPr/>
            </p:nvSpPr>
            <p:spPr bwMode="auto">
              <a:xfrm>
                <a:off x="2188" y="36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9" name="ïṧ1ïḓé">
                <a:extLst>
                  <a:ext uri="{FF2B5EF4-FFF2-40B4-BE49-F238E27FC236}">
                    <a16:creationId xmlns:a16="http://schemas.microsoft.com/office/drawing/2014/main" id="{14D5E997-4CCA-4B6B-9401-24D693181455}"/>
                  </a:ext>
                </a:extLst>
              </p:cNvPr>
              <p:cNvSpPr/>
              <p:nvPr/>
            </p:nvSpPr>
            <p:spPr bwMode="auto">
              <a:xfrm>
                <a:off x="2191" y="3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0" name="ïṣľiḑé">
                <a:extLst>
                  <a:ext uri="{FF2B5EF4-FFF2-40B4-BE49-F238E27FC236}">
                    <a16:creationId xmlns:a16="http://schemas.microsoft.com/office/drawing/2014/main" id="{734C2C75-B70D-4C89-B12F-2612EAF07C54}"/>
                  </a:ext>
                </a:extLst>
              </p:cNvPr>
              <p:cNvSpPr/>
              <p:nvPr/>
            </p:nvSpPr>
            <p:spPr bwMode="auto">
              <a:xfrm>
                <a:off x="2192" y="369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1" name="işļíḍê">
                <a:extLst>
                  <a:ext uri="{FF2B5EF4-FFF2-40B4-BE49-F238E27FC236}">
                    <a16:creationId xmlns:a16="http://schemas.microsoft.com/office/drawing/2014/main" id="{7036B11E-2469-4A2F-ADDD-43B114F0D9E2}"/>
                  </a:ext>
                </a:extLst>
              </p:cNvPr>
              <p:cNvSpPr/>
              <p:nvPr/>
            </p:nvSpPr>
            <p:spPr bwMode="auto">
              <a:xfrm>
                <a:off x="2191" y="369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2" name="iṣľiďe">
                <a:extLst>
                  <a:ext uri="{FF2B5EF4-FFF2-40B4-BE49-F238E27FC236}">
                    <a16:creationId xmlns:a16="http://schemas.microsoft.com/office/drawing/2014/main" id="{F534B8BF-8CA7-4548-9425-F6FA64847C8A}"/>
                  </a:ext>
                </a:extLst>
              </p:cNvPr>
              <p:cNvSpPr/>
              <p:nvPr/>
            </p:nvSpPr>
            <p:spPr bwMode="auto">
              <a:xfrm>
                <a:off x="2190" y="3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3" name="ïṧ1iḑe">
                <a:extLst>
                  <a:ext uri="{FF2B5EF4-FFF2-40B4-BE49-F238E27FC236}">
                    <a16:creationId xmlns:a16="http://schemas.microsoft.com/office/drawing/2014/main" id="{75BD4ADA-FF0B-4D1B-8286-B2B2F4382432}"/>
                  </a:ext>
                </a:extLst>
              </p:cNvPr>
              <p:cNvSpPr/>
              <p:nvPr/>
            </p:nvSpPr>
            <p:spPr bwMode="auto">
              <a:xfrm>
                <a:off x="2190" y="369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4" name="i$1íďè">
                <a:extLst>
                  <a:ext uri="{FF2B5EF4-FFF2-40B4-BE49-F238E27FC236}">
                    <a16:creationId xmlns:a16="http://schemas.microsoft.com/office/drawing/2014/main" id="{7D13A5EB-DFCB-445F-BBB1-D85A3985493E}"/>
                  </a:ext>
                </a:extLst>
              </p:cNvPr>
              <p:cNvSpPr/>
              <p:nvPr/>
            </p:nvSpPr>
            <p:spPr bwMode="auto">
              <a:xfrm>
                <a:off x="2186" y="3697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5" name="iṣľiďe">
                <a:extLst>
                  <a:ext uri="{FF2B5EF4-FFF2-40B4-BE49-F238E27FC236}">
                    <a16:creationId xmlns:a16="http://schemas.microsoft.com/office/drawing/2014/main" id="{DEB605D8-6CC5-49D9-B623-AE91DDD4AFFF}"/>
                  </a:ext>
                </a:extLst>
              </p:cNvPr>
              <p:cNvSpPr/>
              <p:nvPr/>
            </p:nvSpPr>
            <p:spPr bwMode="auto">
              <a:xfrm>
                <a:off x="2196" y="3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6" name="ïṧľïďé">
                <a:extLst>
                  <a:ext uri="{FF2B5EF4-FFF2-40B4-BE49-F238E27FC236}">
                    <a16:creationId xmlns:a16="http://schemas.microsoft.com/office/drawing/2014/main" id="{C6D92F23-80FA-4C15-BBDE-D5FA8AB27C6A}"/>
                  </a:ext>
                </a:extLst>
              </p:cNvPr>
              <p:cNvSpPr/>
              <p:nvPr/>
            </p:nvSpPr>
            <p:spPr bwMode="auto">
              <a:xfrm>
                <a:off x="2183" y="370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7" name="iṣľiḓê">
                <a:extLst>
                  <a:ext uri="{FF2B5EF4-FFF2-40B4-BE49-F238E27FC236}">
                    <a16:creationId xmlns:a16="http://schemas.microsoft.com/office/drawing/2014/main" id="{481AF835-802C-4E11-9F26-08E489D6E2F4}"/>
                  </a:ext>
                </a:extLst>
              </p:cNvPr>
              <p:cNvSpPr/>
              <p:nvPr/>
            </p:nvSpPr>
            <p:spPr bwMode="auto">
              <a:xfrm>
                <a:off x="2179" y="370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8" name="îṧḻiḋe">
                <a:extLst>
                  <a:ext uri="{FF2B5EF4-FFF2-40B4-BE49-F238E27FC236}">
                    <a16:creationId xmlns:a16="http://schemas.microsoft.com/office/drawing/2014/main" id="{67F6CF0E-66E8-4CCF-AC56-B0DE9417568B}"/>
                  </a:ext>
                </a:extLst>
              </p:cNvPr>
              <p:cNvSpPr/>
              <p:nvPr/>
            </p:nvSpPr>
            <p:spPr bwMode="auto">
              <a:xfrm>
                <a:off x="2178" y="370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9" name="îṧ1íďè">
                <a:extLst>
                  <a:ext uri="{FF2B5EF4-FFF2-40B4-BE49-F238E27FC236}">
                    <a16:creationId xmlns:a16="http://schemas.microsoft.com/office/drawing/2014/main" id="{8F5D9939-4C43-4C46-9AC1-53D9F9B389D0}"/>
                  </a:ext>
                </a:extLst>
              </p:cNvPr>
              <p:cNvSpPr/>
              <p:nvPr/>
            </p:nvSpPr>
            <p:spPr bwMode="auto">
              <a:xfrm>
                <a:off x="2179" y="3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0" name="îš1iḋê">
                <a:extLst>
                  <a:ext uri="{FF2B5EF4-FFF2-40B4-BE49-F238E27FC236}">
                    <a16:creationId xmlns:a16="http://schemas.microsoft.com/office/drawing/2014/main" id="{A932CF1D-7E54-46C5-A299-983DF45FCC30}"/>
                  </a:ext>
                </a:extLst>
              </p:cNvPr>
              <p:cNvSpPr/>
              <p:nvPr/>
            </p:nvSpPr>
            <p:spPr bwMode="auto">
              <a:xfrm>
                <a:off x="2180" y="3705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1" name="îsļide">
                <a:extLst>
                  <a:ext uri="{FF2B5EF4-FFF2-40B4-BE49-F238E27FC236}">
                    <a16:creationId xmlns:a16="http://schemas.microsoft.com/office/drawing/2014/main" id="{AC1B01C6-1001-4A4B-8A35-7F4CBB6AB6E4}"/>
                  </a:ext>
                </a:extLst>
              </p:cNvPr>
              <p:cNvSpPr/>
              <p:nvPr/>
            </p:nvSpPr>
            <p:spPr bwMode="auto">
              <a:xfrm>
                <a:off x="2178" y="370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2" name="îşḷíďê">
                <a:extLst>
                  <a:ext uri="{FF2B5EF4-FFF2-40B4-BE49-F238E27FC236}">
                    <a16:creationId xmlns:a16="http://schemas.microsoft.com/office/drawing/2014/main" id="{F6F0F62B-D140-4B7B-90A8-6BF5187FBA13}"/>
                  </a:ext>
                </a:extLst>
              </p:cNvPr>
              <p:cNvSpPr/>
              <p:nvPr/>
            </p:nvSpPr>
            <p:spPr bwMode="auto">
              <a:xfrm>
                <a:off x="2177" y="370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3" name="î$ľíḑe">
                <a:extLst>
                  <a:ext uri="{FF2B5EF4-FFF2-40B4-BE49-F238E27FC236}">
                    <a16:creationId xmlns:a16="http://schemas.microsoft.com/office/drawing/2014/main" id="{D2CAC503-4171-4F67-B5F9-56BA58111D23}"/>
                  </a:ext>
                </a:extLst>
              </p:cNvPr>
              <p:cNvSpPr/>
              <p:nvPr/>
            </p:nvSpPr>
            <p:spPr bwMode="auto">
              <a:xfrm>
                <a:off x="2179" y="370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4" name="íSľíḑe">
                <a:extLst>
                  <a:ext uri="{FF2B5EF4-FFF2-40B4-BE49-F238E27FC236}">
                    <a16:creationId xmlns:a16="http://schemas.microsoft.com/office/drawing/2014/main" id="{C7AB7441-9C4A-43E5-B6F7-E16427FC55C2}"/>
                  </a:ext>
                </a:extLst>
              </p:cNvPr>
              <p:cNvSpPr/>
              <p:nvPr/>
            </p:nvSpPr>
            <p:spPr bwMode="auto">
              <a:xfrm>
                <a:off x="2177" y="37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5" name="ïṣḷiḋe">
                <a:extLst>
                  <a:ext uri="{FF2B5EF4-FFF2-40B4-BE49-F238E27FC236}">
                    <a16:creationId xmlns:a16="http://schemas.microsoft.com/office/drawing/2014/main" id="{D90F84D7-6E90-4174-8F50-42722C63F61C}"/>
                  </a:ext>
                </a:extLst>
              </p:cNvPr>
              <p:cNvSpPr/>
              <p:nvPr/>
            </p:nvSpPr>
            <p:spPr bwMode="auto">
              <a:xfrm>
                <a:off x="2176" y="371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6" name="îşlîḑé">
                <a:extLst>
                  <a:ext uri="{FF2B5EF4-FFF2-40B4-BE49-F238E27FC236}">
                    <a16:creationId xmlns:a16="http://schemas.microsoft.com/office/drawing/2014/main" id="{D13F74A1-E22D-42C7-B71F-1BAED5350668}"/>
                  </a:ext>
                </a:extLst>
              </p:cNvPr>
              <p:cNvSpPr/>
              <p:nvPr/>
            </p:nvSpPr>
            <p:spPr bwMode="auto">
              <a:xfrm>
                <a:off x="2175" y="371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7" name="iṥḷïḍe">
                <a:extLst>
                  <a:ext uri="{FF2B5EF4-FFF2-40B4-BE49-F238E27FC236}">
                    <a16:creationId xmlns:a16="http://schemas.microsoft.com/office/drawing/2014/main" id="{7C8F4511-B06D-422C-9D5D-9F7CE05C95E8}"/>
                  </a:ext>
                </a:extLst>
              </p:cNvPr>
              <p:cNvSpPr/>
              <p:nvPr/>
            </p:nvSpPr>
            <p:spPr bwMode="auto">
              <a:xfrm>
                <a:off x="2175" y="371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8" name="ísḷiḓê">
                <a:extLst>
                  <a:ext uri="{FF2B5EF4-FFF2-40B4-BE49-F238E27FC236}">
                    <a16:creationId xmlns:a16="http://schemas.microsoft.com/office/drawing/2014/main" id="{3AF98149-893F-4224-A7BE-66B6FC75CF62}"/>
                  </a:ext>
                </a:extLst>
              </p:cNvPr>
              <p:cNvSpPr/>
              <p:nvPr/>
            </p:nvSpPr>
            <p:spPr bwMode="auto">
              <a:xfrm>
                <a:off x="2176" y="37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9" name="ïṡlïḑè">
                <a:extLst>
                  <a:ext uri="{FF2B5EF4-FFF2-40B4-BE49-F238E27FC236}">
                    <a16:creationId xmlns:a16="http://schemas.microsoft.com/office/drawing/2014/main" id="{A737EE8F-0015-4947-AE20-79FD10AE6307}"/>
                  </a:ext>
                </a:extLst>
              </p:cNvPr>
              <p:cNvSpPr/>
              <p:nvPr/>
            </p:nvSpPr>
            <p:spPr bwMode="auto">
              <a:xfrm>
                <a:off x="2177" y="370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0" name="í$ļíḋè">
                <a:extLst>
                  <a:ext uri="{FF2B5EF4-FFF2-40B4-BE49-F238E27FC236}">
                    <a16:creationId xmlns:a16="http://schemas.microsoft.com/office/drawing/2014/main" id="{62A39C09-99BA-4368-96E0-C049CBB2DD59}"/>
                  </a:ext>
                </a:extLst>
              </p:cNvPr>
              <p:cNvSpPr/>
              <p:nvPr/>
            </p:nvSpPr>
            <p:spPr bwMode="auto">
              <a:xfrm>
                <a:off x="2185" y="370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1" name="íṣḷîḓê">
                <a:extLst>
                  <a:ext uri="{FF2B5EF4-FFF2-40B4-BE49-F238E27FC236}">
                    <a16:creationId xmlns:a16="http://schemas.microsoft.com/office/drawing/2014/main" id="{178CD921-1FE2-4E48-9164-921EBC1E6808}"/>
                  </a:ext>
                </a:extLst>
              </p:cNvPr>
              <p:cNvSpPr/>
              <p:nvPr/>
            </p:nvSpPr>
            <p:spPr bwMode="auto">
              <a:xfrm>
                <a:off x="2186" y="370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2" name="îSḷîde">
                <a:extLst>
                  <a:ext uri="{FF2B5EF4-FFF2-40B4-BE49-F238E27FC236}">
                    <a16:creationId xmlns:a16="http://schemas.microsoft.com/office/drawing/2014/main" id="{1426CBEC-91F0-48F8-86A1-21A7B907AB62}"/>
                  </a:ext>
                </a:extLst>
              </p:cNvPr>
              <p:cNvSpPr/>
              <p:nvPr/>
            </p:nvSpPr>
            <p:spPr bwMode="auto">
              <a:xfrm>
                <a:off x="2187" y="37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3" name="íṣļidè">
                <a:extLst>
                  <a:ext uri="{FF2B5EF4-FFF2-40B4-BE49-F238E27FC236}">
                    <a16:creationId xmlns:a16="http://schemas.microsoft.com/office/drawing/2014/main" id="{40FE346A-2935-4C56-A9F6-F8F31F579B01}"/>
                  </a:ext>
                </a:extLst>
              </p:cNvPr>
              <p:cNvSpPr/>
              <p:nvPr/>
            </p:nvSpPr>
            <p:spPr bwMode="auto">
              <a:xfrm>
                <a:off x="2188" y="369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4" name="íṧḷidê">
                <a:extLst>
                  <a:ext uri="{FF2B5EF4-FFF2-40B4-BE49-F238E27FC236}">
                    <a16:creationId xmlns:a16="http://schemas.microsoft.com/office/drawing/2014/main" id="{8CC15327-13A9-46EC-9D5B-1E234A0405B6}"/>
                  </a:ext>
                </a:extLst>
              </p:cNvPr>
              <p:cNvSpPr/>
              <p:nvPr/>
            </p:nvSpPr>
            <p:spPr bwMode="auto">
              <a:xfrm>
                <a:off x="2185" y="36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5" name="ïṧlidè">
                <a:extLst>
                  <a:ext uri="{FF2B5EF4-FFF2-40B4-BE49-F238E27FC236}">
                    <a16:creationId xmlns:a16="http://schemas.microsoft.com/office/drawing/2014/main" id="{D87E4A44-1981-45B7-8C14-C95D36C957E8}"/>
                  </a:ext>
                </a:extLst>
              </p:cNvPr>
              <p:cNvSpPr/>
              <p:nvPr/>
            </p:nvSpPr>
            <p:spPr bwMode="auto">
              <a:xfrm>
                <a:off x="2188" y="3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6" name="iṧlíḍê">
                <a:extLst>
                  <a:ext uri="{FF2B5EF4-FFF2-40B4-BE49-F238E27FC236}">
                    <a16:creationId xmlns:a16="http://schemas.microsoft.com/office/drawing/2014/main" id="{0B96D1AD-441F-47CD-B0E9-15433533F969}"/>
                  </a:ext>
                </a:extLst>
              </p:cNvPr>
              <p:cNvSpPr/>
              <p:nvPr/>
            </p:nvSpPr>
            <p:spPr bwMode="auto">
              <a:xfrm>
                <a:off x="2187" y="3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7" name="îṣľïḑé">
                <a:extLst>
                  <a:ext uri="{FF2B5EF4-FFF2-40B4-BE49-F238E27FC236}">
                    <a16:creationId xmlns:a16="http://schemas.microsoft.com/office/drawing/2014/main" id="{866623B2-1705-4135-A5C4-C325F4F53D60}"/>
                  </a:ext>
                </a:extLst>
              </p:cNvPr>
              <p:cNvSpPr/>
              <p:nvPr/>
            </p:nvSpPr>
            <p:spPr bwMode="auto">
              <a:xfrm>
                <a:off x="2190" y="370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8" name="isliḍe">
                <a:extLst>
                  <a:ext uri="{FF2B5EF4-FFF2-40B4-BE49-F238E27FC236}">
                    <a16:creationId xmlns:a16="http://schemas.microsoft.com/office/drawing/2014/main" id="{A63EDCED-2AAE-4588-BA91-B1B2E61D3B7E}"/>
                  </a:ext>
                </a:extLst>
              </p:cNvPr>
              <p:cNvSpPr/>
              <p:nvPr/>
            </p:nvSpPr>
            <p:spPr bwMode="auto">
              <a:xfrm>
                <a:off x="2190" y="37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9" name="î$1idè">
                <a:extLst>
                  <a:ext uri="{FF2B5EF4-FFF2-40B4-BE49-F238E27FC236}">
                    <a16:creationId xmlns:a16="http://schemas.microsoft.com/office/drawing/2014/main" id="{FEDD608C-BFE3-4D63-865C-BE036C968F51}"/>
                  </a:ext>
                </a:extLst>
              </p:cNvPr>
              <p:cNvSpPr/>
              <p:nvPr/>
            </p:nvSpPr>
            <p:spPr bwMode="auto">
              <a:xfrm>
                <a:off x="2191" y="3703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2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2 h 2"/>
                  <a:gd name="T26" fmla="*/ 1 w 1"/>
                  <a:gd name="T27" fmla="*/ 2 h 2"/>
                  <a:gd name="T28" fmla="*/ 1 w 1"/>
                  <a:gd name="T2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0" name="îśľïďê">
                <a:extLst>
                  <a:ext uri="{FF2B5EF4-FFF2-40B4-BE49-F238E27FC236}">
                    <a16:creationId xmlns:a16="http://schemas.microsoft.com/office/drawing/2014/main" id="{7EE5E3F5-2465-4B6F-A363-BAC9BE73A26C}"/>
                  </a:ext>
                </a:extLst>
              </p:cNvPr>
              <p:cNvSpPr/>
              <p:nvPr/>
            </p:nvSpPr>
            <p:spPr bwMode="auto">
              <a:xfrm>
                <a:off x="2192" y="370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1" name="îṥḻíḑè">
                <a:extLst>
                  <a:ext uri="{FF2B5EF4-FFF2-40B4-BE49-F238E27FC236}">
                    <a16:creationId xmlns:a16="http://schemas.microsoft.com/office/drawing/2014/main" id="{F93CDE50-EC90-4051-92FE-106D63D85360}"/>
                  </a:ext>
                </a:extLst>
              </p:cNvPr>
              <p:cNvSpPr/>
              <p:nvPr/>
            </p:nvSpPr>
            <p:spPr bwMode="auto">
              <a:xfrm>
                <a:off x="2194" y="370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2" name="ïS1îḑè">
                <a:extLst>
                  <a:ext uri="{FF2B5EF4-FFF2-40B4-BE49-F238E27FC236}">
                    <a16:creationId xmlns:a16="http://schemas.microsoft.com/office/drawing/2014/main" id="{E115AF8B-5093-4E08-BEB6-23D481858CBE}"/>
                  </a:ext>
                </a:extLst>
              </p:cNvPr>
              <p:cNvSpPr/>
              <p:nvPr/>
            </p:nvSpPr>
            <p:spPr bwMode="auto">
              <a:xfrm>
                <a:off x="2195" y="370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3" name="ïṥliďê">
                <a:extLst>
                  <a:ext uri="{FF2B5EF4-FFF2-40B4-BE49-F238E27FC236}">
                    <a16:creationId xmlns:a16="http://schemas.microsoft.com/office/drawing/2014/main" id="{25F614F3-9AC1-450E-8468-3948B2675EA3}"/>
                  </a:ext>
                </a:extLst>
              </p:cNvPr>
              <p:cNvSpPr/>
              <p:nvPr/>
            </p:nvSpPr>
            <p:spPr bwMode="auto">
              <a:xfrm>
                <a:off x="2177" y="369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4" name="îṥľíḍê">
                <a:extLst>
                  <a:ext uri="{FF2B5EF4-FFF2-40B4-BE49-F238E27FC236}">
                    <a16:creationId xmlns:a16="http://schemas.microsoft.com/office/drawing/2014/main" id="{FBA83E86-BCB9-4861-96B2-8262878F2E3A}"/>
                  </a:ext>
                </a:extLst>
              </p:cNvPr>
              <p:cNvSpPr/>
              <p:nvPr/>
            </p:nvSpPr>
            <p:spPr bwMode="auto">
              <a:xfrm>
                <a:off x="2179" y="369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5" name="işḷïḓe">
                <a:extLst>
                  <a:ext uri="{FF2B5EF4-FFF2-40B4-BE49-F238E27FC236}">
                    <a16:creationId xmlns:a16="http://schemas.microsoft.com/office/drawing/2014/main" id="{CED5EDAB-BFB1-468C-ACC7-73BBFCD61DC4}"/>
                  </a:ext>
                </a:extLst>
              </p:cNvPr>
              <p:cNvSpPr/>
              <p:nvPr/>
            </p:nvSpPr>
            <p:spPr bwMode="auto">
              <a:xfrm>
                <a:off x="2175" y="369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6" name="íṧḷîde">
                <a:extLst>
                  <a:ext uri="{FF2B5EF4-FFF2-40B4-BE49-F238E27FC236}">
                    <a16:creationId xmlns:a16="http://schemas.microsoft.com/office/drawing/2014/main" id="{B73385F5-9D06-4CFC-BDD1-0590C300F1C4}"/>
                  </a:ext>
                </a:extLst>
              </p:cNvPr>
              <p:cNvSpPr/>
              <p:nvPr/>
            </p:nvSpPr>
            <p:spPr bwMode="auto">
              <a:xfrm>
                <a:off x="2190" y="3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7" name="ïŝļiḍè">
                <a:extLst>
                  <a:ext uri="{FF2B5EF4-FFF2-40B4-BE49-F238E27FC236}">
                    <a16:creationId xmlns:a16="http://schemas.microsoft.com/office/drawing/2014/main" id="{2F4B555E-55C1-4812-A4C1-85943A6583D3}"/>
                  </a:ext>
                </a:extLst>
              </p:cNvPr>
              <p:cNvSpPr/>
              <p:nvPr/>
            </p:nvSpPr>
            <p:spPr bwMode="auto">
              <a:xfrm>
                <a:off x="2192" y="371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8" name="ïşļîḋè">
                <a:extLst>
                  <a:ext uri="{FF2B5EF4-FFF2-40B4-BE49-F238E27FC236}">
                    <a16:creationId xmlns:a16="http://schemas.microsoft.com/office/drawing/2014/main" id="{C35C87B3-D05B-419B-B034-E839FD158164}"/>
                  </a:ext>
                </a:extLst>
              </p:cNvPr>
              <p:cNvSpPr/>
              <p:nvPr/>
            </p:nvSpPr>
            <p:spPr bwMode="auto">
              <a:xfrm>
                <a:off x="2193" y="371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9" name="íṥlídè">
                <a:extLst>
                  <a:ext uri="{FF2B5EF4-FFF2-40B4-BE49-F238E27FC236}">
                    <a16:creationId xmlns:a16="http://schemas.microsoft.com/office/drawing/2014/main" id="{19FFB47A-1B60-4138-8891-98EAA489DFC3}"/>
                  </a:ext>
                </a:extLst>
              </p:cNvPr>
              <p:cNvSpPr/>
              <p:nvPr/>
            </p:nvSpPr>
            <p:spPr bwMode="auto">
              <a:xfrm>
                <a:off x="2193" y="371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0" name="îṡ1iḋé">
                <a:extLst>
                  <a:ext uri="{FF2B5EF4-FFF2-40B4-BE49-F238E27FC236}">
                    <a16:creationId xmlns:a16="http://schemas.microsoft.com/office/drawing/2014/main" id="{CB67FBBB-1923-4F83-9083-CCF51B6F49DA}"/>
                  </a:ext>
                </a:extLst>
              </p:cNvPr>
              <p:cNvSpPr/>
              <p:nvPr/>
            </p:nvSpPr>
            <p:spPr bwMode="auto">
              <a:xfrm>
                <a:off x="2194" y="37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1" name="îşlïḋê">
                <a:extLst>
                  <a:ext uri="{FF2B5EF4-FFF2-40B4-BE49-F238E27FC236}">
                    <a16:creationId xmlns:a16="http://schemas.microsoft.com/office/drawing/2014/main" id="{138E1D68-C1F9-4E5C-ABA9-D87E7D630715}"/>
                  </a:ext>
                </a:extLst>
              </p:cNvPr>
              <p:cNvSpPr/>
              <p:nvPr/>
            </p:nvSpPr>
            <p:spPr bwMode="auto">
              <a:xfrm>
                <a:off x="2193" y="3714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2" name="îṩľiḋè">
                <a:extLst>
                  <a:ext uri="{FF2B5EF4-FFF2-40B4-BE49-F238E27FC236}">
                    <a16:creationId xmlns:a16="http://schemas.microsoft.com/office/drawing/2014/main" id="{2401EB0B-7DC2-4733-9764-DB4B7CB149A9}"/>
                  </a:ext>
                </a:extLst>
              </p:cNvPr>
              <p:cNvSpPr/>
              <p:nvPr/>
            </p:nvSpPr>
            <p:spPr bwMode="auto">
              <a:xfrm>
                <a:off x="2192" y="371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3" name="íṣ1iḍè">
                <a:extLst>
                  <a:ext uri="{FF2B5EF4-FFF2-40B4-BE49-F238E27FC236}">
                    <a16:creationId xmlns:a16="http://schemas.microsoft.com/office/drawing/2014/main" id="{5AE40971-3967-4A35-A88C-C44CC3756636}"/>
                  </a:ext>
                </a:extLst>
              </p:cNvPr>
              <p:cNvSpPr/>
              <p:nvPr/>
            </p:nvSpPr>
            <p:spPr bwMode="auto">
              <a:xfrm>
                <a:off x="2192" y="371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4" name="íṥḷiḑe">
                <a:extLst>
                  <a:ext uri="{FF2B5EF4-FFF2-40B4-BE49-F238E27FC236}">
                    <a16:creationId xmlns:a16="http://schemas.microsoft.com/office/drawing/2014/main" id="{5F593F30-7F01-45AC-B908-9991B2C8C289}"/>
                  </a:ext>
                </a:extLst>
              </p:cNvPr>
              <p:cNvSpPr/>
              <p:nvPr/>
            </p:nvSpPr>
            <p:spPr bwMode="auto">
              <a:xfrm>
                <a:off x="2193" y="371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5" name="ïşḷídê">
                <a:extLst>
                  <a:ext uri="{FF2B5EF4-FFF2-40B4-BE49-F238E27FC236}">
                    <a16:creationId xmlns:a16="http://schemas.microsoft.com/office/drawing/2014/main" id="{F2E371AE-36AF-428E-807E-F420A3195441}"/>
                  </a:ext>
                </a:extLst>
              </p:cNvPr>
              <p:cNvSpPr/>
              <p:nvPr/>
            </p:nvSpPr>
            <p:spPr bwMode="auto">
              <a:xfrm>
                <a:off x="2192" y="3717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6" name="ïṧľïḍè">
                <a:extLst>
                  <a:ext uri="{FF2B5EF4-FFF2-40B4-BE49-F238E27FC236}">
                    <a16:creationId xmlns:a16="http://schemas.microsoft.com/office/drawing/2014/main" id="{33B6287F-7B21-44D0-BA45-C288FAB7A77B}"/>
                  </a:ext>
                </a:extLst>
              </p:cNvPr>
              <p:cNvSpPr/>
              <p:nvPr/>
            </p:nvSpPr>
            <p:spPr bwMode="auto">
              <a:xfrm>
                <a:off x="2192" y="372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7" name="išļïďê">
                <a:extLst>
                  <a:ext uri="{FF2B5EF4-FFF2-40B4-BE49-F238E27FC236}">
                    <a16:creationId xmlns:a16="http://schemas.microsoft.com/office/drawing/2014/main" id="{7D2C0DC2-F166-4C4B-9008-5A51284BED2D}"/>
                  </a:ext>
                </a:extLst>
              </p:cNvPr>
              <p:cNvSpPr/>
              <p:nvPr/>
            </p:nvSpPr>
            <p:spPr bwMode="auto">
              <a:xfrm>
                <a:off x="2191" y="371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0 w 1"/>
                  <a:gd name="T17" fmla="*/ 0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8" name="i$lïďé">
                <a:extLst>
                  <a:ext uri="{FF2B5EF4-FFF2-40B4-BE49-F238E27FC236}">
                    <a16:creationId xmlns:a16="http://schemas.microsoft.com/office/drawing/2014/main" id="{AAF3EC28-80F1-4600-9B43-2EFABAA0BFAB}"/>
                  </a:ext>
                </a:extLst>
              </p:cNvPr>
              <p:cNvSpPr/>
              <p:nvPr/>
            </p:nvSpPr>
            <p:spPr bwMode="auto">
              <a:xfrm>
                <a:off x="2191" y="371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9" name="iṩḻîḓé">
                <a:extLst>
                  <a:ext uri="{FF2B5EF4-FFF2-40B4-BE49-F238E27FC236}">
                    <a16:creationId xmlns:a16="http://schemas.microsoft.com/office/drawing/2014/main" id="{F597C737-43CB-4CB3-B2D9-05B15E331E84}"/>
                  </a:ext>
                </a:extLst>
              </p:cNvPr>
              <p:cNvSpPr/>
              <p:nvPr/>
            </p:nvSpPr>
            <p:spPr bwMode="auto">
              <a:xfrm>
                <a:off x="2191" y="371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0" name="ïṡľidè">
                <a:extLst>
                  <a:ext uri="{FF2B5EF4-FFF2-40B4-BE49-F238E27FC236}">
                    <a16:creationId xmlns:a16="http://schemas.microsoft.com/office/drawing/2014/main" id="{26B0517B-460D-4937-AFF5-D2CF20AA62EF}"/>
                  </a:ext>
                </a:extLst>
              </p:cNvPr>
              <p:cNvSpPr/>
              <p:nvPr/>
            </p:nvSpPr>
            <p:spPr bwMode="auto">
              <a:xfrm>
                <a:off x="2190" y="371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1" name="iśľîdé">
                <a:extLst>
                  <a:ext uri="{FF2B5EF4-FFF2-40B4-BE49-F238E27FC236}">
                    <a16:creationId xmlns:a16="http://schemas.microsoft.com/office/drawing/2014/main" id="{67B4CB23-18B9-4AF5-9113-DFA01296B3D6}"/>
                  </a:ext>
                </a:extLst>
              </p:cNvPr>
              <p:cNvSpPr/>
              <p:nvPr/>
            </p:nvSpPr>
            <p:spPr bwMode="auto">
              <a:xfrm>
                <a:off x="2191" y="372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2" name="ïṥlîďé">
                <a:extLst>
                  <a:ext uri="{FF2B5EF4-FFF2-40B4-BE49-F238E27FC236}">
                    <a16:creationId xmlns:a16="http://schemas.microsoft.com/office/drawing/2014/main" id="{0919501D-7967-4FDD-8DC5-2DDD45963560}"/>
                  </a:ext>
                </a:extLst>
              </p:cNvPr>
              <p:cNvSpPr/>
              <p:nvPr/>
            </p:nvSpPr>
            <p:spPr bwMode="auto">
              <a:xfrm>
                <a:off x="2190" y="37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3" name="ïṥļidè">
                <a:extLst>
                  <a:ext uri="{FF2B5EF4-FFF2-40B4-BE49-F238E27FC236}">
                    <a16:creationId xmlns:a16="http://schemas.microsoft.com/office/drawing/2014/main" id="{CD49F0FD-A9D7-4C04-A7CD-0298EC700CC4}"/>
                  </a:ext>
                </a:extLst>
              </p:cNvPr>
              <p:cNvSpPr/>
              <p:nvPr/>
            </p:nvSpPr>
            <p:spPr bwMode="auto">
              <a:xfrm>
                <a:off x="2197" y="369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4" name="išḻiḋé">
                <a:extLst>
                  <a:ext uri="{FF2B5EF4-FFF2-40B4-BE49-F238E27FC236}">
                    <a16:creationId xmlns:a16="http://schemas.microsoft.com/office/drawing/2014/main" id="{A290207F-BD51-4AC0-B137-7C501D4BC87E}"/>
                  </a:ext>
                </a:extLst>
              </p:cNvPr>
              <p:cNvSpPr/>
              <p:nvPr/>
            </p:nvSpPr>
            <p:spPr bwMode="auto">
              <a:xfrm>
                <a:off x="2197" y="371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  <a:gd name="T7" fmla="*/ 1 w 1"/>
                  <a:gd name="T8" fmla="*/ 1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5" name="ïś1îde">
                <a:extLst>
                  <a:ext uri="{FF2B5EF4-FFF2-40B4-BE49-F238E27FC236}">
                    <a16:creationId xmlns:a16="http://schemas.microsoft.com/office/drawing/2014/main" id="{87D6B4FC-1D2F-4FEA-8A34-F80A4DDF6622}"/>
                  </a:ext>
                </a:extLst>
              </p:cNvPr>
              <p:cNvSpPr/>
              <p:nvPr/>
            </p:nvSpPr>
            <p:spPr bwMode="auto">
              <a:xfrm>
                <a:off x="2196" y="37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6" name="işḻíḑé">
                <a:extLst>
                  <a:ext uri="{FF2B5EF4-FFF2-40B4-BE49-F238E27FC236}">
                    <a16:creationId xmlns:a16="http://schemas.microsoft.com/office/drawing/2014/main" id="{25B1A75E-410A-4E94-9F49-1111F309AC50}"/>
                  </a:ext>
                </a:extLst>
              </p:cNvPr>
              <p:cNvSpPr/>
              <p:nvPr/>
            </p:nvSpPr>
            <p:spPr bwMode="auto">
              <a:xfrm>
                <a:off x="2198" y="371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7" name="íṡ1îdè">
                <a:extLst>
                  <a:ext uri="{FF2B5EF4-FFF2-40B4-BE49-F238E27FC236}">
                    <a16:creationId xmlns:a16="http://schemas.microsoft.com/office/drawing/2014/main" id="{893925EE-7768-4331-A21C-15298B371ABC}"/>
                  </a:ext>
                </a:extLst>
              </p:cNvPr>
              <p:cNvSpPr/>
              <p:nvPr/>
            </p:nvSpPr>
            <p:spPr bwMode="auto">
              <a:xfrm>
                <a:off x="2200" y="370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8" name="íṥļíďe">
                <a:extLst>
                  <a:ext uri="{FF2B5EF4-FFF2-40B4-BE49-F238E27FC236}">
                    <a16:creationId xmlns:a16="http://schemas.microsoft.com/office/drawing/2014/main" id="{81CE26B3-5B7C-4419-B06E-51F6335432F0}"/>
                  </a:ext>
                </a:extLst>
              </p:cNvPr>
              <p:cNvSpPr/>
              <p:nvPr/>
            </p:nvSpPr>
            <p:spPr bwMode="auto">
              <a:xfrm>
                <a:off x="2200" y="370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9" name="išlide">
                <a:extLst>
                  <a:ext uri="{FF2B5EF4-FFF2-40B4-BE49-F238E27FC236}">
                    <a16:creationId xmlns:a16="http://schemas.microsoft.com/office/drawing/2014/main" id="{2FAFB263-57E2-4D5B-99DB-1A009624013E}"/>
                  </a:ext>
                </a:extLst>
              </p:cNvPr>
              <p:cNvSpPr/>
              <p:nvPr/>
            </p:nvSpPr>
            <p:spPr bwMode="auto">
              <a:xfrm>
                <a:off x="2198" y="3702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  <a:gd name="T18" fmla="*/ 1 w 1"/>
                  <a:gd name="T19" fmla="*/ 1 h 1"/>
                  <a:gd name="T20" fmla="*/ 1 w 1"/>
                  <a:gd name="T21" fmla="*/ 1 h 1"/>
                  <a:gd name="T22" fmla="*/ 1 w 1"/>
                  <a:gd name="T2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0" name="íşḻïḓê">
                <a:extLst>
                  <a:ext uri="{FF2B5EF4-FFF2-40B4-BE49-F238E27FC236}">
                    <a16:creationId xmlns:a16="http://schemas.microsoft.com/office/drawing/2014/main" id="{7F7582FF-DA15-430B-AF79-9E237F4FFD6E}"/>
                  </a:ext>
                </a:extLst>
              </p:cNvPr>
              <p:cNvSpPr/>
              <p:nvPr/>
            </p:nvSpPr>
            <p:spPr bwMode="auto">
              <a:xfrm>
                <a:off x="2200" y="370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1" name="í$ľiḑê">
                <a:extLst>
                  <a:ext uri="{FF2B5EF4-FFF2-40B4-BE49-F238E27FC236}">
                    <a16:creationId xmlns:a16="http://schemas.microsoft.com/office/drawing/2014/main" id="{9192771D-C646-439D-8CC3-D4124CCB2804}"/>
                  </a:ext>
                </a:extLst>
              </p:cNvPr>
              <p:cNvSpPr/>
              <p:nvPr/>
            </p:nvSpPr>
            <p:spPr bwMode="auto">
              <a:xfrm>
                <a:off x="2198" y="369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2" name="îṩḻïḓê">
                <a:extLst>
                  <a:ext uri="{FF2B5EF4-FFF2-40B4-BE49-F238E27FC236}">
                    <a16:creationId xmlns:a16="http://schemas.microsoft.com/office/drawing/2014/main" id="{98E9D914-CF93-4588-BD57-8DC5A6B2E807}"/>
                  </a:ext>
                </a:extLst>
              </p:cNvPr>
              <p:cNvSpPr/>
              <p:nvPr/>
            </p:nvSpPr>
            <p:spPr bwMode="auto">
              <a:xfrm>
                <a:off x="2198" y="370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3" name="íṡḷîďê">
                <a:extLst>
                  <a:ext uri="{FF2B5EF4-FFF2-40B4-BE49-F238E27FC236}">
                    <a16:creationId xmlns:a16="http://schemas.microsoft.com/office/drawing/2014/main" id="{811A0F31-EFAC-4C4C-96AE-DDE2CDFB8AEB}"/>
                  </a:ext>
                </a:extLst>
              </p:cNvPr>
              <p:cNvSpPr/>
              <p:nvPr/>
            </p:nvSpPr>
            <p:spPr bwMode="auto">
              <a:xfrm>
                <a:off x="2200" y="3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4" name="ïṥľïḑe">
                <a:extLst>
                  <a:ext uri="{FF2B5EF4-FFF2-40B4-BE49-F238E27FC236}">
                    <a16:creationId xmlns:a16="http://schemas.microsoft.com/office/drawing/2014/main" id="{01CEBE9C-633E-40BA-9782-95A27161781E}"/>
                  </a:ext>
                </a:extLst>
              </p:cNvPr>
              <p:cNvSpPr/>
              <p:nvPr/>
            </p:nvSpPr>
            <p:spPr bwMode="auto">
              <a:xfrm>
                <a:off x="2200" y="370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5" name="îSḻîďé">
                <a:extLst>
                  <a:ext uri="{FF2B5EF4-FFF2-40B4-BE49-F238E27FC236}">
                    <a16:creationId xmlns:a16="http://schemas.microsoft.com/office/drawing/2014/main" id="{D892FE66-2CCD-4E5C-9F42-AA01670C29D1}"/>
                  </a:ext>
                </a:extLst>
              </p:cNvPr>
              <p:cNvSpPr/>
              <p:nvPr/>
            </p:nvSpPr>
            <p:spPr bwMode="auto">
              <a:xfrm>
                <a:off x="2200" y="37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6" name="îṩļiḋê">
                <a:extLst>
                  <a:ext uri="{FF2B5EF4-FFF2-40B4-BE49-F238E27FC236}">
                    <a16:creationId xmlns:a16="http://schemas.microsoft.com/office/drawing/2014/main" id="{766ADDB5-FD63-43ED-924D-69BC2B293043}"/>
                  </a:ext>
                </a:extLst>
              </p:cNvPr>
              <p:cNvSpPr/>
              <p:nvPr/>
            </p:nvSpPr>
            <p:spPr bwMode="auto">
              <a:xfrm>
                <a:off x="2198" y="370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7" name="ïsḻîḑè">
                <a:extLst>
                  <a:ext uri="{FF2B5EF4-FFF2-40B4-BE49-F238E27FC236}">
                    <a16:creationId xmlns:a16="http://schemas.microsoft.com/office/drawing/2014/main" id="{55971565-D744-445F-87E1-39E52BBB653E}"/>
                  </a:ext>
                </a:extLst>
              </p:cNvPr>
              <p:cNvSpPr/>
              <p:nvPr/>
            </p:nvSpPr>
            <p:spPr bwMode="auto">
              <a:xfrm>
                <a:off x="2198" y="371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8" name="i$1íḓé">
                <a:extLst>
                  <a:ext uri="{FF2B5EF4-FFF2-40B4-BE49-F238E27FC236}">
                    <a16:creationId xmlns:a16="http://schemas.microsoft.com/office/drawing/2014/main" id="{8AE119F1-DE9E-4990-B7C8-834501B06291}"/>
                  </a:ext>
                </a:extLst>
              </p:cNvPr>
              <p:cNvSpPr/>
              <p:nvPr/>
            </p:nvSpPr>
            <p:spPr bwMode="auto">
              <a:xfrm>
                <a:off x="2198" y="3713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9" name="íṧ1iďe">
                <a:extLst>
                  <a:ext uri="{FF2B5EF4-FFF2-40B4-BE49-F238E27FC236}">
                    <a16:creationId xmlns:a16="http://schemas.microsoft.com/office/drawing/2014/main" id="{8D33154A-1393-4446-BA2B-FEE5E2DFCA59}"/>
                  </a:ext>
                </a:extLst>
              </p:cNvPr>
              <p:cNvSpPr/>
              <p:nvPr/>
            </p:nvSpPr>
            <p:spPr bwMode="auto">
              <a:xfrm>
                <a:off x="2198" y="3717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0" name="îṩļíḍé">
                <a:extLst>
                  <a:ext uri="{FF2B5EF4-FFF2-40B4-BE49-F238E27FC236}">
                    <a16:creationId xmlns:a16="http://schemas.microsoft.com/office/drawing/2014/main" id="{5374E89A-3A3B-4D65-AC1B-96DAD430184C}"/>
                  </a:ext>
                </a:extLst>
              </p:cNvPr>
              <p:cNvSpPr/>
              <p:nvPr/>
            </p:nvSpPr>
            <p:spPr bwMode="auto">
              <a:xfrm>
                <a:off x="2196" y="372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1" name="işľíḋè">
                <a:extLst>
                  <a:ext uri="{FF2B5EF4-FFF2-40B4-BE49-F238E27FC236}">
                    <a16:creationId xmlns:a16="http://schemas.microsoft.com/office/drawing/2014/main" id="{D896CFEC-BA4F-41DB-88D0-2C6AAA351A7D}"/>
                  </a:ext>
                </a:extLst>
              </p:cNvPr>
              <p:cNvSpPr/>
              <p:nvPr/>
            </p:nvSpPr>
            <p:spPr bwMode="auto">
              <a:xfrm>
                <a:off x="2198" y="3721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  <a:gd name="T24" fmla="*/ 0 w 1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2" name="is1ïḑê">
                <a:extLst>
                  <a:ext uri="{FF2B5EF4-FFF2-40B4-BE49-F238E27FC236}">
                    <a16:creationId xmlns:a16="http://schemas.microsoft.com/office/drawing/2014/main" id="{97D2EA44-820C-436B-BBC5-13447F7E8D6D}"/>
                  </a:ext>
                </a:extLst>
              </p:cNvPr>
              <p:cNvSpPr/>
              <p:nvPr/>
            </p:nvSpPr>
            <p:spPr bwMode="auto">
              <a:xfrm>
                <a:off x="2193" y="371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3" name="ïṩḻïḓè">
                <a:extLst>
                  <a:ext uri="{FF2B5EF4-FFF2-40B4-BE49-F238E27FC236}">
                    <a16:creationId xmlns:a16="http://schemas.microsoft.com/office/drawing/2014/main" id="{1BE7F78E-230F-414D-8293-6EC9ECBB2CD8}"/>
                  </a:ext>
                </a:extLst>
              </p:cNvPr>
              <p:cNvSpPr/>
              <p:nvPr/>
            </p:nvSpPr>
            <p:spPr bwMode="auto">
              <a:xfrm>
                <a:off x="2190" y="371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4" name="i$liḍe">
                <a:extLst>
                  <a:ext uri="{FF2B5EF4-FFF2-40B4-BE49-F238E27FC236}">
                    <a16:creationId xmlns:a16="http://schemas.microsoft.com/office/drawing/2014/main" id="{FBDB89E9-DC73-4DC9-B31B-809C96188CC4}"/>
                  </a:ext>
                </a:extLst>
              </p:cNvPr>
              <p:cNvSpPr/>
              <p:nvPr/>
            </p:nvSpPr>
            <p:spPr bwMode="auto">
              <a:xfrm>
                <a:off x="2189" y="371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5" name="îṣļíḓê">
                <a:extLst>
                  <a:ext uri="{FF2B5EF4-FFF2-40B4-BE49-F238E27FC236}">
                    <a16:creationId xmlns:a16="http://schemas.microsoft.com/office/drawing/2014/main" id="{083C678D-CD61-46BC-AB9A-628543CCDF78}"/>
                  </a:ext>
                </a:extLst>
              </p:cNvPr>
              <p:cNvSpPr/>
              <p:nvPr/>
            </p:nvSpPr>
            <p:spPr bwMode="auto">
              <a:xfrm>
                <a:off x="2187" y="369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6" name="íŝļíḑé">
                <a:extLst>
                  <a:ext uri="{FF2B5EF4-FFF2-40B4-BE49-F238E27FC236}">
                    <a16:creationId xmlns:a16="http://schemas.microsoft.com/office/drawing/2014/main" id="{96E0D23A-60CD-4A31-BA5C-63123E3672E1}"/>
                  </a:ext>
                </a:extLst>
              </p:cNvPr>
              <p:cNvSpPr/>
              <p:nvPr/>
            </p:nvSpPr>
            <p:spPr bwMode="auto">
              <a:xfrm>
                <a:off x="2194" y="37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7" name="ïš1ïḋé">
                <a:extLst>
                  <a:ext uri="{FF2B5EF4-FFF2-40B4-BE49-F238E27FC236}">
                    <a16:creationId xmlns:a16="http://schemas.microsoft.com/office/drawing/2014/main" id="{19DBD6E0-8675-4230-BCAB-D2625B1BF5C0}"/>
                  </a:ext>
                </a:extLst>
              </p:cNvPr>
              <p:cNvSpPr/>
              <p:nvPr/>
            </p:nvSpPr>
            <p:spPr bwMode="auto">
              <a:xfrm>
                <a:off x="2194" y="3716"/>
                <a:ext cx="2" cy="1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  <a:gd name="T14" fmla="*/ 0 w 2"/>
                  <a:gd name="T15" fmla="*/ 1 h 1"/>
                  <a:gd name="T16" fmla="*/ 1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0 h 1"/>
                  <a:gd name="T26" fmla="*/ 1 w 2"/>
                  <a:gd name="T27" fmla="*/ 1 h 1"/>
                  <a:gd name="T28" fmla="*/ 1 w 2"/>
                  <a:gd name="T29" fmla="*/ 1 h 1"/>
                  <a:gd name="T30" fmla="*/ 1 w 2"/>
                  <a:gd name="T31" fmla="*/ 1 h 1"/>
                  <a:gd name="T32" fmla="*/ 0 w 2"/>
                  <a:gd name="T33" fmla="*/ 0 h 1"/>
                  <a:gd name="T34" fmla="*/ 0 w 2"/>
                  <a:gd name="T35" fmla="*/ 0 h 1"/>
                  <a:gd name="T36" fmla="*/ 0 w 2"/>
                  <a:gd name="T37" fmla="*/ 0 h 1"/>
                  <a:gd name="T38" fmla="*/ 0 w 2"/>
                  <a:gd name="T39" fmla="*/ 0 h 1"/>
                  <a:gd name="T40" fmla="*/ 0 w 2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8" name="îṩlíḋè">
                <a:extLst>
                  <a:ext uri="{FF2B5EF4-FFF2-40B4-BE49-F238E27FC236}">
                    <a16:creationId xmlns:a16="http://schemas.microsoft.com/office/drawing/2014/main" id="{E6B0D5D7-D08D-4936-88AD-0CDE7D283D11}"/>
                  </a:ext>
                </a:extLst>
              </p:cNvPr>
              <p:cNvSpPr/>
              <p:nvPr/>
            </p:nvSpPr>
            <p:spPr bwMode="auto">
              <a:xfrm>
                <a:off x="2193" y="37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9" name="íṣļíḋe">
                <a:extLst>
                  <a:ext uri="{FF2B5EF4-FFF2-40B4-BE49-F238E27FC236}">
                    <a16:creationId xmlns:a16="http://schemas.microsoft.com/office/drawing/2014/main" id="{38EA67BB-2C2E-48C6-8500-A531C36F58D9}"/>
                  </a:ext>
                </a:extLst>
              </p:cNvPr>
              <p:cNvSpPr/>
              <p:nvPr/>
            </p:nvSpPr>
            <p:spPr bwMode="auto">
              <a:xfrm>
                <a:off x="2191" y="37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0" name="iṧļíḓé">
                <a:extLst>
                  <a:ext uri="{FF2B5EF4-FFF2-40B4-BE49-F238E27FC236}">
                    <a16:creationId xmlns:a16="http://schemas.microsoft.com/office/drawing/2014/main" id="{B6C2CA5E-EB20-40CE-95CC-2F361F0E86E8}"/>
                  </a:ext>
                </a:extLst>
              </p:cNvPr>
              <p:cNvSpPr/>
              <p:nvPr/>
            </p:nvSpPr>
            <p:spPr bwMode="auto">
              <a:xfrm>
                <a:off x="2190" y="3713"/>
                <a:ext cx="1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1" name="ïšľiḑê">
                <a:extLst>
                  <a:ext uri="{FF2B5EF4-FFF2-40B4-BE49-F238E27FC236}">
                    <a16:creationId xmlns:a16="http://schemas.microsoft.com/office/drawing/2014/main" id="{4A64DA47-96D2-4A6D-9941-1B0896A38ABD}"/>
                  </a:ext>
                </a:extLst>
              </p:cNvPr>
              <p:cNvSpPr/>
              <p:nvPr/>
            </p:nvSpPr>
            <p:spPr bwMode="auto">
              <a:xfrm>
                <a:off x="2185" y="3709"/>
                <a:ext cx="2" cy="2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1 h 2"/>
                  <a:gd name="T4" fmla="*/ 1 w 2"/>
                  <a:gd name="T5" fmla="*/ 1 h 2"/>
                  <a:gd name="T6" fmla="*/ 1 w 2"/>
                  <a:gd name="T7" fmla="*/ 1 h 2"/>
                  <a:gd name="T8" fmla="*/ 2 w 2"/>
                  <a:gd name="T9" fmla="*/ 1 h 2"/>
                  <a:gd name="T10" fmla="*/ 2 w 2"/>
                  <a:gd name="T11" fmla="*/ 1 h 2"/>
                  <a:gd name="T12" fmla="*/ 2 w 2"/>
                  <a:gd name="T13" fmla="*/ 1 h 2"/>
                  <a:gd name="T14" fmla="*/ 2 w 2"/>
                  <a:gd name="T15" fmla="*/ 1 h 2"/>
                  <a:gd name="T16" fmla="*/ 2 w 2"/>
                  <a:gd name="T17" fmla="*/ 1 h 2"/>
                  <a:gd name="T18" fmla="*/ 2 w 2"/>
                  <a:gd name="T19" fmla="*/ 1 h 2"/>
                  <a:gd name="T20" fmla="*/ 2 w 2"/>
                  <a:gd name="T21" fmla="*/ 1 h 2"/>
                  <a:gd name="T22" fmla="*/ 2 w 2"/>
                  <a:gd name="T23" fmla="*/ 1 h 2"/>
                  <a:gd name="T24" fmla="*/ 1 w 2"/>
                  <a:gd name="T25" fmla="*/ 1 h 2"/>
                  <a:gd name="T26" fmla="*/ 0 w 2"/>
                  <a:gd name="T27" fmla="*/ 0 h 2"/>
                  <a:gd name="T28" fmla="*/ 0 w 2"/>
                  <a:gd name="T2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2" name="iṡḻíďê">
                <a:extLst>
                  <a:ext uri="{FF2B5EF4-FFF2-40B4-BE49-F238E27FC236}">
                    <a16:creationId xmlns:a16="http://schemas.microsoft.com/office/drawing/2014/main" id="{6393F99B-B3BA-4018-9B7F-7C12D623F39A}"/>
                  </a:ext>
                </a:extLst>
              </p:cNvPr>
              <p:cNvSpPr/>
              <p:nvPr/>
            </p:nvSpPr>
            <p:spPr bwMode="auto">
              <a:xfrm>
                <a:off x="2184" y="370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3" name="í$ḻïḑê">
                <a:extLst>
                  <a:ext uri="{FF2B5EF4-FFF2-40B4-BE49-F238E27FC236}">
                    <a16:creationId xmlns:a16="http://schemas.microsoft.com/office/drawing/2014/main" id="{2BC8564A-888C-45FA-ACA6-06D9A0CB9761}"/>
                  </a:ext>
                </a:extLst>
              </p:cNvPr>
              <p:cNvSpPr/>
              <p:nvPr/>
            </p:nvSpPr>
            <p:spPr bwMode="auto">
              <a:xfrm>
                <a:off x="2186" y="37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4" name="ï$ľide">
                <a:extLst>
                  <a:ext uri="{FF2B5EF4-FFF2-40B4-BE49-F238E27FC236}">
                    <a16:creationId xmlns:a16="http://schemas.microsoft.com/office/drawing/2014/main" id="{B77AA25A-0F8F-4FB5-B166-624FEE70A7F1}"/>
                  </a:ext>
                </a:extLst>
              </p:cNvPr>
              <p:cNvSpPr/>
              <p:nvPr/>
            </p:nvSpPr>
            <p:spPr bwMode="auto">
              <a:xfrm>
                <a:off x="2187" y="370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5" name="iSľíḋê">
                <a:extLst>
                  <a:ext uri="{FF2B5EF4-FFF2-40B4-BE49-F238E27FC236}">
                    <a16:creationId xmlns:a16="http://schemas.microsoft.com/office/drawing/2014/main" id="{B66CE943-A2F3-49B0-9910-0068C595648E}"/>
                  </a:ext>
                </a:extLst>
              </p:cNvPr>
              <p:cNvSpPr/>
              <p:nvPr/>
            </p:nvSpPr>
            <p:spPr bwMode="auto">
              <a:xfrm>
                <a:off x="2188" y="3707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  <a:gd name="T6" fmla="*/ 0 w 1"/>
                  <a:gd name="T7" fmla="*/ 0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6" name="iṣ1îdè">
                <a:extLst>
                  <a:ext uri="{FF2B5EF4-FFF2-40B4-BE49-F238E27FC236}">
                    <a16:creationId xmlns:a16="http://schemas.microsoft.com/office/drawing/2014/main" id="{1D1C749C-F9DF-46B0-A3FA-9C7E77E6792A}"/>
                  </a:ext>
                </a:extLst>
              </p:cNvPr>
              <p:cNvSpPr/>
              <p:nvPr/>
            </p:nvSpPr>
            <p:spPr bwMode="auto">
              <a:xfrm>
                <a:off x="2193" y="37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7" name="iṩḻídê">
                <a:extLst>
                  <a:ext uri="{FF2B5EF4-FFF2-40B4-BE49-F238E27FC236}">
                    <a16:creationId xmlns:a16="http://schemas.microsoft.com/office/drawing/2014/main" id="{6AC3EC54-2BF1-4E2D-82B9-B610A98F3D5E}"/>
                  </a:ext>
                </a:extLst>
              </p:cNvPr>
              <p:cNvSpPr/>
              <p:nvPr/>
            </p:nvSpPr>
            <p:spPr bwMode="auto">
              <a:xfrm>
                <a:off x="2193" y="370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8" name="îSḷïde">
                <a:extLst>
                  <a:ext uri="{FF2B5EF4-FFF2-40B4-BE49-F238E27FC236}">
                    <a16:creationId xmlns:a16="http://schemas.microsoft.com/office/drawing/2014/main" id="{433BC643-706C-49D0-8E1C-13C007A21CE5}"/>
                  </a:ext>
                </a:extLst>
              </p:cNvPr>
              <p:cNvSpPr/>
              <p:nvPr/>
            </p:nvSpPr>
            <p:spPr bwMode="auto">
              <a:xfrm>
                <a:off x="2195" y="370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9" name="íṩlîḍé">
                <a:extLst>
                  <a:ext uri="{FF2B5EF4-FFF2-40B4-BE49-F238E27FC236}">
                    <a16:creationId xmlns:a16="http://schemas.microsoft.com/office/drawing/2014/main" id="{862002FB-F570-4264-AFA7-25FAD149B816}"/>
                  </a:ext>
                </a:extLst>
              </p:cNvPr>
              <p:cNvSpPr/>
              <p:nvPr/>
            </p:nvSpPr>
            <p:spPr bwMode="auto">
              <a:xfrm>
                <a:off x="2195" y="369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0" name="iŝḷíďé">
                <a:extLst>
                  <a:ext uri="{FF2B5EF4-FFF2-40B4-BE49-F238E27FC236}">
                    <a16:creationId xmlns:a16="http://schemas.microsoft.com/office/drawing/2014/main" id="{6995D3C0-1AEB-43B0-8D1F-9A778B153977}"/>
                  </a:ext>
                </a:extLst>
              </p:cNvPr>
              <p:cNvSpPr/>
              <p:nvPr/>
            </p:nvSpPr>
            <p:spPr bwMode="auto">
              <a:xfrm>
                <a:off x="2194" y="369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1" name="íṧ1iḋè">
                <a:extLst>
                  <a:ext uri="{FF2B5EF4-FFF2-40B4-BE49-F238E27FC236}">
                    <a16:creationId xmlns:a16="http://schemas.microsoft.com/office/drawing/2014/main" id="{6B1B2DC3-0A46-4D0E-A7F8-8F8B0B54AEEF}"/>
                  </a:ext>
                </a:extLst>
              </p:cNvPr>
              <p:cNvSpPr/>
              <p:nvPr/>
            </p:nvSpPr>
            <p:spPr bwMode="auto">
              <a:xfrm>
                <a:off x="2196" y="369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2" name="ïŝ1íḑe">
                <a:extLst>
                  <a:ext uri="{FF2B5EF4-FFF2-40B4-BE49-F238E27FC236}">
                    <a16:creationId xmlns:a16="http://schemas.microsoft.com/office/drawing/2014/main" id="{C26D1605-F81A-44B8-A918-42CA3575331B}"/>
                  </a:ext>
                </a:extLst>
              </p:cNvPr>
              <p:cNvSpPr/>
              <p:nvPr/>
            </p:nvSpPr>
            <p:spPr bwMode="auto">
              <a:xfrm>
                <a:off x="2196" y="369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3" name="ïṥ1îḍê">
                <a:extLst>
                  <a:ext uri="{FF2B5EF4-FFF2-40B4-BE49-F238E27FC236}">
                    <a16:creationId xmlns:a16="http://schemas.microsoft.com/office/drawing/2014/main" id="{3B7A236C-4C59-49FD-8C2F-1F98D122AEF0}"/>
                  </a:ext>
                </a:extLst>
              </p:cNvPr>
              <p:cNvSpPr/>
              <p:nvPr/>
            </p:nvSpPr>
            <p:spPr bwMode="auto">
              <a:xfrm>
                <a:off x="2196" y="37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4" name="íṩḻídê">
                <a:extLst>
                  <a:ext uri="{FF2B5EF4-FFF2-40B4-BE49-F238E27FC236}">
                    <a16:creationId xmlns:a16="http://schemas.microsoft.com/office/drawing/2014/main" id="{6C2506F8-7198-442A-A383-5059D360B0AF}"/>
                  </a:ext>
                </a:extLst>
              </p:cNvPr>
              <p:cNvSpPr/>
              <p:nvPr/>
            </p:nvSpPr>
            <p:spPr bwMode="auto">
              <a:xfrm>
                <a:off x="2197" y="370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5" name="îślíḍè">
                <a:extLst>
                  <a:ext uri="{FF2B5EF4-FFF2-40B4-BE49-F238E27FC236}">
                    <a16:creationId xmlns:a16="http://schemas.microsoft.com/office/drawing/2014/main" id="{075C6AB4-BFB3-4237-99A0-4F295836EF2F}"/>
                  </a:ext>
                </a:extLst>
              </p:cNvPr>
              <p:cNvSpPr/>
              <p:nvPr/>
            </p:nvSpPr>
            <p:spPr bwMode="auto">
              <a:xfrm>
                <a:off x="2196" y="371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6" name="îŝļíďè">
                <a:extLst>
                  <a:ext uri="{FF2B5EF4-FFF2-40B4-BE49-F238E27FC236}">
                    <a16:creationId xmlns:a16="http://schemas.microsoft.com/office/drawing/2014/main" id="{161CBC59-F546-4476-8039-EE4E2E42125B}"/>
                  </a:ext>
                </a:extLst>
              </p:cNvPr>
              <p:cNvSpPr/>
              <p:nvPr/>
            </p:nvSpPr>
            <p:spPr bwMode="auto">
              <a:xfrm>
                <a:off x="2195" y="37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7" name="îṩḷíďè">
                <a:extLst>
                  <a:ext uri="{FF2B5EF4-FFF2-40B4-BE49-F238E27FC236}">
                    <a16:creationId xmlns:a16="http://schemas.microsoft.com/office/drawing/2014/main" id="{98764D7F-B03D-4AA5-A7D7-1EAF1789B765}"/>
                  </a:ext>
                </a:extLst>
              </p:cNvPr>
              <p:cNvSpPr/>
              <p:nvPr/>
            </p:nvSpPr>
            <p:spPr bwMode="auto">
              <a:xfrm>
                <a:off x="2192" y="371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  <a:gd name="T7" fmla="*/ 0 w 1"/>
                  <a:gd name="T8" fmla="*/ 0 w 1"/>
                  <a:gd name="T9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8" name="ïṧḷiḓê">
                <a:extLst>
                  <a:ext uri="{FF2B5EF4-FFF2-40B4-BE49-F238E27FC236}">
                    <a16:creationId xmlns:a16="http://schemas.microsoft.com/office/drawing/2014/main" id="{5E94EC52-72E4-46FC-BC3B-193AA4B0185B}"/>
                  </a:ext>
                </a:extLst>
              </p:cNvPr>
              <p:cNvSpPr/>
              <p:nvPr/>
            </p:nvSpPr>
            <p:spPr bwMode="auto">
              <a:xfrm>
                <a:off x="2194" y="370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9" name="îṣlïdé">
                <a:extLst>
                  <a:ext uri="{FF2B5EF4-FFF2-40B4-BE49-F238E27FC236}">
                    <a16:creationId xmlns:a16="http://schemas.microsoft.com/office/drawing/2014/main" id="{B45A70EF-37A8-494A-B9FA-D95F7C87A0EE}"/>
                  </a:ext>
                </a:extLst>
              </p:cNvPr>
              <p:cNvSpPr/>
              <p:nvPr/>
            </p:nvSpPr>
            <p:spPr bwMode="auto">
              <a:xfrm>
                <a:off x="2191" y="369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0" name="îşļíḑê">
                <a:extLst>
                  <a:ext uri="{FF2B5EF4-FFF2-40B4-BE49-F238E27FC236}">
                    <a16:creationId xmlns:a16="http://schemas.microsoft.com/office/drawing/2014/main" id="{DA5400D5-4527-435C-A639-9D6941FF31EE}"/>
                  </a:ext>
                </a:extLst>
              </p:cNvPr>
              <p:cNvSpPr/>
              <p:nvPr/>
            </p:nvSpPr>
            <p:spPr bwMode="auto">
              <a:xfrm>
                <a:off x="2191" y="37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1" name="iṡľîḓê">
                <a:extLst>
                  <a:ext uri="{FF2B5EF4-FFF2-40B4-BE49-F238E27FC236}">
                    <a16:creationId xmlns:a16="http://schemas.microsoft.com/office/drawing/2014/main" id="{79934CE3-0196-4B1A-9DE2-D5DF4D18D791}"/>
                  </a:ext>
                </a:extLst>
              </p:cNvPr>
              <p:cNvSpPr/>
              <p:nvPr/>
            </p:nvSpPr>
            <p:spPr bwMode="auto">
              <a:xfrm>
                <a:off x="2194" y="371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1 w 1"/>
                  <a:gd name="T11" fmla="*/ 2 h 2"/>
                  <a:gd name="T12" fmla="*/ 1 w 1"/>
                  <a:gd name="T13" fmla="*/ 2 h 2"/>
                  <a:gd name="T14" fmla="*/ 1 w 1"/>
                  <a:gd name="T15" fmla="*/ 2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0 w 1"/>
                  <a:gd name="T27" fmla="*/ 0 h 2"/>
                  <a:gd name="T28" fmla="*/ 0 w 1"/>
                  <a:gd name="T29" fmla="*/ 0 h 2"/>
                  <a:gd name="T30" fmla="*/ 0 w 1"/>
                  <a:gd name="T31" fmla="*/ 0 h 2"/>
                  <a:gd name="T32" fmla="*/ 0 w 1"/>
                  <a:gd name="T33" fmla="*/ 0 h 2"/>
                  <a:gd name="T34" fmla="*/ 0 w 1"/>
                  <a:gd name="T35" fmla="*/ 0 h 2"/>
                  <a:gd name="T36" fmla="*/ 0 w 1"/>
                  <a:gd name="T3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2" name="îṩļîďê">
                <a:extLst>
                  <a:ext uri="{FF2B5EF4-FFF2-40B4-BE49-F238E27FC236}">
                    <a16:creationId xmlns:a16="http://schemas.microsoft.com/office/drawing/2014/main" id="{3BD26EA4-C961-446D-9037-8B15DB878937}"/>
                  </a:ext>
                </a:extLst>
              </p:cNvPr>
              <p:cNvSpPr/>
              <p:nvPr/>
            </p:nvSpPr>
            <p:spPr bwMode="auto">
              <a:xfrm>
                <a:off x="2189" y="3709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3" name="išľîḑè">
                <a:extLst>
                  <a:ext uri="{FF2B5EF4-FFF2-40B4-BE49-F238E27FC236}">
                    <a16:creationId xmlns:a16="http://schemas.microsoft.com/office/drawing/2014/main" id="{C80B0A7E-F017-400D-BC96-0A15C9DD02B2}"/>
                  </a:ext>
                </a:extLst>
              </p:cNvPr>
              <p:cNvSpPr/>
              <p:nvPr/>
            </p:nvSpPr>
            <p:spPr bwMode="auto">
              <a:xfrm>
                <a:off x="2190" y="370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4" name="iṩļíďê">
                <a:extLst>
                  <a:ext uri="{FF2B5EF4-FFF2-40B4-BE49-F238E27FC236}">
                    <a16:creationId xmlns:a16="http://schemas.microsoft.com/office/drawing/2014/main" id="{3B834EAC-E778-4E31-B6C6-A612F6438899}"/>
                  </a:ext>
                </a:extLst>
              </p:cNvPr>
              <p:cNvSpPr/>
              <p:nvPr/>
            </p:nvSpPr>
            <p:spPr bwMode="auto">
              <a:xfrm>
                <a:off x="2187" y="3705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5" name="išļïďê">
                <a:extLst>
                  <a:ext uri="{FF2B5EF4-FFF2-40B4-BE49-F238E27FC236}">
                    <a16:creationId xmlns:a16="http://schemas.microsoft.com/office/drawing/2014/main" id="{055E031E-B04A-450C-B460-A80D133267A7}"/>
                  </a:ext>
                </a:extLst>
              </p:cNvPr>
              <p:cNvSpPr/>
              <p:nvPr/>
            </p:nvSpPr>
            <p:spPr bwMode="auto">
              <a:xfrm>
                <a:off x="2197" y="371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6" name="îṡḻïḍé">
                <a:extLst>
                  <a:ext uri="{FF2B5EF4-FFF2-40B4-BE49-F238E27FC236}">
                    <a16:creationId xmlns:a16="http://schemas.microsoft.com/office/drawing/2014/main" id="{2366D989-17DC-4272-B656-A2E51451978A}"/>
                  </a:ext>
                </a:extLst>
              </p:cNvPr>
              <p:cNvSpPr/>
              <p:nvPr/>
            </p:nvSpPr>
            <p:spPr bwMode="auto">
              <a:xfrm>
                <a:off x="2189" y="369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7" name="ï$1ïḑè">
                <a:extLst>
                  <a:ext uri="{FF2B5EF4-FFF2-40B4-BE49-F238E27FC236}">
                    <a16:creationId xmlns:a16="http://schemas.microsoft.com/office/drawing/2014/main" id="{069A1F7C-FE84-4B97-B05A-0882F280CE83}"/>
                  </a:ext>
                </a:extLst>
              </p:cNvPr>
              <p:cNvSpPr/>
              <p:nvPr/>
            </p:nvSpPr>
            <p:spPr bwMode="auto">
              <a:xfrm>
                <a:off x="2192" y="37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8" name="íšḷíḑè">
                <a:extLst>
                  <a:ext uri="{FF2B5EF4-FFF2-40B4-BE49-F238E27FC236}">
                    <a16:creationId xmlns:a16="http://schemas.microsoft.com/office/drawing/2014/main" id="{5F00E7DE-DA99-403F-AFEB-BCF03F96B4FF}"/>
                  </a:ext>
                </a:extLst>
              </p:cNvPr>
              <p:cNvSpPr/>
              <p:nvPr/>
            </p:nvSpPr>
            <p:spPr bwMode="auto">
              <a:xfrm>
                <a:off x="2194" y="369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9" name="işľíḋe">
                <a:extLst>
                  <a:ext uri="{FF2B5EF4-FFF2-40B4-BE49-F238E27FC236}">
                    <a16:creationId xmlns:a16="http://schemas.microsoft.com/office/drawing/2014/main" id="{45B857FA-6C6B-4D50-8F5C-7E0AC87669FC}"/>
                  </a:ext>
                </a:extLst>
              </p:cNvPr>
              <p:cNvSpPr/>
              <p:nvPr/>
            </p:nvSpPr>
            <p:spPr bwMode="auto">
              <a:xfrm>
                <a:off x="2192" y="369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0 w 1"/>
                  <a:gd name="T13" fmla="*/ 0 h 1"/>
                  <a:gd name="T14" fmla="*/ 0 w 1"/>
                  <a:gd name="T15" fmla="*/ 0 h 1"/>
                  <a:gd name="T16" fmla="*/ 0 w 1"/>
                  <a:gd name="T17" fmla="*/ 1 h 1"/>
                  <a:gd name="T18" fmla="*/ 0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0" name="íṣľîḑê">
                <a:extLst>
                  <a:ext uri="{FF2B5EF4-FFF2-40B4-BE49-F238E27FC236}">
                    <a16:creationId xmlns:a16="http://schemas.microsoft.com/office/drawing/2014/main" id="{3D2B8088-46EC-435C-8AA0-CE268E172537}"/>
                  </a:ext>
                </a:extLst>
              </p:cNvPr>
              <p:cNvSpPr/>
              <p:nvPr/>
            </p:nvSpPr>
            <p:spPr bwMode="auto">
              <a:xfrm>
                <a:off x="2192" y="369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1" name="íṥļîďè">
                <a:extLst>
                  <a:ext uri="{FF2B5EF4-FFF2-40B4-BE49-F238E27FC236}">
                    <a16:creationId xmlns:a16="http://schemas.microsoft.com/office/drawing/2014/main" id="{627C3CF9-D518-4966-869D-AA790F32FC54}"/>
                  </a:ext>
                </a:extLst>
              </p:cNvPr>
              <p:cNvSpPr/>
              <p:nvPr/>
            </p:nvSpPr>
            <p:spPr bwMode="auto">
              <a:xfrm>
                <a:off x="2191" y="369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2" name="iṡľïḑè">
                <a:extLst>
                  <a:ext uri="{FF2B5EF4-FFF2-40B4-BE49-F238E27FC236}">
                    <a16:creationId xmlns:a16="http://schemas.microsoft.com/office/drawing/2014/main" id="{7F4351E6-B9CE-4B42-80A4-1B103CD1DEB1}"/>
                  </a:ext>
                </a:extLst>
              </p:cNvPr>
              <p:cNvSpPr/>
              <p:nvPr/>
            </p:nvSpPr>
            <p:spPr bwMode="auto">
              <a:xfrm>
                <a:off x="2192" y="369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3" name="í$ḻide">
                <a:extLst>
                  <a:ext uri="{FF2B5EF4-FFF2-40B4-BE49-F238E27FC236}">
                    <a16:creationId xmlns:a16="http://schemas.microsoft.com/office/drawing/2014/main" id="{B8E69FE4-C255-451A-919A-FCF2EA709F70}"/>
                  </a:ext>
                </a:extLst>
              </p:cNvPr>
              <p:cNvSpPr/>
              <p:nvPr/>
            </p:nvSpPr>
            <p:spPr bwMode="auto">
              <a:xfrm>
                <a:off x="2189" y="369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4" name="iṧlíďê">
                <a:extLst>
                  <a:ext uri="{FF2B5EF4-FFF2-40B4-BE49-F238E27FC236}">
                    <a16:creationId xmlns:a16="http://schemas.microsoft.com/office/drawing/2014/main" id="{EC283804-00DB-4C72-A49F-2E06437070F9}"/>
                  </a:ext>
                </a:extLst>
              </p:cNvPr>
              <p:cNvSpPr/>
              <p:nvPr/>
            </p:nvSpPr>
            <p:spPr bwMode="auto">
              <a:xfrm>
                <a:off x="2192" y="369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  <a:gd name="T16" fmla="*/ 0 w 2"/>
                  <a:gd name="T17" fmla="*/ 1 h 1"/>
                  <a:gd name="T18" fmla="*/ 1 w 2"/>
                  <a:gd name="T19" fmla="*/ 1 h 1"/>
                  <a:gd name="T20" fmla="*/ 1 w 2"/>
                  <a:gd name="T21" fmla="*/ 1 h 1"/>
                  <a:gd name="T22" fmla="*/ 1 w 2"/>
                  <a:gd name="T23" fmla="*/ 1 h 1"/>
                  <a:gd name="T24" fmla="*/ 1 w 2"/>
                  <a:gd name="T25" fmla="*/ 1 h 1"/>
                  <a:gd name="T26" fmla="*/ 1 w 2"/>
                  <a:gd name="T27" fmla="*/ 1 h 1"/>
                  <a:gd name="T28" fmla="*/ 1 w 2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5" name="îṡ1ïḍê">
                <a:extLst>
                  <a:ext uri="{FF2B5EF4-FFF2-40B4-BE49-F238E27FC236}">
                    <a16:creationId xmlns:a16="http://schemas.microsoft.com/office/drawing/2014/main" id="{A1CC0689-1EA3-4BFC-A169-9334DFB17F38}"/>
                  </a:ext>
                </a:extLst>
              </p:cNvPr>
              <p:cNvSpPr/>
              <p:nvPr/>
            </p:nvSpPr>
            <p:spPr bwMode="auto">
              <a:xfrm>
                <a:off x="2190" y="36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6" name="iṡļiḍê">
                <a:extLst>
                  <a:ext uri="{FF2B5EF4-FFF2-40B4-BE49-F238E27FC236}">
                    <a16:creationId xmlns:a16="http://schemas.microsoft.com/office/drawing/2014/main" id="{9ACE2DD6-33EA-4289-9A5E-CF19CD38DB5B}"/>
                  </a:ext>
                </a:extLst>
              </p:cNvPr>
              <p:cNvSpPr/>
              <p:nvPr/>
            </p:nvSpPr>
            <p:spPr bwMode="auto">
              <a:xfrm>
                <a:off x="2191" y="36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7" name="îṣḻiḋe">
                <a:extLst>
                  <a:ext uri="{FF2B5EF4-FFF2-40B4-BE49-F238E27FC236}">
                    <a16:creationId xmlns:a16="http://schemas.microsoft.com/office/drawing/2014/main" id="{428236E1-75FE-46EB-A369-2C6B428EC328}"/>
                  </a:ext>
                </a:extLst>
              </p:cNvPr>
              <p:cNvSpPr/>
              <p:nvPr/>
            </p:nvSpPr>
            <p:spPr bwMode="auto">
              <a:xfrm>
                <a:off x="2189" y="36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8" name="ï$lide">
                <a:extLst>
                  <a:ext uri="{FF2B5EF4-FFF2-40B4-BE49-F238E27FC236}">
                    <a16:creationId xmlns:a16="http://schemas.microsoft.com/office/drawing/2014/main" id="{AA322125-A2EE-421A-80BA-8A35DF970D13}"/>
                  </a:ext>
                </a:extLst>
              </p:cNvPr>
              <p:cNvSpPr/>
              <p:nvPr/>
            </p:nvSpPr>
            <p:spPr bwMode="auto">
              <a:xfrm>
                <a:off x="2191" y="370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9" name="i$ľíḑê">
                <a:extLst>
                  <a:ext uri="{FF2B5EF4-FFF2-40B4-BE49-F238E27FC236}">
                    <a16:creationId xmlns:a16="http://schemas.microsoft.com/office/drawing/2014/main" id="{342D6D49-052E-4343-B2C7-DA9EF87B6630}"/>
                  </a:ext>
                </a:extLst>
              </p:cNvPr>
              <p:cNvSpPr/>
              <p:nvPr/>
            </p:nvSpPr>
            <p:spPr bwMode="auto">
              <a:xfrm>
                <a:off x="2189" y="37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0" name="îsļîdé">
                <a:extLst>
                  <a:ext uri="{FF2B5EF4-FFF2-40B4-BE49-F238E27FC236}">
                    <a16:creationId xmlns:a16="http://schemas.microsoft.com/office/drawing/2014/main" id="{06F7D4D7-3003-42D0-8BDD-70AB5981BBA0}"/>
                  </a:ext>
                </a:extLst>
              </p:cNvPr>
              <p:cNvSpPr/>
              <p:nvPr/>
            </p:nvSpPr>
            <p:spPr bwMode="auto">
              <a:xfrm>
                <a:off x="2186" y="370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1" name="í$ḻîḑe">
                <a:extLst>
                  <a:ext uri="{FF2B5EF4-FFF2-40B4-BE49-F238E27FC236}">
                    <a16:creationId xmlns:a16="http://schemas.microsoft.com/office/drawing/2014/main" id="{8D8AFF4B-5E39-4B18-9C41-0301DD8F0310}"/>
                  </a:ext>
                </a:extLst>
              </p:cNvPr>
              <p:cNvSpPr/>
              <p:nvPr/>
            </p:nvSpPr>
            <p:spPr bwMode="auto">
              <a:xfrm>
                <a:off x="2186" y="370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2" name="ï$ḷïḍè">
                <a:extLst>
                  <a:ext uri="{FF2B5EF4-FFF2-40B4-BE49-F238E27FC236}">
                    <a16:creationId xmlns:a16="http://schemas.microsoft.com/office/drawing/2014/main" id="{3BD6545A-7A08-43D5-9D94-B721CEC5DBED}"/>
                  </a:ext>
                </a:extLst>
              </p:cNvPr>
              <p:cNvSpPr/>
              <p:nvPr/>
            </p:nvSpPr>
            <p:spPr bwMode="auto">
              <a:xfrm>
                <a:off x="2185" y="370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3" name="iṧļiḍé">
                <a:extLst>
                  <a:ext uri="{FF2B5EF4-FFF2-40B4-BE49-F238E27FC236}">
                    <a16:creationId xmlns:a16="http://schemas.microsoft.com/office/drawing/2014/main" id="{AB683065-017D-47C0-9641-C7DF0B6C5A69}"/>
                  </a:ext>
                </a:extLst>
              </p:cNvPr>
              <p:cNvSpPr/>
              <p:nvPr/>
            </p:nvSpPr>
            <p:spPr bwMode="auto">
              <a:xfrm>
                <a:off x="2186" y="370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4" name="îṡliḑe">
                <a:extLst>
                  <a:ext uri="{FF2B5EF4-FFF2-40B4-BE49-F238E27FC236}">
                    <a16:creationId xmlns:a16="http://schemas.microsoft.com/office/drawing/2014/main" id="{859B0857-45BC-4063-8C10-85EB0B217B3C}"/>
                  </a:ext>
                </a:extLst>
              </p:cNvPr>
              <p:cNvSpPr/>
              <p:nvPr/>
            </p:nvSpPr>
            <p:spPr bwMode="auto">
              <a:xfrm>
                <a:off x="2183" y="370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5" name="íšḻîḋè">
                <a:extLst>
                  <a:ext uri="{FF2B5EF4-FFF2-40B4-BE49-F238E27FC236}">
                    <a16:creationId xmlns:a16="http://schemas.microsoft.com/office/drawing/2014/main" id="{CB1BE82D-E22F-41D9-9A82-44DB29130B00}"/>
                  </a:ext>
                </a:extLst>
              </p:cNvPr>
              <p:cNvSpPr/>
              <p:nvPr/>
            </p:nvSpPr>
            <p:spPr bwMode="auto">
              <a:xfrm>
                <a:off x="2180" y="3704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6" name="íSļíḓe">
                <a:extLst>
                  <a:ext uri="{FF2B5EF4-FFF2-40B4-BE49-F238E27FC236}">
                    <a16:creationId xmlns:a16="http://schemas.microsoft.com/office/drawing/2014/main" id="{063B7EDA-CFFF-4DAD-994F-6FB2009929F3}"/>
                  </a:ext>
                </a:extLst>
              </p:cNvPr>
              <p:cNvSpPr/>
              <p:nvPr/>
            </p:nvSpPr>
            <p:spPr bwMode="auto">
              <a:xfrm>
                <a:off x="2188" y="368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7" name="íṡļiḍê">
                <a:extLst>
                  <a:ext uri="{FF2B5EF4-FFF2-40B4-BE49-F238E27FC236}">
                    <a16:creationId xmlns:a16="http://schemas.microsoft.com/office/drawing/2014/main" id="{D557B735-8588-435D-849E-014CA863688A}"/>
                  </a:ext>
                </a:extLst>
              </p:cNvPr>
              <p:cNvSpPr/>
              <p:nvPr/>
            </p:nvSpPr>
            <p:spPr bwMode="auto">
              <a:xfrm>
                <a:off x="2184" y="369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1 h 1"/>
                  <a:gd name="T12" fmla="*/ 1 w 2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8" name="í$ḷïḋê">
                <a:extLst>
                  <a:ext uri="{FF2B5EF4-FFF2-40B4-BE49-F238E27FC236}">
                    <a16:creationId xmlns:a16="http://schemas.microsoft.com/office/drawing/2014/main" id="{23C9F0A7-3983-4610-8CAA-D23502A11045}"/>
                  </a:ext>
                </a:extLst>
              </p:cNvPr>
              <p:cNvSpPr/>
              <p:nvPr/>
            </p:nvSpPr>
            <p:spPr bwMode="auto">
              <a:xfrm>
                <a:off x="2187" y="3693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9" name="íŝḷïdé">
                <a:extLst>
                  <a:ext uri="{FF2B5EF4-FFF2-40B4-BE49-F238E27FC236}">
                    <a16:creationId xmlns:a16="http://schemas.microsoft.com/office/drawing/2014/main" id="{33EC440E-3188-4586-AA0D-4E5F17C4F519}"/>
                  </a:ext>
                </a:extLst>
              </p:cNvPr>
              <p:cNvSpPr/>
              <p:nvPr/>
            </p:nvSpPr>
            <p:spPr bwMode="auto">
              <a:xfrm>
                <a:off x="2186" y="369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0" name="íṡļïdê">
                <a:extLst>
                  <a:ext uri="{FF2B5EF4-FFF2-40B4-BE49-F238E27FC236}">
                    <a16:creationId xmlns:a16="http://schemas.microsoft.com/office/drawing/2014/main" id="{FAD2125D-1FA9-4A5C-BB96-32A5A981C3C3}"/>
                  </a:ext>
                </a:extLst>
              </p:cNvPr>
              <p:cNvSpPr/>
              <p:nvPr/>
            </p:nvSpPr>
            <p:spPr bwMode="auto">
              <a:xfrm>
                <a:off x="2184" y="370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1" name="íSḻíḑè">
                <a:extLst>
                  <a:ext uri="{FF2B5EF4-FFF2-40B4-BE49-F238E27FC236}">
                    <a16:creationId xmlns:a16="http://schemas.microsoft.com/office/drawing/2014/main" id="{842A7C23-48C6-49C6-AF27-31A402C3AE48}"/>
                  </a:ext>
                </a:extLst>
              </p:cNvPr>
              <p:cNvSpPr/>
              <p:nvPr/>
            </p:nvSpPr>
            <p:spPr bwMode="auto">
              <a:xfrm>
                <a:off x="2183" y="3701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2" name="ïšḻîḓê">
                <a:extLst>
                  <a:ext uri="{FF2B5EF4-FFF2-40B4-BE49-F238E27FC236}">
                    <a16:creationId xmlns:a16="http://schemas.microsoft.com/office/drawing/2014/main" id="{8C86F90B-8E17-4EF9-8854-8EA28FEA5692}"/>
                  </a:ext>
                </a:extLst>
              </p:cNvPr>
              <p:cNvSpPr/>
              <p:nvPr/>
            </p:nvSpPr>
            <p:spPr bwMode="auto">
              <a:xfrm>
                <a:off x="2183" y="370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3" name="iṥḻíḓè">
                <a:extLst>
                  <a:ext uri="{FF2B5EF4-FFF2-40B4-BE49-F238E27FC236}">
                    <a16:creationId xmlns:a16="http://schemas.microsoft.com/office/drawing/2014/main" id="{32D87205-A12A-4E51-BCAF-D1BCAF053C43}"/>
                  </a:ext>
                </a:extLst>
              </p:cNvPr>
              <p:cNvSpPr/>
              <p:nvPr/>
            </p:nvSpPr>
            <p:spPr bwMode="auto">
              <a:xfrm>
                <a:off x="2185" y="370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4" name="íṡḷiḍé">
                <a:extLst>
                  <a:ext uri="{FF2B5EF4-FFF2-40B4-BE49-F238E27FC236}">
                    <a16:creationId xmlns:a16="http://schemas.microsoft.com/office/drawing/2014/main" id="{2E2B57F9-8685-4F08-BD5A-3EB7F4124D63}"/>
                  </a:ext>
                </a:extLst>
              </p:cNvPr>
              <p:cNvSpPr/>
              <p:nvPr/>
            </p:nvSpPr>
            <p:spPr bwMode="auto">
              <a:xfrm>
                <a:off x="2180" y="3702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5" name="îṩḻïdè">
                <a:extLst>
                  <a:ext uri="{FF2B5EF4-FFF2-40B4-BE49-F238E27FC236}">
                    <a16:creationId xmlns:a16="http://schemas.microsoft.com/office/drawing/2014/main" id="{5180A149-918F-426A-A721-AAF5E14339D7}"/>
                  </a:ext>
                </a:extLst>
              </p:cNvPr>
              <p:cNvSpPr/>
              <p:nvPr/>
            </p:nvSpPr>
            <p:spPr bwMode="auto">
              <a:xfrm>
                <a:off x="2201" y="36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6" name="íṥlïḑè">
                <a:extLst>
                  <a:ext uri="{FF2B5EF4-FFF2-40B4-BE49-F238E27FC236}">
                    <a16:creationId xmlns:a16="http://schemas.microsoft.com/office/drawing/2014/main" id="{C32EA188-511D-414F-B404-A1B3D38AB605}"/>
                  </a:ext>
                </a:extLst>
              </p:cNvPr>
              <p:cNvSpPr/>
              <p:nvPr/>
            </p:nvSpPr>
            <p:spPr bwMode="auto">
              <a:xfrm>
                <a:off x="2198" y="3691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0 h 1"/>
                  <a:gd name="T12" fmla="*/ 1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7" name="ïšļídè">
                <a:extLst>
                  <a:ext uri="{FF2B5EF4-FFF2-40B4-BE49-F238E27FC236}">
                    <a16:creationId xmlns:a16="http://schemas.microsoft.com/office/drawing/2014/main" id="{142B6DF7-402B-4C24-B577-C05B26D6407C}"/>
                  </a:ext>
                </a:extLst>
              </p:cNvPr>
              <p:cNvSpPr/>
              <p:nvPr/>
            </p:nvSpPr>
            <p:spPr bwMode="auto">
              <a:xfrm>
                <a:off x="2198" y="369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8" name="ïṧḻîḓé">
                <a:extLst>
                  <a:ext uri="{FF2B5EF4-FFF2-40B4-BE49-F238E27FC236}">
                    <a16:creationId xmlns:a16="http://schemas.microsoft.com/office/drawing/2014/main" id="{60CAD574-FD17-4D0F-BDA0-4FFE59B9B993}"/>
                  </a:ext>
                </a:extLst>
              </p:cNvPr>
              <p:cNvSpPr/>
              <p:nvPr/>
            </p:nvSpPr>
            <p:spPr bwMode="auto">
              <a:xfrm>
                <a:off x="2198" y="3695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9" name="îṧḷiḍê">
                <a:extLst>
                  <a:ext uri="{FF2B5EF4-FFF2-40B4-BE49-F238E27FC236}">
                    <a16:creationId xmlns:a16="http://schemas.microsoft.com/office/drawing/2014/main" id="{D3A9BF1F-88A7-43F8-98B5-DC9C1CD3724C}"/>
                  </a:ext>
                </a:extLst>
              </p:cNvPr>
              <p:cNvSpPr/>
              <p:nvPr/>
            </p:nvSpPr>
            <p:spPr bwMode="auto">
              <a:xfrm>
                <a:off x="2197" y="369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0" name="iṡḷíḓe">
                <a:extLst>
                  <a:ext uri="{FF2B5EF4-FFF2-40B4-BE49-F238E27FC236}">
                    <a16:creationId xmlns:a16="http://schemas.microsoft.com/office/drawing/2014/main" id="{4D9ABC4A-C463-48F1-B103-FC027A74D503}"/>
                  </a:ext>
                </a:extLst>
              </p:cNvPr>
              <p:cNvSpPr/>
              <p:nvPr/>
            </p:nvSpPr>
            <p:spPr bwMode="auto">
              <a:xfrm>
                <a:off x="2195" y="369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íṥļîḓè">
              <a:extLst>
                <a:ext uri="{FF2B5EF4-FFF2-40B4-BE49-F238E27FC236}">
                  <a16:creationId xmlns:a16="http://schemas.microsoft.com/office/drawing/2014/main" id="{9CDC333F-2089-41D2-9031-4A275ECEE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55700" y="3399299"/>
              <a:ext cx="63389" cy="121638"/>
              <a:chOff x="2100" y="3591"/>
              <a:chExt cx="37" cy="71"/>
            </a:xfrm>
            <a:solidFill>
              <a:schemeClr val="bg1">
                <a:lumMod val="85000"/>
              </a:schemeClr>
            </a:solidFill>
          </p:grpSpPr>
          <p:sp>
            <p:nvSpPr>
              <p:cNvPr id="1781" name="işḻîde">
                <a:extLst>
                  <a:ext uri="{FF2B5EF4-FFF2-40B4-BE49-F238E27FC236}">
                    <a16:creationId xmlns:a16="http://schemas.microsoft.com/office/drawing/2014/main" id="{CD416A2B-0D25-453C-92CA-F9691326AFC6}"/>
                  </a:ext>
                </a:extLst>
              </p:cNvPr>
              <p:cNvSpPr/>
              <p:nvPr/>
            </p:nvSpPr>
            <p:spPr bwMode="auto">
              <a:xfrm>
                <a:off x="2100" y="3591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2" name="íş1íḍè">
                <a:extLst>
                  <a:ext uri="{FF2B5EF4-FFF2-40B4-BE49-F238E27FC236}">
                    <a16:creationId xmlns:a16="http://schemas.microsoft.com/office/drawing/2014/main" id="{5C936738-53AA-4455-9FAD-F5BB65E79EF8}"/>
                  </a:ext>
                </a:extLst>
              </p:cNvPr>
              <p:cNvSpPr/>
              <p:nvPr/>
            </p:nvSpPr>
            <p:spPr bwMode="auto">
              <a:xfrm>
                <a:off x="2102" y="3595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3" name="îṧ1ïdè">
                <a:extLst>
                  <a:ext uri="{FF2B5EF4-FFF2-40B4-BE49-F238E27FC236}">
                    <a16:creationId xmlns:a16="http://schemas.microsoft.com/office/drawing/2014/main" id="{9CA04C72-48D9-4976-9FD1-3B16AA03E573}"/>
                  </a:ext>
                </a:extLst>
              </p:cNvPr>
              <p:cNvSpPr/>
              <p:nvPr/>
            </p:nvSpPr>
            <p:spPr bwMode="auto">
              <a:xfrm>
                <a:off x="2105" y="35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4" name="îṥḻiďé">
                <a:extLst>
                  <a:ext uri="{FF2B5EF4-FFF2-40B4-BE49-F238E27FC236}">
                    <a16:creationId xmlns:a16="http://schemas.microsoft.com/office/drawing/2014/main" id="{CB9BF883-9300-4847-A919-9F6161DD1A5C}"/>
                  </a:ext>
                </a:extLst>
              </p:cNvPr>
              <p:cNvSpPr/>
              <p:nvPr/>
            </p:nvSpPr>
            <p:spPr bwMode="auto">
              <a:xfrm>
                <a:off x="2107" y="360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5" name="îṡľîḋè">
                <a:extLst>
                  <a:ext uri="{FF2B5EF4-FFF2-40B4-BE49-F238E27FC236}">
                    <a16:creationId xmlns:a16="http://schemas.microsoft.com/office/drawing/2014/main" id="{E0DBD5C2-DBA3-4BC6-A134-1C8789F956B0}"/>
                  </a:ext>
                </a:extLst>
              </p:cNvPr>
              <p:cNvSpPr/>
              <p:nvPr/>
            </p:nvSpPr>
            <p:spPr bwMode="auto">
              <a:xfrm>
                <a:off x="2108" y="360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6" name="ïṥ1íḓé">
                <a:extLst>
                  <a:ext uri="{FF2B5EF4-FFF2-40B4-BE49-F238E27FC236}">
                    <a16:creationId xmlns:a16="http://schemas.microsoft.com/office/drawing/2014/main" id="{5514DCD0-F8F1-455B-809E-3EE2F270C48C}"/>
                  </a:ext>
                </a:extLst>
              </p:cNvPr>
              <p:cNvSpPr/>
              <p:nvPr/>
            </p:nvSpPr>
            <p:spPr bwMode="auto">
              <a:xfrm>
                <a:off x="2107" y="3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7" name="iṩľïḓê">
                <a:extLst>
                  <a:ext uri="{FF2B5EF4-FFF2-40B4-BE49-F238E27FC236}">
                    <a16:creationId xmlns:a16="http://schemas.microsoft.com/office/drawing/2014/main" id="{8A1F3F10-74BC-4FD9-879E-30488DDF2A54}"/>
                  </a:ext>
                </a:extLst>
              </p:cNvPr>
              <p:cNvSpPr/>
              <p:nvPr/>
            </p:nvSpPr>
            <p:spPr bwMode="auto">
              <a:xfrm>
                <a:off x="2111" y="360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8" name="ïşḷíḑé">
                <a:extLst>
                  <a:ext uri="{FF2B5EF4-FFF2-40B4-BE49-F238E27FC236}">
                    <a16:creationId xmlns:a16="http://schemas.microsoft.com/office/drawing/2014/main" id="{0368C199-784B-4257-B1B3-5E1122F1BB6E}"/>
                  </a:ext>
                </a:extLst>
              </p:cNvPr>
              <p:cNvSpPr/>
              <p:nvPr/>
            </p:nvSpPr>
            <p:spPr bwMode="auto">
              <a:xfrm>
                <a:off x="2114" y="360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9" name="ísḻïḓé">
                <a:extLst>
                  <a:ext uri="{FF2B5EF4-FFF2-40B4-BE49-F238E27FC236}">
                    <a16:creationId xmlns:a16="http://schemas.microsoft.com/office/drawing/2014/main" id="{082FE961-36CF-4016-8ABB-C3EAD888DE4B}"/>
                  </a:ext>
                </a:extLst>
              </p:cNvPr>
              <p:cNvSpPr/>
              <p:nvPr/>
            </p:nvSpPr>
            <p:spPr bwMode="auto">
              <a:xfrm>
                <a:off x="2116" y="360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0" name="iş1iďé">
                <a:extLst>
                  <a:ext uri="{FF2B5EF4-FFF2-40B4-BE49-F238E27FC236}">
                    <a16:creationId xmlns:a16="http://schemas.microsoft.com/office/drawing/2014/main" id="{F0774382-6AFE-440A-B657-2E39DCE029FA}"/>
                  </a:ext>
                </a:extLst>
              </p:cNvPr>
              <p:cNvSpPr/>
              <p:nvPr/>
            </p:nvSpPr>
            <p:spPr bwMode="auto">
              <a:xfrm>
                <a:off x="2116" y="361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1" name="îşḷîḑê">
                <a:extLst>
                  <a:ext uri="{FF2B5EF4-FFF2-40B4-BE49-F238E27FC236}">
                    <a16:creationId xmlns:a16="http://schemas.microsoft.com/office/drawing/2014/main" id="{1A6EC5E2-5459-4E4D-9A1F-B637CF17B43B}"/>
                  </a:ext>
                </a:extLst>
              </p:cNvPr>
              <p:cNvSpPr/>
              <p:nvPr/>
            </p:nvSpPr>
            <p:spPr bwMode="auto">
              <a:xfrm>
                <a:off x="2118" y="362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2" name="íśḻíḓé">
                <a:extLst>
                  <a:ext uri="{FF2B5EF4-FFF2-40B4-BE49-F238E27FC236}">
                    <a16:creationId xmlns:a16="http://schemas.microsoft.com/office/drawing/2014/main" id="{D97C0399-9F80-4DCE-BBA9-371164549D00}"/>
                  </a:ext>
                </a:extLst>
              </p:cNvPr>
              <p:cNvSpPr/>
              <p:nvPr/>
            </p:nvSpPr>
            <p:spPr bwMode="auto">
              <a:xfrm>
                <a:off x="2113" y="361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3" name="ïṧḷïḋê">
                <a:extLst>
                  <a:ext uri="{FF2B5EF4-FFF2-40B4-BE49-F238E27FC236}">
                    <a16:creationId xmlns:a16="http://schemas.microsoft.com/office/drawing/2014/main" id="{384D1383-20D7-44FE-9B12-24B6A7421C50}"/>
                  </a:ext>
                </a:extLst>
              </p:cNvPr>
              <p:cNvSpPr/>
              <p:nvPr/>
            </p:nvSpPr>
            <p:spPr bwMode="auto">
              <a:xfrm>
                <a:off x="2111" y="360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4" name="ïṡḻïde">
                <a:extLst>
                  <a:ext uri="{FF2B5EF4-FFF2-40B4-BE49-F238E27FC236}">
                    <a16:creationId xmlns:a16="http://schemas.microsoft.com/office/drawing/2014/main" id="{F6D0A2F5-E0EE-4C03-AE51-C6051D2F88F5}"/>
                  </a:ext>
                </a:extLst>
              </p:cNvPr>
              <p:cNvSpPr/>
              <p:nvPr/>
            </p:nvSpPr>
            <p:spPr bwMode="auto">
              <a:xfrm>
                <a:off x="2109" y="360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5" name="îsḷíḋê">
                <a:extLst>
                  <a:ext uri="{FF2B5EF4-FFF2-40B4-BE49-F238E27FC236}">
                    <a16:creationId xmlns:a16="http://schemas.microsoft.com/office/drawing/2014/main" id="{AE6AA503-AE28-4CBB-93D4-D3DE6DE00158}"/>
                  </a:ext>
                </a:extLst>
              </p:cNvPr>
              <p:cNvSpPr/>
              <p:nvPr/>
            </p:nvSpPr>
            <p:spPr bwMode="auto">
              <a:xfrm>
                <a:off x="2108" y="360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6" name="îšļîḋê">
                <a:extLst>
                  <a:ext uri="{FF2B5EF4-FFF2-40B4-BE49-F238E27FC236}">
                    <a16:creationId xmlns:a16="http://schemas.microsoft.com/office/drawing/2014/main" id="{6B1A1F2D-7C7F-4026-A3A2-18A4B039E962}"/>
                  </a:ext>
                </a:extLst>
              </p:cNvPr>
              <p:cNvSpPr/>
              <p:nvPr/>
            </p:nvSpPr>
            <p:spPr bwMode="auto">
              <a:xfrm>
                <a:off x="2112" y="360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7" name="íṩľïḓè">
                <a:extLst>
                  <a:ext uri="{FF2B5EF4-FFF2-40B4-BE49-F238E27FC236}">
                    <a16:creationId xmlns:a16="http://schemas.microsoft.com/office/drawing/2014/main" id="{D7CD8319-558A-4B39-9DD3-918F8562CA58}"/>
                  </a:ext>
                </a:extLst>
              </p:cNvPr>
              <p:cNvSpPr/>
              <p:nvPr/>
            </p:nvSpPr>
            <p:spPr bwMode="auto">
              <a:xfrm>
                <a:off x="2107" y="360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8" name="îşľíďê">
                <a:extLst>
                  <a:ext uri="{FF2B5EF4-FFF2-40B4-BE49-F238E27FC236}">
                    <a16:creationId xmlns:a16="http://schemas.microsoft.com/office/drawing/2014/main" id="{9209A9EC-ADC1-4BCF-A665-3B9C0E0F89E4}"/>
                  </a:ext>
                </a:extLst>
              </p:cNvPr>
              <p:cNvSpPr/>
              <p:nvPr/>
            </p:nvSpPr>
            <p:spPr bwMode="auto">
              <a:xfrm>
                <a:off x="2108" y="360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9" name="ï$ḷiḋè">
                <a:extLst>
                  <a:ext uri="{FF2B5EF4-FFF2-40B4-BE49-F238E27FC236}">
                    <a16:creationId xmlns:a16="http://schemas.microsoft.com/office/drawing/2014/main" id="{FC8DB7A1-99B1-4932-826C-B043B6C1CC4B}"/>
                  </a:ext>
                </a:extLst>
              </p:cNvPr>
              <p:cNvSpPr/>
              <p:nvPr/>
            </p:nvSpPr>
            <p:spPr bwMode="auto">
              <a:xfrm>
                <a:off x="2107" y="3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0" name="ïṧḻîďè">
                <a:extLst>
                  <a:ext uri="{FF2B5EF4-FFF2-40B4-BE49-F238E27FC236}">
                    <a16:creationId xmlns:a16="http://schemas.microsoft.com/office/drawing/2014/main" id="{369A4DE3-EF1F-4EAE-84A4-DAB0E17CC6AB}"/>
                  </a:ext>
                </a:extLst>
              </p:cNvPr>
              <p:cNvSpPr/>
              <p:nvPr/>
            </p:nvSpPr>
            <p:spPr bwMode="auto">
              <a:xfrm>
                <a:off x="2114" y="361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1" name="iş1iḓê">
                <a:extLst>
                  <a:ext uri="{FF2B5EF4-FFF2-40B4-BE49-F238E27FC236}">
                    <a16:creationId xmlns:a16="http://schemas.microsoft.com/office/drawing/2014/main" id="{FCCCCF52-1736-46B3-9B41-B9F3F2BFD73B}"/>
                  </a:ext>
                </a:extLst>
              </p:cNvPr>
              <p:cNvSpPr/>
              <p:nvPr/>
            </p:nvSpPr>
            <p:spPr bwMode="auto">
              <a:xfrm>
                <a:off x="2114" y="360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2" name="isļïḓê">
                <a:extLst>
                  <a:ext uri="{FF2B5EF4-FFF2-40B4-BE49-F238E27FC236}">
                    <a16:creationId xmlns:a16="http://schemas.microsoft.com/office/drawing/2014/main" id="{CAF69006-64B3-4B57-87BE-F6619FAF0701}"/>
                  </a:ext>
                </a:extLst>
              </p:cNvPr>
              <p:cNvSpPr/>
              <p:nvPr/>
            </p:nvSpPr>
            <p:spPr bwMode="auto">
              <a:xfrm>
                <a:off x="2118" y="361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3" name="íşļîde">
                <a:extLst>
                  <a:ext uri="{FF2B5EF4-FFF2-40B4-BE49-F238E27FC236}">
                    <a16:creationId xmlns:a16="http://schemas.microsoft.com/office/drawing/2014/main" id="{42154CD7-7191-4C57-B576-045099581C1F}"/>
                  </a:ext>
                </a:extLst>
              </p:cNvPr>
              <p:cNvSpPr/>
              <p:nvPr/>
            </p:nvSpPr>
            <p:spPr bwMode="auto">
              <a:xfrm>
                <a:off x="2119" y="3612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2 w 2"/>
                  <a:gd name="T9" fmla="*/ 1 h 1"/>
                  <a:gd name="T10" fmla="*/ 2 w 2"/>
                  <a:gd name="T11" fmla="*/ 1 h 1"/>
                  <a:gd name="T12" fmla="*/ 2 w 2"/>
                  <a:gd name="T13" fmla="*/ 1 h 1"/>
                  <a:gd name="T14" fmla="*/ 2 w 2"/>
                  <a:gd name="T15" fmla="*/ 1 h 1"/>
                  <a:gd name="T16" fmla="*/ 2 w 2"/>
                  <a:gd name="T17" fmla="*/ 1 h 1"/>
                  <a:gd name="T18" fmla="*/ 1 w 2"/>
                  <a:gd name="T19" fmla="*/ 1 h 1"/>
                  <a:gd name="T20" fmla="*/ 1 w 2"/>
                  <a:gd name="T21" fmla="*/ 0 h 1"/>
                  <a:gd name="T22" fmla="*/ 1 w 2"/>
                  <a:gd name="T23" fmla="*/ 0 h 1"/>
                  <a:gd name="T24" fmla="*/ 1 w 2"/>
                  <a:gd name="T25" fmla="*/ 0 h 1"/>
                  <a:gd name="T26" fmla="*/ 1 w 2"/>
                  <a:gd name="T2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4" name="îṡlîḓê">
                <a:extLst>
                  <a:ext uri="{FF2B5EF4-FFF2-40B4-BE49-F238E27FC236}">
                    <a16:creationId xmlns:a16="http://schemas.microsoft.com/office/drawing/2014/main" id="{AD7A63D3-6389-4F51-9903-B724F82DBF77}"/>
                  </a:ext>
                </a:extLst>
              </p:cNvPr>
              <p:cNvSpPr/>
              <p:nvPr/>
            </p:nvSpPr>
            <p:spPr bwMode="auto">
              <a:xfrm>
                <a:off x="2122" y="361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5" name="iṡļiďè">
                <a:extLst>
                  <a:ext uri="{FF2B5EF4-FFF2-40B4-BE49-F238E27FC236}">
                    <a16:creationId xmlns:a16="http://schemas.microsoft.com/office/drawing/2014/main" id="{BAA4FEFF-215F-4D55-8B43-698DF121BAFE}"/>
                  </a:ext>
                </a:extLst>
              </p:cNvPr>
              <p:cNvSpPr/>
              <p:nvPr/>
            </p:nvSpPr>
            <p:spPr bwMode="auto">
              <a:xfrm>
                <a:off x="2120" y="361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6" name="ïŝļïďê">
                <a:extLst>
                  <a:ext uri="{FF2B5EF4-FFF2-40B4-BE49-F238E27FC236}">
                    <a16:creationId xmlns:a16="http://schemas.microsoft.com/office/drawing/2014/main" id="{A0606E80-ED6B-42C1-BCA9-FCC6C9847E89}"/>
                  </a:ext>
                </a:extLst>
              </p:cNvPr>
              <p:cNvSpPr/>
              <p:nvPr/>
            </p:nvSpPr>
            <p:spPr bwMode="auto">
              <a:xfrm>
                <a:off x="2122" y="361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7" name="iŝ1îḋê">
                <a:extLst>
                  <a:ext uri="{FF2B5EF4-FFF2-40B4-BE49-F238E27FC236}">
                    <a16:creationId xmlns:a16="http://schemas.microsoft.com/office/drawing/2014/main" id="{D5AA189D-B668-48C1-96D9-BAF8416F5AFA}"/>
                  </a:ext>
                </a:extLst>
              </p:cNvPr>
              <p:cNvSpPr/>
              <p:nvPr/>
            </p:nvSpPr>
            <p:spPr bwMode="auto">
              <a:xfrm>
                <a:off x="2118" y="361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8" name="íşļïḓè">
                <a:extLst>
                  <a:ext uri="{FF2B5EF4-FFF2-40B4-BE49-F238E27FC236}">
                    <a16:creationId xmlns:a16="http://schemas.microsoft.com/office/drawing/2014/main" id="{691F5987-BE90-4E50-891B-0945D3511474}"/>
                  </a:ext>
                </a:extLst>
              </p:cNvPr>
              <p:cNvSpPr/>
              <p:nvPr/>
            </p:nvSpPr>
            <p:spPr bwMode="auto">
              <a:xfrm>
                <a:off x="2114" y="361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9" name="ïśļîďé">
                <a:extLst>
                  <a:ext uri="{FF2B5EF4-FFF2-40B4-BE49-F238E27FC236}">
                    <a16:creationId xmlns:a16="http://schemas.microsoft.com/office/drawing/2014/main" id="{29DEC8F7-68C6-4E00-8F15-A8EC586C64E4}"/>
                  </a:ext>
                </a:extLst>
              </p:cNvPr>
              <p:cNvSpPr/>
              <p:nvPr/>
            </p:nvSpPr>
            <p:spPr bwMode="auto">
              <a:xfrm>
                <a:off x="2109" y="3614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0" name="íṡliḓè">
                <a:extLst>
                  <a:ext uri="{FF2B5EF4-FFF2-40B4-BE49-F238E27FC236}">
                    <a16:creationId xmlns:a16="http://schemas.microsoft.com/office/drawing/2014/main" id="{47E3F6F3-6B29-4114-80F9-90F71B5A0E57}"/>
                  </a:ext>
                </a:extLst>
              </p:cNvPr>
              <p:cNvSpPr/>
              <p:nvPr/>
            </p:nvSpPr>
            <p:spPr bwMode="auto">
              <a:xfrm>
                <a:off x="2111" y="361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1" name="išliďê">
                <a:extLst>
                  <a:ext uri="{FF2B5EF4-FFF2-40B4-BE49-F238E27FC236}">
                    <a16:creationId xmlns:a16="http://schemas.microsoft.com/office/drawing/2014/main" id="{CBD29DBD-452F-4188-949A-D9FF1D3D7051}"/>
                  </a:ext>
                </a:extLst>
              </p:cNvPr>
              <p:cNvSpPr/>
              <p:nvPr/>
            </p:nvSpPr>
            <p:spPr bwMode="auto">
              <a:xfrm>
                <a:off x="2112" y="36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2" name="íṩ1ïḍè">
                <a:extLst>
                  <a:ext uri="{FF2B5EF4-FFF2-40B4-BE49-F238E27FC236}">
                    <a16:creationId xmlns:a16="http://schemas.microsoft.com/office/drawing/2014/main" id="{FEEA8901-9713-46DF-85F2-67533D33094B}"/>
                  </a:ext>
                </a:extLst>
              </p:cNvPr>
              <p:cNvSpPr/>
              <p:nvPr/>
            </p:nvSpPr>
            <p:spPr bwMode="auto">
              <a:xfrm>
                <a:off x="2111" y="362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3" name="ïs1íḍé">
                <a:extLst>
                  <a:ext uri="{FF2B5EF4-FFF2-40B4-BE49-F238E27FC236}">
                    <a16:creationId xmlns:a16="http://schemas.microsoft.com/office/drawing/2014/main" id="{3B97424D-06D2-47F4-AD61-54055ACB171C}"/>
                  </a:ext>
                </a:extLst>
              </p:cNvPr>
              <p:cNvSpPr/>
              <p:nvPr/>
            </p:nvSpPr>
            <p:spPr bwMode="auto">
              <a:xfrm>
                <a:off x="2111" y="362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1 w 1"/>
                  <a:gd name="T15" fmla="*/ 0 h 1"/>
                  <a:gd name="T16" fmla="*/ 0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4" name="íṡļíḋé">
                <a:extLst>
                  <a:ext uri="{FF2B5EF4-FFF2-40B4-BE49-F238E27FC236}">
                    <a16:creationId xmlns:a16="http://schemas.microsoft.com/office/drawing/2014/main" id="{BF1BB0F2-4DD3-4E4B-A616-7EE5FB316688}"/>
                  </a:ext>
                </a:extLst>
              </p:cNvPr>
              <p:cNvSpPr/>
              <p:nvPr/>
            </p:nvSpPr>
            <p:spPr bwMode="auto">
              <a:xfrm>
                <a:off x="2107" y="362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5" name="ïśḻiḓè">
                <a:extLst>
                  <a:ext uri="{FF2B5EF4-FFF2-40B4-BE49-F238E27FC236}">
                    <a16:creationId xmlns:a16="http://schemas.microsoft.com/office/drawing/2014/main" id="{8FC8BBB9-A916-41CB-A961-3BB9119F7450}"/>
                  </a:ext>
                </a:extLst>
              </p:cNvPr>
              <p:cNvSpPr/>
              <p:nvPr/>
            </p:nvSpPr>
            <p:spPr bwMode="auto">
              <a:xfrm>
                <a:off x="2108" y="362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6" name="îşḻîḍè">
                <a:extLst>
                  <a:ext uri="{FF2B5EF4-FFF2-40B4-BE49-F238E27FC236}">
                    <a16:creationId xmlns:a16="http://schemas.microsoft.com/office/drawing/2014/main" id="{1F5F295E-F932-4FFF-A01A-169513DCD3D0}"/>
                  </a:ext>
                </a:extLst>
              </p:cNvPr>
              <p:cNvSpPr/>
              <p:nvPr/>
            </p:nvSpPr>
            <p:spPr bwMode="auto">
              <a:xfrm>
                <a:off x="2106" y="36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7" name="îs1îḑè">
                <a:extLst>
                  <a:ext uri="{FF2B5EF4-FFF2-40B4-BE49-F238E27FC236}">
                    <a16:creationId xmlns:a16="http://schemas.microsoft.com/office/drawing/2014/main" id="{A38EBECE-BC22-44E4-B632-EF138C05944D}"/>
                  </a:ext>
                </a:extLst>
              </p:cNvPr>
              <p:cNvSpPr/>
              <p:nvPr/>
            </p:nvSpPr>
            <p:spPr bwMode="auto">
              <a:xfrm>
                <a:off x="2106" y="3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8" name="isḷiḓé">
                <a:extLst>
                  <a:ext uri="{FF2B5EF4-FFF2-40B4-BE49-F238E27FC236}">
                    <a16:creationId xmlns:a16="http://schemas.microsoft.com/office/drawing/2014/main" id="{652D7752-036C-435C-A482-C089475238A9}"/>
                  </a:ext>
                </a:extLst>
              </p:cNvPr>
              <p:cNvSpPr/>
              <p:nvPr/>
            </p:nvSpPr>
            <p:spPr bwMode="auto">
              <a:xfrm>
                <a:off x="2106" y="361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9" name="íş1îḓè">
                <a:extLst>
                  <a:ext uri="{FF2B5EF4-FFF2-40B4-BE49-F238E27FC236}">
                    <a16:creationId xmlns:a16="http://schemas.microsoft.com/office/drawing/2014/main" id="{7BF6E408-22FD-4BE7-96E5-E6344BA3CB36}"/>
                  </a:ext>
                </a:extLst>
              </p:cNvPr>
              <p:cNvSpPr/>
              <p:nvPr/>
            </p:nvSpPr>
            <p:spPr bwMode="auto">
              <a:xfrm>
                <a:off x="2105" y="361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0" name="ïšļîḍé">
                <a:extLst>
                  <a:ext uri="{FF2B5EF4-FFF2-40B4-BE49-F238E27FC236}">
                    <a16:creationId xmlns:a16="http://schemas.microsoft.com/office/drawing/2014/main" id="{D7EC7091-6CE3-4869-B04D-410D0D3F742A}"/>
                  </a:ext>
                </a:extLst>
              </p:cNvPr>
              <p:cNvSpPr/>
              <p:nvPr/>
            </p:nvSpPr>
            <p:spPr bwMode="auto">
              <a:xfrm>
                <a:off x="2107" y="36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1" name="iśḷîḋè">
                <a:extLst>
                  <a:ext uri="{FF2B5EF4-FFF2-40B4-BE49-F238E27FC236}">
                    <a16:creationId xmlns:a16="http://schemas.microsoft.com/office/drawing/2014/main" id="{C12F8FBE-84AF-4A0E-8E4C-B2752C4E61D8}"/>
                  </a:ext>
                </a:extLst>
              </p:cNvPr>
              <p:cNvSpPr/>
              <p:nvPr/>
            </p:nvSpPr>
            <p:spPr bwMode="auto">
              <a:xfrm>
                <a:off x="2114" y="362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2" name="îśḷïḓe">
                <a:extLst>
                  <a:ext uri="{FF2B5EF4-FFF2-40B4-BE49-F238E27FC236}">
                    <a16:creationId xmlns:a16="http://schemas.microsoft.com/office/drawing/2014/main" id="{EDC00CEA-E137-4C99-8F46-5AEFE3511327}"/>
                  </a:ext>
                </a:extLst>
              </p:cNvPr>
              <p:cNvSpPr/>
              <p:nvPr/>
            </p:nvSpPr>
            <p:spPr bwMode="auto">
              <a:xfrm>
                <a:off x="2109" y="3611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3" name="îṧḷiḋe">
                <a:extLst>
                  <a:ext uri="{FF2B5EF4-FFF2-40B4-BE49-F238E27FC236}">
                    <a16:creationId xmlns:a16="http://schemas.microsoft.com/office/drawing/2014/main" id="{90F8BD8D-FD8B-4FB5-A514-A401DCCB3867}"/>
                  </a:ext>
                </a:extLst>
              </p:cNvPr>
              <p:cNvSpPr/>
              <p:nvPr/>
            </p:nvSpPr>
            <p:spPr bwMode="auto">
              <a:xfrm>
                <a:off x="2112" y="361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4" name="ïṣļiḑê">
                <a:extLst>
                  <a:ext uri="{FF2B5EF4-FFF2-40B4-BE49-F238E27FC236}">
                    <a16:creationId xmlns:a16="http://schemas.microsoft.com/office/drawing/2014/main" id="{C96298B8-281C-48D7-9398-54ED83D19074}"/>
                  </a:ext>
                </a:extLst>
              </p:cNvPr>
              <p:cNvSpPr/>
              <p:nvPr/>
            </p:nvSpPr>
            <p:spPr bwMode="auto">
              <a:xfrm>
                <a:off x="2111" y="361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5" name="íşlíḓé">
                <a:extLst>
                  <a:ext uri="{FF2B5EF4-FFF2-40B4-BE49-F238E27FC236}">
                    <a16:creationId xmlns:a16="http://schemas.microsoft.com/office/drawing/2014/main" id="{53C25323-1FD6-440F-AB7C-4381C4982EE9}"/>
                  </a:ext>
                </a:extLst>
              </p:cNvPr>
              <p:cNvSpPr/>
              <p:nvPr/>
            </p:nvSpPr>
            <p:spPr bwMode="auto">
              <a:xfrm>
                <a:off x="2108" y="361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6" name="îşḷíḑè">
                <a:extLst>
                  <a:ext uri="{FF2B5EF4-FFF2-40B4-BE49-F238E27FC236}">
                    <a16:creationId xmlns:a16="http://schemas.microsoft.com/office/drawing/2014/main" id="{0C13C9C5-7374-47EB-8D3F-068DE46B2D1E}"/>
                  </a:ext>
                </a:extLst>
              </p:cNvPr>
              <p:cNvSpPr/>
              <p:nvPr/>
            </p:nvSpPr>
            <p:spPr bwMode="auto">
              <a:xfrm>
                <a:off x="2113" y="362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7" name="îṥḻíḑè">
                <a:extLst>
                  <a:ext uri="{FF2B5EF4-FFF2-40B4-BE49-F238E27FC236}">
                    <a16:creationId xmlns:a16="http://schemas.microsoft.com/office/drawing/2014/main" id="{632437C9-A838-4929-AA29-65B74726EE41}"/>
                  </a:ext>
                </a:extLst>
              </p:cNvPr>
              <p:cNvSpPr/>
              <p:nvPr/>
            </p:nvSpPr>
            <p:spPr bwMode="auto">
              <a:xfrm>
                <a:off x="2114" y="362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8" name="ïṣlïḓê">
                <a:extLst>
                  <a:ext uri="{FF2B5EF4-FFF2-40B4-BE49-F238E27FC236}">
                    <a16:creationId xmlns:a16="http://schemas.microsoft.com/office/drawing/2014/main" id="{D6058528-840E-42D2-B0AB-D50AB56EEFC6}"/>
                  </a:ext>
                </a:extLst>
              </p:cNvPr>
              <p:cNvSpPr/>
              <p:nvPr/>
            </p:nvSpPr>
            <p:spPr bwMode="auto">
              <a:xfrm>
                <a:off x="2106" y="3611"/>
                <a:ext cx="3" cy="2"/>
              </a:xfrm>
              <a:custGeom>
                <a:avLst/>
                <a:gdLst>
                  <a:gd name="T0" fmla="*/ 2 w 3"/>
                  <a:gd name="T1" fmla="*/ 0 h 2"/>
                  <a:gd name="T2" fmla="*/ 2 w 3"/>
                  <a:gd name="T3" fmla="*/ 1 h 2"/>
                  <a:gd name="T4" fmla="*/ 1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0 w 3"/>
                  <a:gd name="T11" fmla="*/ 0 h 2"/>
                  <a:gd name="T12" fmla="*/ 1 w 3"/>
                  <a:gd name="T13" fmla="*/ 1 h 2"/>
                  <a:gd name="T14" fmla="*/ 1 w 3"/>
                  <a:gd name="T15" fmla="*/ 1 h 2"/>
                  <a:gd name="T16" fmla="*/ 2 w 3"/>
                  <a:gd name="T17" fmla="*/ 2 h 2"/>
                  <a:gd name="T18" fmla="*/ 2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3" y="2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9" name="îṣḷíďê">
                <a:extLst>
                  <a:ext uri="{FF2B5EF4-FFF2-40B4-BE49-F238E27FC236}">
                    <a16:creationId xmlns:a16="http://schemas.microsoft.com/office/drawing/2014/main" id="{6D514EB7-6893-44D4-A358-468E960A08A0}"/>
                  </a:ext>
                </a:extLst>
              </p:cNvPr>
              <p:cNvSpPr/>
              <p:nvPr/>
            </p:nvSpPr>
            <p:spPr bwMode="auto">
              <a:xfrm>
                <a:off x="2108" y="360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0" name="išļïde">
                <a:extLst>
                  <a:ext uri="{FF2B5EF4-FFF2-40B4-BE49-F238E27FC236}">
                    <a16:creationId xmlns:a16="http://schemas.microsoft.com/office/drawing/2014/main" id="{5782C874-646E-4256-B4B0-C357A125F921}"/>
                  </a:ext>
                </a:extLst>
              </p:cNvPr>
              <p:cNvSpPr/>
              <p:nvPr/>
            </p:nvSpPr>
            <p:spPr bwMode="auto">
              <a:xfrm>
                <a:off x="2115" y="361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1" name="í$ľídê">
                <a:extLst>
                  <a:ext uri="{FF2B5EF4-FFF2-40B4-BE49-F238E27FC236}">
                    <a16:creationId xmlns:a16="http://schemas.microsoft.com/office/drawing/2014/main" id="{34F81B5B-AC96-43AB-9EA3-8B74C9754FDA}"/>
                  </a:ext>
                </a:extLst>
              </p:cNvPr>
              <p:cNvSpPr/>
              <p:nvPr/>
            </p:nvSpPr>
            <p:spPr bwMode="auto">
              <a:xfrm>
                <a:off x="2114" y="361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2" name="íślíḑé">
                <a:extLst>
                  <a:ext uri="{FF2B5EF4-FFF2-40B4-BE49-F238E27FC236}">
                    <a16:creationId xmlns:a16="http://schemas.microsoft.com/office/drawing/2014/main" id="{3A73569B-4234-4581-A73A-692B51B2CAAE}"/>
                  </a:ext>
                </a:extLst>
              </p:cNvPr>
              <p:cNvSpPr/>
              <p:nvPr/>
            </p:nvSpPr>
            <p:spPr bwMode="auto">
              <a:xfrm>
                <a:off x="2116" y="361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3" name="iṩ1iḋê">
                <a:extLst>
                  <a:ext uri="{FF2B5EF4-FFF2-40B4-BE49-F238E27FC236}">
                    <a16:creationId xmlns:a16="http://schemas.microsoft.com/office/drawing/2014/main" id="{D8029C90-9DB5-43F2-802B-F0CF5C9D67EE}"/>
                  </a:ext>
                </a:extLst>
              </p:cNvPr>
              <p:cNvSpPr/>
              <p:nvPr/>
            </p:nvSpPr>
            <p:spPr bwMode="auto">
              <a:xfrm>
                <a:off x="2104" y="360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4" name="îṣlíḑe">
                <a:extLst>
                  <a:ext uri="{FF2B5EF4-FFF2-40B4-BE49-F238E27FC236}">
                    <a16:creationId xmlns:a16="http://schemas.microsoft.com/office/drawing/2014/main" id="{7FC95754-8942-4402-A3C0-B18765B6F45F}"/>
                  </a:ext>
                </a:extLst>
              </p:cNvPr>
              <p:cNvSpPr/>
              <p:nvPr/>
            </p:nvSpPr>
            <p:spPr bwMode="auto">
              <a:xfrm>
                <a:off x="2115" y="3623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  <a:gd name="T10" fmla="*/ 0 w 1"/>
                  <a:gd name="T11" fmla="*/ 1 h 2"/>
                  <a:gd name="T12" fmla="*/ 0 w 1"/>
                  <a:gd name="T13" fmla="*/ 1 h 2"/>
                  <a:gd name="T14" fmla="*/ 1 w 1"/>
                  <a:gd name="T15" fmla="*/ 1 h 2"/>
                  <a:gd name="T16" fmla="*/ 0 w 1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5" name="ï$1ïḋé">
                <a:extLst>
                  <a:ext uri="{FF2B5EF4-FFF2-40B4-BE49-F238E27FC236}">
                    <a16:creationId xmlns:a16="http://schemas.microsoft.com/office/drawing/2014/main" id="{F7FC1909-5A32-431E-8201-A2E135EDBE59}"/>
                  </a:ext>
                </a:extLst>
              </p:cNvPr>
              <p:cNvSpPr/>
              <p:nvPr/>
            </p:nvSpPr>
            <p:spPr bwMode="auto">
              <a:xfrm>
                <a:off x="2112" y="36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6" name="îŝľîdè">
                <a:extLst>
                  <a:ext uri="{FF2B5EF4-FFF2-40B4-BE49-F238E27FC236}">
                    <a16:creationId xmlns:a16="http://schemas.microsoft.com/office/drawing/2014/main" id="{E7C8282F-4E28-4284-B324-D5E020A1A1DF}"/>
                  </a:ext>
                </a:extLst>
              </p:cNvPr>
              <p:cNvSpPr/>
              <p:nvPr/>
            </p:nvSpPr>
            <p:spPr bwMode="auto">
              <a:xfrm>
                <a:off x="2109" y="363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7" name="ïŝļíḍé">
                <a:extLst>
                  <a:ext uri="{FF2B5EF4-FFF2-40B4-BE49-F238E27FC236}">
                    <a16:creationId xmlns:a16="http://schemas.microsoft.com/office/drawing/2014/main" id="{DA3DDE55-61C8-4EBD-99F6-330DD5C07D9D}"/>
                  </a:ext>
                </a:extLst>
              </p:cNvPr>
              <p:cNvSpPr/>
              <p:nvPr/>
            </p:nvSpPr>
            <p:spPr bwMode="auto">
              <a:xfrm>
                <a:off x="2109" y="3627"/>
                <a:ext cx="3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8" name="îṡ1iḋè">
                <a:extLst>
                  <a:ext uri="{FF2B5EF4-FFF2-40B4-BE49-F238E27FC236}">
                    <a16:creationId xmlns:a16="http://schemas.microsoft.com/office/drawing/2014/main" id="{C8EC3D25-A559-4BE2-986D-0C651AFD2E89}"/>
                  </a:ext>
                </a:extLst>
              </p:cNvPr>
              <p:cNvSpPr/>
              <p:nvPr/>
            </p:nvSpPr>
            <p:spPr bwMode="auto">
              <a:xfrm>
                <a:off x="2112" y="363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9" name="îşļîḋè">
                <a:extLst>
                  <a:ext uri="{FF2B5EF4-FFF2-40B4-BE49-F238E27FC236}">
                    <a16:creationId xmlns:a16="http://schemas.microsoft.com/office/drawing/2014/main" id="{0F941825-7F38-467C-897F-4763029BF2DB}"/>
                  </a:ext>
                </a:extLst>
              </p:cNvPr>
              <p:cNvSpPr/>
              <p:nvPr/>
            </p:nvSpPr>
            <p:spPr bwMode="auto">
              <a:xfrm>
                <a:off x="2112" y="363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0" name="iSļíḍê">
                <a:extLst>
                  <a:ext uri="{FF2B5EF4-FFF2-40B4-BE49-F238E27FC236}">
                    <a16:creationId xmlns:a16="http://schemas.microsoft.com/office/drawing/2014/main" id="{859A17CD-93F8-47DC-A9C5-9F06C6670AB2}"/>
                  </a:ext>
                </a:extLst>
              </p:cNvPr>
              <p:cNvSpPr/>
              <p:nvPr/>
            </p:nvSpPr>
            <p:spPr bwMode="auto">
              <a:xfrm>
                <a:off x="2111" y="36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1" name="îṩ1îḓê">
                <a:extLst>
                  <a:ext uri="{FF2B5EF4-FFF2-40B4-BE49-F238E27FC236}">
                    <a16:creationId xmlns:a16="http://schemas.microsoft.com/office/drawing/2014/main" id="{E0F385A4-3318-45F2-BAF4-41EA976E28A0}"/>
                  </a:ext>
                </a:extLst>
              </p:cNvPr>
              <p:cNvSpPr/>
              <p:nvPr/>
            </p:nvSpPr>
            <p:spPr bwMode="auto">
              <a:xfrm>
                <a:off x="2113" y="36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2" name="iṥľîdé">
                <a:extLst>
                  <a:ext uri="{FF2B5EF4-FFF2-40B4-BE49-F238E27FC236}">
                    <a16:creationId xmlns:a16="http://schemas.microsoft.com/office/drawing/2014/main" id="{9C0AE081-1E14-48C5-8710-BF8734DFD199}"/>
                  </a:ext>
                </a:extLst>
              </p:cNvPr>
              <p:cNvSpPr/>
              <p:nvPr/>
            </p:nvSpPr>
            <p:spPr bwMode="auto">
              <a:xfrm>
                <a:off x="2113" y="363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3" name="í$lîḑè">
                <a:extLst>
                  <a:ext uri="{FF2B5EF4-FFF2-40B4-BE49-F238E27FC236}">
                    <a16:creationId xmlns:a16="http://schemas.microsoft.com/office/drawing/2014/main" id="{2BB57500-4318-40A2-BC05-CE8FBB945343}"/>
                  </a:ext>
                </a:extLst>
              </p:cNvPr>
              <p:cNvSpPr/>
              <p:nvPr/>
            </p:nvSpPr>
            <p:spPr bwMode="auto">
              <a:xfrm>
                <a:off x="2116" y="363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4" name="iŝ1îḋè">
                <a:extLst>
                  <a:ext uri="{FF2B5EF4-FFF2-40B4-BE49-F238E27FC236}">
                    <a16:creationId xmlns:a16="http://schemas.microsoft.com/office/drawing/2014/main" id="{C877CCC8-EF96-4A4E-8B2B-34E4DDE6FA7A}"/>
                  </a:ext>
                </a:extLst>
              </p:cNvPr>
              <p:cNvSpPr/>
              <p:nvPr/>
            </p:nvSpPr>
            <p:spPr bwMode="auto">
              <a:xfrm>
                <a:off x="2115" y="362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5" name="ïSľïḑe">
                <a:extLst>
                  <a:ext uri="{FF2B5EF4-FFF2-40B4-BE49-F238E27FC236}">
                    <a16:creationId xmlns:a16="http://schemas.microsoft.com/office/drawing/2014/main" id="{E3E99730-E1E5-42F7-9D34-DAED5F4E6480}"/>
                  </a:ext>
                </a:extLst>
              </p:cNvPr>
              <p:cNvSpPr/>
              <p:nvPr/>
            </p:nvSpPr>
            <p:spPr bwMode="auto">
              <a:xfrm>
                <a:off x="2114" y="3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6" name="ïŝlîḑê">
                <a:extLst>
                  <a:ext uri="{FF2B5EF4-FFF2-40B4-BE49-F238E27FC236}">
                    <a16:creationId xmlns:a16="http://schemas.microsoft.com/office/drawing/2014/main" id="{EFDEA299-3A78-4476-9547-8C1E01E88DB2}"/>
                  </a:ext>
                </a:extLst>
              </p:cNvPr>
              <p:cNvSpPr/>
              <p:nvPr/>
            </p:nvSpPr>
            <p:spPr bwMode="auto">
              <a:xfrm>
                <a:off x="2116" y="36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7" name="íSļiďé">
                <a:extLst>
                  <a:ext uri="{FF2B5EF4-FFF2-40B4-BE49-F238E27FC236}">
                    <a16:creationId xmlns:a16="http://schemas.microsoft.com/office/drawing/2014/main" id="{C38731D4-EF6C-407A-9990-F1863F06CCEF}"/>
                  </a:ext>
                </a:extLst>
              </p:cNvPr>
              <p:cNvSpPr/>
              <p:nvPr/>
            </p:nvSpPr>
            <p:spPr bwMode="auto">
              <a:xfrm>
                <a:off x="2118" y="3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8" name="ïSḷiḋe">
                <a:extLst>
                  <a:ext uri="{FF2B5EF4-FFF2-40B4-BE49-F238E27FC236}">
                    <a16:creationId xmlns:a16="http://schemas.microsoft.com/office/drawing/2014/main" id="{CA42F7DB-18AA-4090-97AB-BC0D6B26167A}"/>
                  </a:ext>
                </a:extLst>
              </p:cNvPr>
              <p:cNvSpPr/>
              <p:nvPr/>
            </p:nvSpPr>
            <p:spPr bwMode="auto">
              <a:xfrm>
                <a:off x="2118" y="36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9" name="iṡľidé">
                <a:extLst>
                  <a:ext uri="{FF2B5EF4-FFF2-40B4-BE49-F238E27FC236}">
                    <a16:creationId xmlns:a16="http://schemas.microsoft.com/office/drawing/2014/main" id="{02C07765-A7B7-4057-9678-62C2109F2C2D}"/>
                  </a:ext>
                </a:extLst>
              </p:cNvPr>
              <p:cNvSpPr/>
              <p:nvPr/>
            </p:nvSpPr>
            <p:spPr bwMode="auto">
              <a:xfrm>
                <a:off x="2115" y="36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0" name="ïSlîḑé">
                <a:extLst>
                  <a:ext uri="{FF2B5EF4-FFF2-40B4-BE49-F238E27FC236}">
                    <a16:creationId xmlns:a16="http://schemas.microsoft.com/office/drawing/2014/main" id="{1FCCBEC5-978A-40AC-9E0E-333FD9152326}"/>
                  </a:ext>
                </a:extLst>
              </p:cNvPr>
              <p:cNvSpPr/>
              <p:nvPr/>
            </p:nvSpPr>
            <p:spPr bwMode="auto">
              <a:xfrm>
                <a:off x="2113" y="361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1" name="î$ḻíďè">
                <a:extLst>
                  <a:ext uri="{FF2B5EF4-FFF2-40B4-BE49-F238E27FC236}">
                    <a16:creationId xmlns:a16="http://schemas.microsoft.com/office/drawing/2014/main" id="{17736DC7-F0EA-4892-B8C0-EF960FCEE7EB}"/>
                  </a:ext>
                </a:extLst>
              </p:cNvPr>
              <p:cNvSpPr/>
              <p:nvPr/>
            </p:nvSpPr>
            <p:spPr bwMode="auto">
              <a:xfrm>
                <a:off x="2117" y="362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2" name="išļíḋé">
                <a:extLst>
                  <a:ext uri="{FF2B5EF4-FFF2-40B4-BE49-F238E27FC236}">
                    <a16:creationId xmlns:a16="http://schemas.microsoft.com/office/drawing/2014/main" id="{F1C8385F-5263-4733-9F12-2C4FBD2BA0C1}"/>
                  </a:ext>
                </a:extLst>
              </p:cNvPr>
              <p:cNvSpPr/>
              <p:nvPr/>
            </p:nvSpPr>
            <p:spPr bwMode="auto">
              <a:xfrm>
                <a:off x="2117" y="3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3" name="îşḷíḓe">
                <a:extLst>
                  <a:ext uri="{FF2B5EF4-FFF2-40B4-BE49-F238E27FC236}">
                    <a16:creationId xmlns:a16="http://schemas.microsoft.com/office/drawing/2014/main" id="{E343D093-9344-4D76-9055-34A997EA346C}"/>
                  </a:ext>
                </a:extLst>
              </p:cNvPr>
              <p:cNvSpPr/>
              <p:nvPr/>
            </p:nvSpPr>
            <p:spPr bwMode="auto">
              <a:xfrm>
                <a:off x="2116" y="36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4" name="íšḷíḓè">
                <a:extLst>
                  <a:ext uri="{FF2B5EF4-FFF2-40B4-BE49-F238E27FC236}">
                    <a16:creationId xmlns:a16="http://schemas.microsoft.com/office/drawing/2014/main" id="{F9E52B29-D9FB-4D79-BF97-38F32C018F0F}"/>
                  </a:ext>
                </a:extLst>
              </p:cNvPr>
              <p:cNvSpPr/>
              <p:nvPr/>
            </p:nvSpPr>
            <p:spPr bwMode="auto">
              <a:xfrm>
                <a:off x="2116" y="362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5" name="îṣļîḓé">
                <a:extLst>
                  <a:ext uri="{FF2B5EF4-FFF2-40B4-BE49-F238E27FC236}">
                    <a16:creationId xmlns:a16="http://schemas.microsoft.com/office/drawing/2014/main" id="{E58B5E93-40E0-43FF-A5B2-FAB4A1B2B1FD}"/>
                  </a:ext>
                </a:extLst>
              </p:cNvPr>
              <p:cNvSpPr/>
              <p:nvPr/>
            </p:nvSpPr>
            <p:spPr bwMode="auto">
              <a:xfrm>
                <a:off x="2120" y="362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6" name="îŝľïḑé">
                <a:extLst>
                  <a:ext uri="{FF2B5EF4-FFF2-40B4-BE49-F238E27FC236}">
                    <a16:creationId xmlns:a16="http://schemas.microsoft.com/office/drawing/2014/main" id="{C78CD2D8-AD70-455A-930F-08826FCC85D5}"/>
                  </a:ext>
                </a:extLst>
              </p:cNvPr>
              <p:cNvSpPr/>
              <p:nvPr/>
            </p:nvSpPr>
            <p:spPr bwMode="auto">
              <a:xfrm>
                <a:off x="2119" y="362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7" name="ïṣlíďè">
                <a:extLst>
                  <a:ext uri="{FF2B5EF4-FFF2-40B4-BE49-F238E27FC236}">
                    <a16:creationId xmlns:a16="http://schemas.microsoft.com/office/drawing/2014/main" id="{BFD63520-6029-457A-A106-9696A7AA9A26}"/>
                  </a:ext>
                </a:extLst>
              </p:cNvPr>
              <p:cNvSpPr/>
              <p:nvPr/>
            </p:nvSpPr>
            <p:spPr bwMode="auto">
              <a:xfrm>
                <a:off x="2120" y="361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8" name="íṧlïḑe">
                <a:extLst>
                  <a:ext uri="{FF2B5EF4-FFF2-40B4-BE49-F238E27FC236}">
                    <a16:creationId xmlns:a16="http://schemas.microsoft.com/office/drawing/2014/main" id="{EC82E8B5-BCC5-46E0-8BB5-81CC01D0BFEC}"/>
                  </a:ext>
                </a:extLst>
              </p:cNvPr>
              <p:cNvSpPr/>
              <p:nvPr/>
            </p:nvSpPr>
            <p:spPr bwMode="auto">
              <a:xfrm>
                <a:off x="2121" y="361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9" name="ïṥliḋê">
                <a:extLst>
                  <a:ext uri="{FF2B5EF4-FFF2-40B4-BE49-F238E27FC236}">
                    <a16:creationId xmlns:a16="http://schemas.microsoft.com/office/drawing/2014/main" id="{C43DCE83-1C88-4E47-A76C-9C8BEAFC8D2B}"/>
                  </a:ext>
                </a:extLst>
              </p:cNvPr>
              <p:cNvSpPr/>
              <p:nvPr/>
            </p:nvSpPr>
            <p:spPr bwMode="auto">
              <a:xfrm>
                <a:off x="2119" y="361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0" name="ï$ľîḓè">
                <a:extLst>
                  <a:ext uri="{FF2B5EF4-FFF2-40B4-BE49-F238E27FC236}">
                    <a16:creationId xmlns:a16="http://schemas.microsoft.com/office/drawing/2014/main" id="{4ED72560-208D-4B20-9E4B-D9E6EF0E6B87}"/>
                  </a:ext>
                </a:extLst>
              </p:cNvPr>
              <p:cNvSpPr/>
              <p:nvPr/>
            </p:nvSpPr>
            <p:spPr bwMode="auto">
              <a:xfrm>
                <a:off x="2123" y="361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1" name="ïṣ1ïḓè">
                <a:extLst>
                  <a:ext uri="{FF2B5EF4-FFF2-40B4-BE49-F238E27FC236}">
                    <a16:creationId xmlns:a16="http://schemas.microsoft.com/office/drawing/2014/main" id="{1B913B20-6958-4615-87BF-B3906C291B07}"/>
                  </a:ext>
                </a:extLst>
              </p:cNvPr>
              <p:cNvSpPr/>
              <p:nvPr/>
            </p:nvSpPr>
            <p:spPr bwMode="auto">
              <a:xfrm>
                <a:off x="2125" y="3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2" name="iŝľiḑe">
                <a:extLst>
                  <a:ext uri="{FF2B5EF4-FFF2-40B4-BE49-F238E27FC236}">
                    <a16:creationId xmlns:a16="http://schemas.microsoft.com/office/drawing/2014/main" id="{AE33AFA9-D40C-4731-831B-1D2D77C9A5D0}"/>
                  </a:ext>
                </a:extLst>
              </p:cNvPr>
              <p:cNvSpPr/>
              <p:nvPr/>
            </p:nvSpPr>
            <p:spPr bwMode="auto">
              <a:xfrm>
                <a:off x="2130" y="362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3" name="ïsḻíďê">
                <a:extLst>
                  <a:ext uri="{FF2B5EF4-FFF2-40B4-BE49-F238E27FC236}">
                    <a16:creationId xmlns:a16="http://schemas.microsoft.com/office/drawing/2014/main" id="{F2FC821F-ECE6-4374-A15E-155F61340CD1}"/>
                  </a:ext>
                </a:extLst>
              </p:cNvPr>
              <p:cNvSpPr/>
              <p:nvPr/>
            </p:nvSpPr>
            <p:spPr bwMode="auto">
              <a:xfrm>
                <a:off x="2131" y="364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4" name="iṣ1íḓe">
                <a:extLst>
                  <a:ext uri="{FF2B5EF4-FFF2-40B4-BE49-F238E27FC236}">
                    <a16:creationId xmlns:a16="http://schemas.microsoft.com/office/drawing/2014/main" id="{DCA60DD3-17D6-4CDC-91B3-F2C6BF0F6C02}"/>
                  </a:ext>
                </a:extLst>
              </p:cNvPr>
              <p:cNvSpPr/>
              <p:nvPr/>
            </p:nvSpPr>
            <p:spPr bwMode="auto">
              <a:xfrm>
                <a:off x="2127" y="3650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5" name="íṩľîdè">
                <a:extLst>
                  <a:ext uri="{FF2B5EF4-FFF2-40B4-BE49-F238E27FC236}">
                    <a16:creationId xmlns:a16="http://schemas.microsoft.com/office/drawing/2014/main" id="{28F48F26-3F54-4027-8E18-5C24CFD803CE}"/>
                  </a:ext>
                </a:extLst>
              </p:cNvPr>
              <p:cNvSpPr/>
              <p:nvPr/>
            </p:nvSpPr>
            <p:spPr bwMode="auto">
              <a:xfrm>
                <a:off x="2116" y="363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6" name="i$ḷïḍè">
                <a:extLst>
                  <a:ext uri="{FF2B5EF4-FFF2-40B4-BE49-F238E27FC236}">
                    <a16:creationId xmlns:a16="http://schemas.microsoft.com/office/drawing/2014/main" id="{4FADBC57-3F35-47FA-9C1A-E7B3677E9116}"/>
                  </a:ext>
                </a:extLst>
              </p:cNvPr>
              <p:cNvSpPr/>
              <p:nvPr/>
            </p:nvSpPr>
            <p:spPr bwMode="auto">
              <a:xfrm>
                <a:off x="2118" y="3640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7" name="íṥ1îďê">
                <a:extLst>
                  <a:ext uri="{FF2B5EF4-FFF2-40B4-BE49-F238E27FC236}">
                    <a16:creationId xmlns:a16="http://schemas.microsoft.com/office/drawing/2014/main" id="{661FE4E2-6685-4777-BCA0-C713F44A9878}"/>
                  </a:ext>
                </a:extLst>
              </p:cNvPr>
              <p:cNvSpPr/>
              <p:nvPr/>
            </p:nvSpPr>
            <p:spPr bwMode="auto">
              <a:xfrm>
                <a:off x="2121" y="363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8" name="ïŝ1iḋe">
                <a:extLst>
                  <a:ext uri="{FF2B5EF4-FFF2-40B4-BE49-F238E27FC236}">
                    <a16:creationId xmlns:a16="http://schemas.microsoft.com/office/drawing/2014/main" id="{BBF27094-42A9-4EF6-A3E8-662AD9D26A7F}"/>
                  </a:ext>
                </a:extLst>
              </p:cNvPr>
              <p:cNvSpPr/>
              <p:nvPr/>
            </p:nvSpPr>
            <p:spPr bwMode="auto">
              <a:xfrm>
                <a:off x="2120" y="363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9" name="ïṡľîḑe">
                <a:extLst>
                  <a:ext uri="{FF2B5EF4-FFF2-40B4-BE49-F238E27FC236}">
                    <a16:creationId xmlns:a16="http://schemas.microsoft.com/office/drawing/2014/main" id="{3A0FE7FA-8C7B-4A8B-B873-D5402198B096}"/>
                  </a:ext>
                </a:extLst>
              </p:cNvPr>
              <p:cNvSpPr/>
              <p:nvPr/>
            </p:nvSpPr>
            <p:spPr bwMode="auto">
              <a:xfrm>
                <a:off x="2120" y="362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0" name="iṥḻïḑè">
                <a:extLst>
                  <a:ext uri="{FF2B5EF4-FFF2-40B4-BE49-F238E27FC236}">
                    <a16:creationId xmlns:a16="http://schemas.microsoft.com/office/drawing/2014/main" id="{2A18DD90-9751-45BD-8034-9C025752A203}"/>
                  </a:ext>
                </a:extLst>
              </p:cNvPr>
              <p:cNvSpPr/>
              <p:nvPr/>
            </p:nvSpPr>
            <p:spPr bwMode="auto">
              <a:xfrm>
                <a:off x="2122" y="362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1" name="ïṩļïďè">
                <a:extLst>
                  <a:ext uri="{FF2B5EF4-FFF2-40B4-BE49-F238E27FC236}">
                    <a16:creationId xmlns:a16="http://schemas.microsoft.com/office/drawing/2014/main" id="{437CC940-D4AA-4588-89A2-39A1AA2E34FB}"/>
                  </a:ext>
                </a:extLst>
              </p:cNvPr>
              <p:cNvSpPr/>
              <p:nvPr/>
            </p:nvSpPr>
            <p:spPr bwMode="auto">
              <a:xfrm>
                <a:off x="2121" y="362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2" name="íşḷîḋè">
                <a:extLst>
                  <a:ext uri="{FF2B5EF4-FFF2-40B4-BE49-F238E27FC236}">
                    <a16:creationId xmlns:a16="http://schemas.microsoft.com/office/drawing/2014/main" id="{59366766-A13A-429C-826C-B769455C32B9}"/>
                  </a:ext>
                </a:extLst>
              </p:cNvPr>
              <p:cNvSpPr/>
              <p:nvPr/>
            </p:nvSpPr>
            <p:spPr bwMode="auto">
              <a:xfrm>
                <a:off x="2124" y="3623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3" name="ïṡḷiḑe">
                <a:extLst>
                  <a:ext uri="{FF2B5EF4-FFF2-40B4-BE49-F238E27FC236}">
                    <a16:creationId xmlns:a16="http://schemas.microsoft.com/office/drawing/2014/main" id="{0FDCFDFB-782D-421D-BF9E-4BADC3164824}"/>
                  </a:ext>
                </a:extLst>
              </p:cNvPr>
              <p:cNvSpPr/>
              <p:nvPr/>
            </p:nvSpPr>
            <p:spPr bwMode="auto">
              <a:xfrm>
                <a:off x="2123" y="362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4" name="islíḓê">
                <a:extLst>
                  <a:ext uri="{FF2B5EF4-FFF2-40B4-BE49-F238E27FC236}">
                    <a16:creationId xmlns:a16="http://schemas.microsoft.com/office/drawing/2014/main" id="{0C00842D-F182-4176-9207-636F11BC539B}"/>
                  </a:ext>
                </a:extLst>
              </p:cNvPr>
              <p:cNvSpPr/>
              <p:nvPr/>
            </p:nvSpPr>
            <p:spPr bwMode="auto">
              <a:xfrm>
                <a:off x="2120" y="362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5" name="iṣḷîḓê">
                <a:extLst>
                  <a:ext uri="{FF2B5EF4-FFF2-40B4-BE49-F238E27FC236}">
                    <a16:creationId xmlns:a16="http://schemas.microsoft.com/office/drawing/2014/main" id="{D9049AE7-77F4-4893-85F6-E18910A65716}"/>
                  </a:ext>
                </a:extLst>
              </p:cNvPr>
              <p:cNvSpPr/>
              <p:nvPr/>
            </p:nvSpPr>
            <p:spPr bwMode="auto">
              <a:xfrm>
                <a:off x="2125" y="36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6" name="íṩḻïḓè">
                <a:extLst>
                  <a:ext uri="{FF2B5EF4-FFF2-40B4-BE49-F238E27FC236}">
                    <a16:creationId xmlns:a16="http://schemas.microsoft.com/office/drawing/2014/main" id="{402C2CC5-85FC-49B6-8446-29D5AFF0B4B2}"/>
                  </a:ext>
                </a:extLst>
              </p:cNvPr>
              <p:cNvSpPr/>
              <p:nvPr/>
            </p:nvSpPr>
            <p:spPr bwMode="auto">
              <a:xfrm>
                <a:off x="2127" y="36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7" name="íšḷîďe">
                <a:extLst>
                  <a:ext uri="{FF2B5EF4-FFF2-40B4-BE49-F238E27FC236}">
                    <a16:creationId xmlns:a16="http://schemas.microsoft.com/office/drawing/2014/main" id="{DC15C2A0-40C6-42AD-B467-27704ACF646D}"/>
                  </a:ext>
                </a:extLst>
              </p:cNvPr>
              <p:cNvSpPr/>
              <p:nvPr/>
            </p:nvSpPr>
            <p:spPr bwMode="auto">
              <a:xfrm>
                <a:off x="2131" y="362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8" name="í$liḓe">
                <a:extLst>
                  <a:ext uri="{FF2B5EF4-FFF2-40B4-BE49-F238E27FC236}">
                    <a16:creationId xmlns:a16="http://schemas.microsoft.com/office/drawing/2014/main" id="{43CBAB2F-4B1E-4D0A-8C70-74BCE30049B2}"/>
                  </a:ext>
                </a:extLst>
              </p:cNvPr>
              <p:cNvSpPr/>
              <p:nvPr/>
            </p:nvSpPr>
            <p:spPr bwMode="auto">
              <a:xfrm>
                <a:off x="2134" y="362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9" name="íSḻïḑè">
                <a:extLst>
                  <a:ext uri="{FF2B5EF4-FFF2-40B4-BE49-F238E27FC236}">
                    <a16:creationId xmlns:a16="http://schemas.microsoft.com/office/drawing/2014/main" id="{AF6473E2-FD73-4C0D-A10D-AC005A909BA3}"/>
                  </a:ext>
                </a:extLst>
              </p:cNvPr>
              <p:cNvSpPr/>
              <p:nvPr/>
            </p:nvSpPr>
            <p:spPr bwMode="auto">
              <a:xfrm>
                <a:off x="2131" y="36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0" name="iṣḷîḓè">
                <a:extLst>
                  <a:ext uri="{FF2B5EF4-FFF2-40B4-BE49-F238E27FC236}">
                    <a16:creationId xmlns:a16="http://schemas.microsoft.com/office/drawing/2014/main" id="{983E1503-0678-4229-B38A-95B869CCA805}"/>
                  </a:ext>
                </a:extLst>
              </p:cNvPr>
              <p:cNvSpPr/>
              <p:nvPr/>
            </p:nvSpPr>
            <p:spPr bwMode="auto">
              <a:xfrm>
                <a:off x="2133" y="363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1" name="îṣlïḋé">
                <a:extLst>
                  <a:ext uri="{FF2B5EF4-FFF2-40B4-BE49-F238E27FC236}">
                    <a16:creationId xmlns:a16="http://schemas.microsoft.com/office/drawing/2014/main" id="{BD4194C7-189A-4F16-92A5-BC2BA7DE9B7E}"/>
                  </a:ext>
                </a:extLst>
              </p:cNvPr>
              <p:cNvSpPr/>
              <p:nvPr/>
            </p:nvSpPr>
            <p:spPr bwMode="auto">
              <a:xfrm>
                <a:off x="2135" y="36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2" name="ísļíďê">
                <a:extLst>
                  <a:ext uri="{FF2B5EF4-FFF2-40B4-BE49-F238E27FC236}">
                    <a16:creationId xmlns:a16="http://schemas.microsoft.com/office/drawing/2014/main" id="{4BEA1047-6134-47F8-8C34-E696FF1973F1}"/>
                  </a:ext>
                </a:extLst>
              </p:cNvPr>
              <p:cNvSpPr/>
              <p:nvPr/>
            </p:nvSpPr>
            <p:spPr bwMode="auto">
              <a:xfrm>
                <a:off x="2130" y="365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3" name="íṥlidé">
                <a:extLst>
                  <a:ext uri="{FF2B5EF4-FFF2-40B4-BE49-F238E27FC236}">
                    <a16:creationId xmlns:a16="http://schemas.microsoft.com/office/drawing/2014/main" id="{CA42F80D-0670-49AD-BD45-CA0A52F62431}"/>
                  </a:ext>
                </a:extLst>
              </p:cNvPr>
              <p:cNvSpPr/>
              <p:nvPr/>
            </p:nvSpPr>
            <p:spPr bwMode="auto">
              <a:xfrm>
                <a:off x="2131" y="36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4" name="îSḻîḍé">
                <a:extLst>
                  <a:ext uri="{FF2B5EF4-FFF2-40B4-BE49-F238E27FC236}">
                    <a16:creationId xmlns:a16="http://schemas.microsoft.com/office/drawing/2014/main" id="{71565CD5-7ECC-476B-BCD7-C11D8927920A}"/>
                  </a:ext>
                </a:extLst>
              </p:cNvPr>
              <p:cNvSpPr/>
              <p:nvPr/>
            </p:nvSpPr>
            <p:spPr bwMode="auto">
              <a:xfrm>
                <a:off x="2105" y="363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5" name="ïṩḻíḓe">
                <a:extLst>
                  <a:ext uri="{FF2B5EF4-FFF2-40B4-BE49-F238E27FC236}">
                    <a16:creationId xmlns:a16="http://schemas.microsoft.com/office/drawing/2014/main" id="{8F18D34E-292F-4DD9-A64A-AD95234F99A0}"/>
                  </a:ext>
                </a:extLst>
              </p:cNvPr>
              <p:cNvSpPr/>
              <p:nvPr/>
            </p:nvSpPr>
            <p:spPr bwMode="auto">
              <a:xfrm>
                <a:off x="2107" y="363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6" name="îṣ1ídè">
                <a:extLst>
                  <a:ext uri="{FF2B5EF4-FFF2-40B4-BE49-F238E27FC236}">
                    <a16:creationId xmlns:a16="http://schemas.microsoft.com/office/drawing/2014/main" id="{4D219195-E4BA-4BF9-A6F2-E6218AAAB82F}"/>
                  </a:ext>
                </a:extLst>
              </p:cNvPr>
              <p:cNvSpPr/>
              <p:nvPr/>
            </p:nvSpPr>
            <p:spPr bwMode="auto">
              <a:xfrm>
                <a:off x="2108" y="36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7" name="ïṡḻîḓé">
                <a:extLst>
                  <a:ext uri="{FF2B5EF4-FFF2-40B4-BE49-F238E27FC236}">
                    <a16:creationId xmlns:a16="http://schemas.microsoft.com/office/drawing/2014/main" id="{983C9420-9FBE-43DD-894E-4C38662640AD}"/>
                  </a:ext>
                </a:extLst>
              </p:cNvPr>
              <p:cNvSpPr/>
              <p:nvPr/>
            </p:nvSpPr>
            <p:spPr bwMode="auto">
              <a:xfrm>
                <a:off x="2107" y="364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8" name="îšliḑe">
                <a:extLst>
                  <a:ext uri="{FF2B5EF4-FFF2-40B4-BE49-F238E27FC236}">
                    <a16:creationId xmlns:a16="http://schemas.microsoft.com/office/drawing/2014/main" id="{2A847DB1-A00A-4C89-A4E4-4681AD5E9665}"/>
                  </a:ext>
                </a:extLst>
              </p:cNvPr>
              <p:cNvSpPr/>
              <p:nvPr/>
            </p:nvSpPr>
            <p:spPr bwMode="auto">
              <a:xfrm>
                <a:off x="2106" y="363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9" name="işļidê">
                <a:extLst>
                  <a:ext uri="{FF2B5EF4-FFF2-40B4-BE49-F238E27FC236}">
                    <a16:creationId xmlns:a16="http://schemas.microsoft.com/office/drawing/2014/main" id="{CF18D757-2446-40A6-B286-096B07319E89}"/>
                  </a:ext>
                </a:extLst>
              </p:cNvPr>
              <p:cNvSpPr/>
              <p:nvPr/>
            </p:nvSpPr>
            <p:spPr bwMode="auto">
              <a:xfrm>
                <a:off x="2114" y="36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0" name="íslîdê">
                <a:extLst>
                  <a:ext uri="{FF2B5EF4-FFF2-40B4-BE49-F238E27FC236}">
                    <a16:creationId xmlns:a16="http://schemas.microsoft.com/office/drawing/2014/main" id="{1B96F470-D7A8-4298-B61E-43B5FC892E7E}"/>
                  </a:ext>
                </a:extLst>
              </p:cNvPr>
              <p:cNvSpPr/>
              <p:nvPr/>
            </p:nvSpPr>
            <p:spPr bwMode="auto">
              <a:xfrm>
                <a:off x="2115" y="364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1" name="ïṧľíḓè">
                <a:extLst>
                  <a:ext uri="{FF2B5EF4-FFF2-40B4-BE49-F238E27FC236}">
                    <a16:creationId xmlns:a16="http://schemas.microsoft.com/office/drawing/2014/main" id="{CFE49531-1678-4FCC-8A53-A99C2C0225C5}"/>
                  </a:ext>
                </a:extLst>
              </p:cNvPr>
              <p:cNvSpPr/>
              <p:nvPr/>
            </p:nvSpPr>
            <p:spPr bwMode="auto">
              <a:xfrm>
                <a:off x="2115" y="36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2" name="îšľïdé">
                <a:extLst>
                  <a:ext uri="{FF2B5EF4-FFF2-40B4-BE49-F238E27FC236}">
                    <a16:creationId xmlns:a16="http://schemas.microsoft.com/office/drawing/2014/main" id="{5C983C3D-18AF-49EC-BFE8-5B2C056D2257}"/>
                  </a:ext>
                </a:extLst>
              </p:cNvPr>
              <p:cNvSpPr/>
              <p:nvPr/>
            </p:nvSpPr>
            <p:spPr bwMode="auto">
              <a:xfrm>
                <a:off x="2112" y="3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3" name="îslíďè">
                <a:extLst>
                  <a:ext uri="{FF2B5EF4-FFF2-40B4-BE49-F238E27FC236}">
                    <a16:creationId xmlns:a16="http://schemas.microsoft.com/office/drawing/2014/main" id="{3F494565-07AB-4DB0-83B0-24CB904A5692}"/>
                  </a:ext>
                </a:extLst>
              </p:cNvPr>
              <p:cNvSpPr/>
              <p:nvPr/>
            </p:nvSpPr>
            <p:spPr bwMode="auto">
              <a:xfrm>
                <a:off x="2112" y="363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4" name="îṣḷïḋê">
                <a:extLst>
                  <a:ext uri="{FF2B5EF4-FFF2-40B4-BE49-F238E27FC236}">
                    <a16:creationId xmlns:a16="http://schemas.microsoft.com/office/drawing/2014/main" id="{80DC37BD-D937-40F7-B51F-EDEEF283D2E0}"/>
                  </a:ext>
                </a:extLst>
              </p:cNvPr>
              <p:cNvSpPr/>
              <p:nvPr/>
            </p:nvSpPr>
            <p:spPr bwMode="auto">
              <a:xfrm>
                <a:off x="2107" y="363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5" name="îṣľíďê">
                <a:extLst>
                  <a:ext uri="{FF2B5EF4-FFF2-40B4-BE49-F238E27FC236}">
                    <a16:creationId xmlns:a16="http://schemas.microsoft.com/office/drawing/2014/main" id="{1E88C816-E77F-4A3C-A05B-C534C2083713}"/>
                  </a:ext>
                </a:extLst>
              </p:cNvPr>
              <p:cNvSpPr/>
              <p:nvPr/>
            </p:nvSpPr>
            <p:spPr bwMode="auto">
              <a:xfrm>
                <a:off x="2105" y="363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6" name="ïṩliḓê">
                <a:extLst>
                  <a:ext uri="{FF2B5EF4-FFF2-40B4-BE49-F238E27FC236}">
                    <a16:creationId xmlns:a16="http://schemas.microsoft.com/office/drawing/2014/main" id="{5BBAED0C-8AEE-474C-A6E7-4BFCAC86A5D8}"/>
                  </a:ext>
                </a:extLst>
              </p:cNvPr>
              <p:cNvSpPr/>
              <p:nvPr/>
            </p:nvSpPr>
            <p:spPr bwMode="auto">
              <a:xfrm>
                <a:off x="2106" y="364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7" name="is1ïḑé">
                <a:extLst>
                  <a:ext uri="{FF2B5EF4-FFF2-40B4-BE49-F238E27FC236}">
                    <a16:creationId xmlns:a16="http://schemas.microsoft.com/office/drawing/2014/main" id="{B786B1F5-BAC8-45C2-8EEF-723F39CE868F}"/>
                  </a:ext>
                </a:extLst>
              </p:cNvPr>
              <p:cNvSpPr/>
              <p:nvPr/>
            </p:nvSpPr>
            <p:spPr bwMode="auto">
              <a:xfrm>
                <a:off x="2106" y="3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8" name="î$ḻïḍe">
                <a:extLst>
                  <a:ext uri="{FF2B5EF4-FFF2-40B4-BE49-F238E27FC236}">
                    <a16:creationId xmlns:a16="http://schemas.microsoft.com/office/drawing/2014/main" id="{82A79266-DD93-4698-A88D-8683872ED288}"/>
                  </a:ext>
                </a:extLst>
              </p:cNvPr>
              <p:cNvSpPr/>
              <p:nvPr/>
            </p:nvSpPr>
            <p:spPr bwMode="auto">
              <a:xfrm>
                <a:off x="2107" y="364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9" name="í$1ïdé">
                <a:extLst>
                  <a:ext uri="{FF2B5EF4-FFF2-40B4-BE49-F238E27FC236}">
                    <a16:creationId xmlns:a16="http://schemas.microsoft.com/office/drawing/2014/main" id="{233B6568-043A-4685-B046-F44F40E64C15}"/>
                  </a:ext>
                </a:extLst>
              </p:cNvPr>
              <p:cNvSpPr/>
              <p:nvPr/>
            </p:nvSpPr>
            <p:spPr bwMode="auto">
              <a:xfrm>
                <a:off x="2107" y="364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0" name="işļîďe">
                <a:extLst>
                  <a:ext uri="{FF2B5EF4-FFF2-40B4-BE49-F238E27FC236}">
                    <a16:creationId xmlns:a16="http://schemas.microsoft.com/office/drawing/2014/main" id="{9AB7EB65-F76E-45D9-8793-24ECBAD50085}"/>
                  </a:ext>
                </a:extLst>
              </p:cNvPr>
              <p:cNvSpPr/>
              <p:nvPr/>
            </p:nvSpPr>
            <p:spPr bwMode="auto">
              <a:xfrm>
                <a:off x="2109" y="3647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1" name="ïṡ1îdé">
                <a:extLst>
                  <a:ext uri="{FF2B5EF4-FFF2-40B4-BE49-F238E27FC236}">
                    <a16:creationId xmlns:a16="http://schemas.microsoft.com/office/drawing/2014/main" id="{540016D0-90DD-4C68-86D1-8DBFA9381EF5}"/>
                  </a:ext>
                </a:extLst>
              </p:cNvPr>
              <p:cNvSpPr/>
              <p:nvPr/>
            </p:nvSpPr>
            <p:spPr bwMode="auto">
              <a:xfrm>
                <a:off x="2109" y="3643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2" name="íŝľídê">
                <a:extLst>
                  <a:ext uri="{FF2B5EF4-FFF2-40B4-BE49-F238E27FC236}">
                    <a16:creationId xmlns:a16="http://schemas.microsoft.com/office/drawing/2014/main" id="{0200F29D-4568-4CD3-A8F0-F63CD5F82131}"/>
                  </a:ext>
                </a:extLst>
              </p:cNvPr>
              <p:cNvSpPr/>
              <p:nvPr/>
            </p:nvSpPr>
            <p:spPr bwMode="auto">
              <a:xfrm>
                <a:off x="2109" y="3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3" name="íṣ1iḋe">
                <a:extLst>
                  <a:ext uri="{FF2B5EF4-FFF2-40B4-BE49-F238E27FC236}">
                    <a16:creationId xmlns:a16="http://schemas.microsoft.com/office/drawing/2014/main" id="{15E4DC90-D6A7-4C05-B55D-6F0ED4ECFDB8}"/>
                  </a:ext>
                </a:extLst>
              </p:cNvPr>
              <p:cNvSpPr/>
              <p:nvPr/>
            </p:nvSpPr>
            <p:spPr bwMode="auto">
              <a:xfrm>
                <a:off x="2109" y="364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4" name="ïṣlíďé">
                <a:extLst>
                  <a:ext uri="{FF2B5EF4-FFF2-40B4-BE49-F238E27FC236}">
                    <a16:creationId xmlns:a16="http://schemas.microsoft.com/office/drawing/2014/main" id="{F7CD0ED9-B75A-4A68-A376-02E1E4D41CF8}"/>
                  </a:ext>
                </a:extLst>
              </p:cNvPr>
              <p:cNvSpPr/>
              <p:nvPr/>
            </p:nvSpPr>
            <p:spPr bwMode="auto">
              <a:xfrm>
                <a:off x="2115" y="3640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5" name="ïsľîďê">
                <a:extLst>
                  <a:ext uri="{FF2B5EF4-FFF2-40B4-BE49-F238E27FC236}">
                    <a16:creationId xmlns:a16="http://schemas.microsoft.com/office/drawing/2014/main" id="{C9FE8D4A-1366-428F-8804-F0DE3255C67E}"/>
                  </a:ext>
                </a:extLst>
              </p:cNvPr>
              <p:cNvSpPr/>
              <p:nvPr/>
            </p:nvSpPr>
            <p:spPr bwMode="auto">
              <a:xfrm>
                <a:off x="2117" y="364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6" name="íṣ1ïde">
                <a:extLst>
                  <a:ext uri="{FF2B5EF4-FFF2-40B4-BE49-F238E27FC236}">
                    <a16:creationId xmlns:a16="http://schemas.microsoft.com/office/drawing/2014/main" id="{D7F415C8-D40F-4898-BA52-DBD12FBA0BB8}"/>
                  </a:ext>
                </a:extLst>
              </p:cNvPr>
              <p:cNvSpPr/>
              <p:nvPr/>
            </p:nvSpPr>
            <p:spPr bwMode="auto">
              <a:xfrm>
                <a:off x="2121" y="364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7" name="îSliḍê">
                <a:extLst>
                  <a:ext uri="{FF2B5EF4-FFF2-40B4-BE49-F238E27FC236}">
                    <a16:creationId xmlns:a16="http://schemas.microsoft.com/office/drawing/2014/main" id="{4BD7C238-48BA-4E88-B50E-CDC97A8C51EC}"/>
                  </a:ext>
                </a:extLst>
              </p:cNvPr>
              <p:cNvSpPr/>
              <p:nvPr/>
            </p:nvSpPr>
            <p:spPr bwMode="auto">
              <a:xfrm>
                <a:off x="2121" y="364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8" name="îSlíḍè">
                <a:extLst>
                  <a:ext uri="{FF2B5EF4-FFF2-40B4-BE49-F238E27FC236}">
                    <a16:creationId xmlns:a16="http://schemas.microsoft.com/office/drawing/2014/main" id="{64D001A4-725D-4843-A02C-DF47BCBA8851}"/>
                  </a:ext>
                </a:extLst>
              </p:cNvPr>
              <p:cNvSpPr/>
              <p:nvPr/>
            </p:nvSpPr>
            <p:spPr bwMode="auto">
              <a:xfrm>
                <a:off x="2122" y="365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9" name="íşḷîḓè">
                <a:extLst>
                  <a:ext uri="{FF2B5EF4-FFF2-40B4-BE49-F238E27FC236}">
                    <a16:creationId xmlns:a16="http://schemas.microsoft.com/office/drawing/2014/main" id="{47FF75DD-57C5-47AD-8272-E8C9DBE8205D}"/>
                  </a:ext>
                </a:extLst>
              </p:cNvPr>
              <p:cNvSpPr/>
              <p:nvPr/>
            </p:nvSpPr>
            <p:spPr bwMode="auto">
              <a:xfrm>
                <a:off x="2124" y="365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0" name="ïṩļíḓê">
                <a:extLst>
                  <a:ext uri="{FF2B5EF4-FFF2-40B4-BE49-F238E27FC236}">
                    <a16:creationId xmlns:a16="http://schemas.microsoft.com/office/drawing/2014/main" id="{CB9E7AF4-1D32-4F32-9845-13D081E8C294}"/>
                  </a:ext>
                </a:extLst>
              </p:cNvPr>
              <p:cNvSpPr/>
              <p:nvPr/>
            </p:nvSpPr>
            <p:spPr bwMode="auto">
              <a:xfrm>
                <a:off x="2123" y="365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1" name="iṧḷîdè">
                <a:extLst>
                  <a:ext uri="{FF2B5EF4-FFF2-40B4-BE49-F238E27FC236}">
                    <a16:creationId xmlns:a16="http://schemas.microsoft.com/office/drawing/2014/main" id="{410F8324-8C3F-41A7-97D3-FE008B1AFA06}"/>
                  </a:ext>
                </a:extLst>
              </p:cNvPr>
              <p:cNvSpPr/>
              <p:nvPr/>
            </p:nvSpPr>
            <p:spPr bwMode="auto">
              <a:xfrm>
                <a:off x="2122" y="365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2" name="îṡļiḍe">
                <a:extLst>
                  <a:ext uri="{FF2B5EF4-FFF2-40B4-BE49-F238E27FC236}">
                    <a16:creationId xmlns:a16="http://schemas.microsoft.com/office/drawing/2014/main" id="{7D17CCCE-448A-45C3-B79E-9F4C9BCF13B7}"/>
                  </a:ext>
                </a:extLst>
              </p:cNvPr>
              <p:cNvSpPr/>
              <p:nvPr/>
            </p:nvSpPr>
            <p:spPr bwMode="auto">
              <a:xfrm>
                <a:off x="2117" y="365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3" name="ïṣlíḓê">
                <a:extLst>
                  <a:ext uri="{FF2B5EF4-FFF2-40B4-BE49-F238E27FC236}">
                    <a16:creationId xmlns:a16="http://schemas.microsoft.com/office/drawing/2014/main" id="{FE266DD3-33EF-48E5-878E-A722CE1077A9}"/>
                  </a:ext>
                </a:extLst>
              </p:cNvPr>
              <p:cNvSpPr/>
              <p:nvPr/>
            </p:nvSpPr>
            <p:spPr bwMode="auto">
              <a:xfrm>
                <a:off x="2117" y="365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4" name="îṥḷiḍe">
                <a:extLst>
                  <a:ext uri="{FF2B5EF4-FFF2-40B4-BE49-F238E27FC236}">
                    <a16:creationId xmlns:a16="http://schemas.microsoft.com/office/drawing/2014/main" id="{FEC1B616-5EDC-497B-BB0D-CEBBC1AAF60B}"/>
                  </a:ext>
                </a:extLst>
              </p:cNvPr>
              <p:cNvSpPr/>
              <p:nvPr/>
            </p:nvSpPr>
            <p:spPr bwMode="auto">
              <a:xfrm>
                <a:off x="2119" y="36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5" name="iṧḻïdé">
                <a:extLst>
                  <a:ext uri="{FF2B5EF4-FFF2-40B4-BE49-F238E27FC236}">
                    <a16:creationId xmlns:a16="http://schemas.microsoft.com/office/drawing/2014/main" id="{8DEDB704-D5B0-4C00-9623-97B2A948EF10}"/>
                  </a:ext>
                </a:extLst>
              </p:cNvPr>
              <p:cNvSpPr/>
              <p:nvPr/>
            </p:nvSpPr>
            <p:spPr bwMode="auto">
              <a:xfrm>
                <a:off x="2120" y="365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6" name="îṡľídé">
                <a:extLst>
                  <a:ext uri="{FF2B5EF4-FFF2-40B4-BE49-F238E27FC236}">
                    <a16:creationId xmlns:a16="http://schemas.microsoft.com/office/drawing/2014/main" id="{3C221462-C660-4761-B364-D3FE9B561775}"/>
                  </a:ext>
                </a:extLst>
              </p:cNvPr>
              <p:cNvSpPr/>
              <p:nvPr/>
            </p:nvSpPr>
            <p:spPr bwMode="auto">
              <a:xfrm>
                <a:off x="2119" y="365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7" name="is1ïḑe">
                <a:extLst>
                  <a:ext uri="{FF2B5EF4-FFF2-40B4-BE49-F238E27FC236}">
                    <a16:creationId xmlns:a16="http://schemas.microsoft.com/office/drawing/2014/main" id="{A5083E1F-F5E8-4B41-843B-26BC83699020}"/>
                  </a:ext>
                </a:extLst>
              </p:cNvPr>
              <p:cNvSpPr/>
              <p:nvPr/>
            </p:nvSpPr>
            <p:spPr bwMode="auto">
              <a:xfrm>
                <a:off x="2113" y="365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8" name="ïṡļíḓe">
                <a:extLst>
                  <a:ext uri="{FF2B5EF4-FFF2-40B4-BE49-F238E27FC236}">
                    <a16:creationId xmlns:a16="http://schemas.microsoft.com/office/drawing/2014/main" id="{A32ACB7A-6756-40E6-9350-C9051E793738}"/>
                  </a:ext>
                </a:extLst>
              </p:cNvPr>
              <p:cNvSpPr/>
              <p:nvPr/>
            </p:nvSpPr>
            <p:spPr bwMode="auto">
              <a:xfrm>
                <a:off x="2115" y="365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9" name="iṥḷïḓe">
                <a:extLst>
                  <a:ext uri="{FF2B5EF4-FFF2-40B4-BE49-F238E27FC236}">
                    <a16:creationId xmlns:a16="http://schemas.microsoft.com/office/drawing/2014/main" id="{AE4DE4D2-6270-47F9-9785-3BBDCB741C65}"/>
                  </a:ext>
                </a:extLst>
              </p:cNvPr>
              <p:cNvSpPr/>
              <p:nvPr/>
            </p:nvSpPr>
            <p:spPr bwMode="auto">
              <a:xfrm>
                <a:off x="2118" y="365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0" name="i$ľîḍè">
                <a:extLst>
                  <a:ext uri="{FF2B5EF4-FFF2-40B4-BE49-F238E27FC236}">
                    <a16:creationId xmlns:a16="http://schemas.microsoft.com/office/drawing/2014/main" id="{887453F9-8C67-44EB-8323-56BFB6F68DF0}"/>
                  </a:ext>
                </a:extLst>
              </p:cNvPr>
              <p:cNvSpPr/>
              <p:nvPr/>
            </p:nvSpPr>
            <p:spPr bwMode="auto">
              <a:xfrm>
                <a:off x="2120" y="365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1" name="íšlïḍe">
                <a:extLst>
                  <a:ext uri="{FF2B5EF4-FFF2-40B4-BE49-F238E27FC236}">
                    <a16:creationId xmlns:a16="http://schemas.microsoft.com/office/drawing/2014/main" id="{8FFB4ACC-116D-4ACD-AF8E-9F8507689C0B}"/>
                  </a:ext>
                </a:extLst>
              </p:cNvPr>
              <p:cNvSpPr/>
              <p:nvPr/>
            </p:nvSpPr>
            <p:spPr bwMode="auto">
              <a:xfrm>
                <a:off x="2123" y="36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2" name="ïṩļíḍé">
                <a:extLst>
                  <a:ext uri="{FF2B5EF4-FFF2-40B4-BE49-F238E27FC236}">
                    <a16:creationId xmlns:a16="http://schemas.microsoft.com/office/drawing/2014/main" id="{98ADC06D-A4D2-4D15-9997-33CFDE1AA7C7}"/>
                  </a:ext>
                </a:extLst>
              </p:cNvPr>
              <p:cNvSpPr/>
              <p:nvPr/>
            </p:nvSpPr>
            <p:spPr bwMode="auto">
              <a:xfrm>
                <a:off x="2120" y="364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3" name="îŝḻîḋê">
                <a:extLst>
                  <a:ext uri="{FF2B5EF4-FFF2-40B4-BE49-F238E27FC236}">
                    <a16:creationId xmlns:a16="http://schemas.microsoft.com/office/drawing/2014/main" id="{0356C203-D7AF-4E42-90E3-F93A190A0C6C}"/>
                  </a:ext>
                </a:extLst>
              </p:cNvPr>
              <p:cNvSpPr/>
              <p:nvPr/>
            </p:nvSpPr>
            <p:spPr bwMode="auto">
              <a:xfrm>
                <a:off x="2119" y="3645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4" name="íṣ1ïḓè">
                <a:extLst>
                  <a:ext uri="{FF2B5EF4-FFF2-40B4-BE49-F238E27FC236}">
                    <a16:creationId xmlns:a16="http://schemas.microsoft.com/office/drawing/2014/main" id="{B3B18F6A-4C3A-4395-820A-587D0EE0B2A7}"/>
                  </a:ext>
                </a:extLst>
              </p:cNvPr>
              <p:cNvSpPr/>
              <p:nvPr/>
            </p:nvSpPr>
            <p:spPr bwMode="auto">
              <a:xfrm>
                <a:off x="2120" y="364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5" name="ïŝļidê">
                <a:extLst>
                  <a:ext uri="{FF2B5EF4-FFF2-40B4-BE49-F238E27FC236}">
                    <a16:creationId xmlns:a16="http://schemas.microsoft.com/office/drawing/2014/main" id="{0CE01EA8-8EC0-44FC-9CDC-07560D0F7BD0}"/>
                  </a:ext>
                </a:extLst>
              </p:cNvPr>
              <p:cNvSpPr/>
              <p:nvPr/>
            </p:nvSpPr>
            <p:spPr bwMode="auto">
              <a:xfrm>
                <a:off x="2117" y="363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6" name="íśḷïḍé">
                <a:extLst>
                  <a:ext uri="{FF2B5EF4-FFF2-40B4-BE49-F238E27FC236}">
                    <a16:creationId xmlns:a16="http://schemas.microsoft.com/office/drawing/2014/main" id="{C1D6CAA6-FB2C-476B-8668-30CDD54A9391}"/>
                  </a:ext>
                </a:extLst>
              </p:cNvPr>
              <p:cNvSpPr/>
              <p:nvPr/>
            </p:nvSpPr>
            <p:spPr bwMode="auto">
              <a:xfrm>
                <a:off x="2133" y="3642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7" name="ïSḻíḑè">
                <a:extLst>
                  <a:ext uri="{FF2B5EF4-FFF2-40B4-BE49-F238E27FC236}">
                    <a16:creationId xmlns:a16="http://schemas.microsoft.com/office/drawing/2014/main" id="{CF370C90-CA9E-4B78-AAF6-191199BA634F}"/>
                  </a:ext>
                </a:extLst>
              </p:cNvPr>
              <p:cNvSpPr/>
              <p:nvPr/>
            </p:nvSpPr>
            <p:spPr bwMode="auto">
              <a:xfrm>
                <a:off x="2135" y="364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8" name="íṣlide">
                <a:extLst>
                  <a:ext uri="{FF2B5EF4-FFF2-40B4-BE49-F238E27FC236}">
                    <a16:creationId xmlns:a16="http://schemas.microsoft.com/office/drawing/2014/main" id="{9A0405BD-9779-49C7-AE94-211FA1C42F92}"/>
                  </a:ext>
                </a:extLst>
              </p:cNvPr>
              <p:cNvSpPr/>
              <p:nvPr/>
            </p:nvSpPr>
            <p:spPr bwMode="auto">
              <a:xfrm>
                <a:off x="2137" y="3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9" name="íṣ1íḋê">
                <a:extLst>
                  <a:ext uri="{FF2B5EF4-FFF2-40B4-BE49-F238E27FC236}">
                    <a16:creationId xmlns:a16="http://schemas.microsoft.com/office/drawing/2014/main" id="{9DC1B80C-2C4B-4579-A35A-A2CAA4B9409E}"/>
                  </a:ext>
                </a:extLst>
              </p:cNvPr>
              <p:cNvSpPr/>
              <p:nvPr/>
            </p:nvSpPr>
            <p:spPr bwMode="auto">
              <a:xfrm>
                <a:off x="2136" y="364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0" name="iṣlïďé">
                <a:extLst>
                  <a:ext uri="{FF2B5EF4-FFF2-40B4-BE49-F238E27FC236}">
                    <a16:creationId xmlns:a16="http://schemas.microsoft.com/office/drawing/2014/main" id="{8E2E4CCE-A281-4D84-BF13-17A3F6032051}"/>
                  </a:ext>
                </a:extLst>
              </p:cNvPr>
              <p:cNvSpPr/>
              <p:nvPr/>
            </p:nvSpPr>
            <p:spPr bwMode="auto">
              <a:xfrm>
                <a:off x="2137" y="365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1" name="îŝlïḋe">
                <a:extLst>
                  <a:ext uri="{FF2B5EF4-FFF2-40B4-BE49-F238E27FC236}">
                    <a16:creationId xmlns:a16="http://schemas.microsoft.com/office/drawing/2014/main" id="{D644C282-DE39-46AD-943F-B2588D853BBB}"/>
                  </a:ext>
                </a:extLst>
              </p:cNvPr>
              <p:cNvSpPr/>
              <p:nvPr/>
            </p:nvSpPr>
            <p:spPr bwMode="auto">
              <a:xfrm>
                <a:off x="2123" y="36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2" name="ïşľiḓe">
                <a:extLst>
                  <a:ext uri="{FF2B5EF4-FFF2-40B4-BE49-F238E27FC236}">
                    <a16:creationId xmlns:a16="http://schemas.microsoft.com/office/drawing/2014/main" id="{F877452B-1F7B-4FA9-B166-47280A7114A5}"/>
                  </a:ext>
                </a:extLst>
              </p:cNvPr>
              <p:cNvSpPr/>
              <p:nvPr/>
            </p:nvSpPr>
            <p:spPr bwMode="auto">
              <a:xfrm>
                <a:off x="2122" y="363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3" name="iSḻîḍe">
                <a:extLst>
                  <a:ext uri="{FF2B5EF4-FFF2-40B4-BE49-F238E27FC236}">
                    <a16:creationId xmlns:a16="http://schemas.microsoft.com/office/drawing/2014/main" id="{BDA79272-7830-4D82-90B8-1D2F0238AD86}"/>
                  </a:ext>
                </a:extLst>
              </p:cNvPr>
              <p:cNvSpPr/>
              <p:nvPr/>
            </p:nvSpPr>
            <p:spPr bwMode="auto">
              <a:xfrm>
                <a:off x="2120" y="36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4" name="íšḷíḓè">
                <a:extLst>
                  <a:ext uri="{FF2B5EF4-FFF2-40B4-BE49-F238E27FC236}">
                    <a16:creationId xmlns:a16="http://schemas.microsoft.com/office/drawing/2014/main" id="{F7B5150E-E88E-46DF-8FF5-79AEA6FE419A}"/>
                  </a:ext>
                </a:extLst>
              </p:cNvPr>
              <p:cNvSpPr/>
              <p:nvPr/>
            </p:nvSpPr>
            <p:spPr bwMode="auto">
              <a:xfrm>
                <a:off x="2123" y="363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5" name="ïš1ïḑé">
                <a:extLst>
                  <a:ext uri="{FF2B5EF4-FFF2-40B4-BE49-F238E27FC236}">
                    <a16:creationId xmlns:a16="http://schemas.microsoft.com/office/drawing/2014/main" id="{DD15F92F-A5C4-4313-8DE6-B7AC4DC2024B}"/>
                  </a:ext>
                </a:extLst>
              </p:cNvPr>
              <p:cNvSpPr/>
              <p:nvPr/>
            </p:nvSpPr>
            <p:spPr bwMode="auto">
              <a:xfrm>
                <a:off x="2124" y="36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6" name="îş1iďê">
                <a:extLst>
                  <a:ext uri="{FF2B5EF4-FFF2-40B4-BE49-F238E27FC236}">
                    <a16:creationId xmlns:a16="http://schemas.microsoft.com/office/drawing/2014/main" id="{04F2325F-5F74-45E6-969C-AD4740B91890}"/>
                  </a:ext>
                </a:extLst>
              </p:cNvPr>
              <p:cNvSpPr/>
              <p:nvPr/>
            </p:nvSpPr>
            <p:spPr bwMode="auto">
              <a:xfrm>
                <a:off x="2121" y="36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7" name="ïṣľiḋe">
                <a:extLst>
                  <a:ext uri="{FF2B5EF4-FFF2-40B4-BE49-F238E27FC236}">
                    <a16:creationId xmlns:a16="http://schemas.microsoft.com/office/drawing/2014/main" id="{21868C8D-83EE-4070-BEBB-0728B21F2F14}"/>
                  </a:ext>
                </a:extLst>
              </p:cNvPr>
              <p:cNvSpPr/>
              <p:nvPr/>
            </p:nvSpPr>
            <p:spPr bwMode="auto">
              <a:xfrm>
                <a:off x="2125" y="362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8" name="îSḻïḋe">
                <a:extLst>
                  <a:ext uri="{FF2B5EF4-FFF2-40B4-BE49-F238E27FC236}">
                    <a16:creationId xmlns:a16="http://schemas.microsoft.com/office/drawing/2014/main" id="{ADA00479-F5B9-415E-97F2-E5CAE5DF57AB}"/>
                  </a:ext>
                </a:extLst>
              </p:cNvPr>
              <p:cNvSpPr/>
              <p:nvPr/>
            </p:nvSpPr>
            <p:spPr bwMode="auto">
              <a:xfrm>
                <a:off x="2125" y="362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9" name="ïṥliḑe">
                <a:extLst>
                  <a:ext uri="{FF2B5EF4-FFF2-40B4-BE49-F238E27FC236}">
                    <a16:creationId xmlns:a16="http://schemas.microsoft.com/office/drawing/2014/main" id="{75AC12BD-F739-45B4-A705-367DB76C251F}"/>
                  </a:ext>
                </a:extLst>
              </p:cNvPr>
              <p:cNvSpPr/>
              <p:nvPr/>
            </p:nvSpPr>
            <p:spPr bwMode="auto">
              <a:xfrm>
                <a:off x="2127" y="362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0" name="iSḻïdè">
                <a:extLst>
                  <a:ext uri="{FF2B5EF4-FFF2-40B4-BE49-F238E27FC236}">
                    <a16:creationId xmlns:a16="http://schemas.microsoft.com/office/drawing/2014/main" id="{25B9AD3E-56B0-4C36-B0FA-46FC05A89690}"/>
                  </a:ext>
                </a:extLst>
              </p:cNvPr>
              <p:cNvSpPr/>
              <p:nvPr/>
            </p:nvSpPr>
            <p:spPr bwMode="auto">
              <a:xfrm>
                <a:off x="2123" y="361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1" name="ïSľîḓê">
                <a:extLst>
                  <a:ext uri="{FF2B5EF4-FFF2-40B4-BE49-F238E27FC236}">
                    <a16:creationId xmlns:a16="http://schemas.microsoft.com/office/drawing/2014/main" id="{301A7E49-7827-4CA3-A908-2AE6FEDC57FA}"/>
                  </a:ext>
                </a:extLst>
              </p:cNvPr>
              <p:cNvSpPr/>
              <p:nvPr/>
            </p:nvSpPr>
            <p:spPr bwMode="auto">
              <a:xfrm>
                <a:off x="2124" y="361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2" name="iS1iḓê">
                <a:extLst>
                  <a:ext uri="{FF2B5EF4-FFF2-40B4-BE49-F238E27FC236}">
                    <a16:creationId xmlns:a16="http://schemas.microsoft.com/office/drawing/2014/main" id="{58F15E91-3C5E-4E0C-B842-BAFC87B25382}"/>
                  </a:ext>
                </a:extLst>
              </p:cNvPr>
              <p:cNvSpPr/>
              <p:nvPr/>
            </p:nvSpPr>
            <p:spPr bwMode="auto">
              <a:xfrm>
                <a:off x="2129" y="36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3" name="îsḷîḓê">
                <a:extLst>
                  <a:ext uri="{FF2B5EF4-FFF2-40B4-BE49-F238E27FC236}">
                    <a16:creationId xmlns:a16="http://schemas.microsoft.com/office/drawing/2014/main" id="{AEFEB129-D514-4BE2-ABDC-1646925A192B}"/>
                  </a:ext>
                </a:extLst>
              </p:cNvPr>
              <p:cNvSpPr/>
              <p:nvPr/>
            </p:nvSpPr>
            <p:spPr bwMode="auto">
              <a:xfrm>
                <a:off x="2127" y="3622"/>
                <a:ext cx="2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4" name="îşļïdê">
                <a:extLst>
                  <a:ext uri="{FF2B5EF4-FFF2-40B4-BE49-F238E27FC236}">
                    <a16:creationId xmlns:a16="http://schemas.microsoft.com/office/drawing/2014/main" id="{19F0FC1A-1117-424B-8B80-DAC56DF6CE4E}"/>
                  </a:ext>
                </a:extLst>
              </p:cNvPr>
              <p:cNvSpPr/>
              <p:nvPr/>
            </p:nvSpPr>
            <p:spPr bwMode="auto">
              <a:xfrm>
                <a:off x="2129" y="36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0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5" name="îṡlidê">
                <a:extLst>
                  <a:ext uri="{FF2B5EF4-FFF2-40B4-BE49-F238E27FC236}">
                    <a16:creationId xmlns:a16="http://schemas.microsoft.com/office/drawing/2014/main" id="{1AA50961-2EB5-4730-95FC-F1213F5C83F3}"/>
                  </a:ext>
                </a:extLst>
              </p:cNvPr>
              <p:cNvSpPr/>
              <p:nvPr/>
            </p:nvSpPr>
            <p:spPr bwMode="auto">
              <a:xfrm>
                <a:off x="2131" y="362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6" name="i$ļiḋe">
                <a:extLst>
                  <a:ext uri="{FF2B5EF4-FFF2-40B4-BE49-F238E27FC236}">
                    <a16:creationId xmlns:a16="http://schemas.microsoft.com/office/drawing/2014/main" id="{F39737BF-E3CB-4AA7-B251-F9654FFE5A56}"/>
                  </a:ext>
                </a:extLst>
              </p:cNvPr>
              <p:cNvSpPr/>
              <p:nvPr/>
            </p:nvSpPr>
            <p:spPr bwMode="auto">
              <a:xfrm>
                <a:off x="2131" y="362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7" name="îşliḓe">
                <a:extLst>
                  <a:ext uri="{FF2B5EF4-FFF2-40B4-BE49-F238E27FC236}">
                    <a16:creationId xmlns:a16="http://schemas.microsoft.com/office/drawing/2014/main" id="{0820FDB5-972A-44DE-8F36-C7FF91A4C061}"/>
                  </a:ext>
                </a:extLst>
              </p:cNvPr>
              <p:cNvSpPr/>
              <p:nvPr/>
            </p:nvSpPr>
            <p:spPr bwMode="auto">
              <a:xfrm>
                <a:off x="2129" y="36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8" name="iŝḷíḍé">
                <a:extLst>
                  <a:ext uri="{FF2B5EF4-FFF2-40B4-BE49-F238E27FC236}">
                    <a16:creationId xmlns:a16="http://schemas.microsoft.com/office/drawing/2014/main" id="{25DC256B-4665-4307-A613-99D7E473BD0D}"/>
                  </a:ext>
                </a:extLst>
              </p:cNvPr>
              <p:cNvSpPr/>
              <p:nvPr/>
            </p:nvSpPr>
            <p:spPr bwMode="auto">
              <a:xfrm>
                <a:off x="2130" y="36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9" name="íṡliḋe">
                <a:extLst>
                  <a:ext uri="{FF2B5EF4-FFF2-40B4-BE49-F238E27FC236}">
                    <a16:creationId xmlns:a16="http://schemas.microsoft.com/office/drawing/2014/main" id="{48DF3020-B26F-4E1D-BA02-BF3514D37906}"/>
                  </a:ext>
                </a:extLst>
              </p:cNvPr>
              <p:cNvSpPr/>
              <p:nvPr/>
            </p:nvSpPr>
            <p:spPr bwMode="auto">
              <a:xfrm>
                <a:off x="2127" y="3623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  <a:gd name="T10" fmla="*/ 1 w 1"/>
                  <a:gd name="T11" fmla="*/ 1 h 1"/>
                  <a:gd name="T12" fmla="*/ 1 w 1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0" name="ïSḻídè">
                <a:extLst>
                  <a:ext uri="{FF2B5EF4-FFF2-40B4-BE49-F238E27FC236}">
                    <a16:creationId xmlns:a16="http://schemas.microsoft.com/office/drawing/2014/main" id="{29632B4E-2085-47D8-A531-344D3042E8C6}"/>
                  </a:ext>
                </a:extLst>
              </p:cNvPr>
              <p:cNvSpPr/>
              <p:nvPr/>
            </p:nvSpPr>
            <p:spPr bwMode="auto">
              <a:xfrm>
                <a:off x="2127" y="36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1" name="îşḻidé">
                <a:extLst>
                  <a:ext uri="{FF2B5EF4-FFF2-40B4-BE49-F238E27FC236}">
                    <a16:creationId xmlns:a16="http://schemas.microsoft.com/office/drawing/2014/main" id="{6D9DEBEA-01C2-418B-96C7-5B25871CA7C8}"/>
                  </a:ext>
                </a:extLst>
              </p:cNvPr>
              <p:cNvSpPr/>
              <p:nvPr/>
            </p:nvSpPr>
            <p:spPr bwMode="auto">
              <a:xfrm>
                <a:off x="2129" y="36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2" name="iṣḻîdê">
                <a:extLst>
                  <a:ext uri="{FF2B5EF4-FFF2-40B4-BE49-F238E27FC236}">
                    <a16:creationId xmlns:a16="http://schemas.microsoft.com/office/drawing/2014/main" id="{B5CB361B-C47B-47A8-A6F7-6733B5FEB27F}"/>
                  </a:ext>
                </a:extLst>
              </p:cNvPr>
              <p:cNvSpPr/>
              <p:nvPr/>
            </p:nvSpPr>
            <p:spPr bwMode="auto">
              <a:xfrm>
                <a:off x="2130" y="36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3" name="íṩ1íďè">
                <a:extLst>
                  <a:ext uri="{FF2B5EF4-FFF2-40B4-BE49-F238E27FC236}">
                    <a16:creationId xmlns:a16="http://schemas.microsoft.com/office/drawing/2014/main" id="{F1D4C191-016A-42FF-9247-78B583CC2B71}"/>
                  </a:ext>
                </a:extLst>
              </p:cNvPr>
              <p:cNvSpPr/>
              <p:nvPr/>
            </p:nvSpPr>
            <p:spPr bwMode="auto">
              <a:xfrm>
                <a:off x="2126" y="36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4" name="isḻîḓé">
                <a:extLst>
                  <a:ext uri="{FF2B5EF4-FFF2-40B4-BE49-F238E27FC236}">
                    <a16:creationId xmlns:a16="http://schemas.microsoft.com/office/drawing/2014/main" id="{6135A4ED-E8FB-4584-AEB9-7AB4337E925C}"/>
                  </a:ext>
                </a:extLst>
              </p:cNvPr>
              <p:cNvSpPr/>
              <p:nvPr/>
            </p:nvSpPr>
            <p:spPr bwMode="auto">
              <a:xfrm>
                <a:off x="2125" y="36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5" name="îšḻîḋe">
                <a:extLst>
                  <a:ext uri="{FF2B5EF4-FFF2-40B4-BE49-F238E27FC236}">
                    <a16:creationId xmlns:a16="http://schemas.microsoft.com/office/drawing/2014/main" id="{E33BCB07-949E-467A-82E3-CE0D8E861AE2}"/>
                  </a:ext>
                </a:extLst>
              </p:cNvPr>
              <p:cNvSpPr/>
              <p:nvPr/>
            </p:nvSpPr>
            <p:spPr bwMode="auto">
              <a:xfrm>
                <a:off x="2114" y="363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6" name="isḻïḑê">
                <a:extLst>
                  <a:ext uri="{FF2B5EF4-FFF2-40B4-BE49-F238E27FC236}">
                    <a16:creationId xmlns:a16="http://schemas.microsoft.com/office/drawing/2014/main" id="{14B0E65A-146F-4D3A-B3DD-11D63A9A9317}"/>
                  </a:ext>
                </a:extLst>
              </p:cNvPr>
              <p:cNvSpPr/>
              <p:nvPr/>
            </p:nvSpPr>
            <p:spPr bwMode="auto">
              <a:xfrm>
                <a:off x="2115" y="36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7" name="íšļíḋê">
                <a:extLst>
                  <a:ext uri="{FF2B5EF4-FFF2-40B4-BE49-F238E27FC236}">
                    <a16:creationId xmlns:a16="http://schemas.microsoft.com/office/drawing/2014/main" id="{1F3726BE-EC77-4CDD-A449-512E5814E0B8}"/>
                  </a:ext>
                </a:extLst>
              </p:cNvPr>
              <p:cNvSpPr/>
              <p:nvPr/>
            </p:nvSpPr>
            <p:spPr bwMode="auto">
              <a:xfrm>
                <a:off x="2115" y="36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8" name="îṧlíḑê">
                <a:extLst>
                  <a:ext uri="{FF2B5EF4-FFF2-40B4-BE49-F238E27FC236}">
                    <a16:creationId xmlns:a16="http://schemas.microsoft.com/office/drawing/2014/main" id="{23A9A2DE-1821-4246-A819-45C1B83E3928}"/>
                  </a:ext>
                </a:extLst>
              </p:cNvPr>
              <p:cNvSpPr/>
              <p:nvPr/>
            </p:nvSpPr>
            <p:spPr bwMode="auto">
              <a:xfrm>
                <a:off x="2108" y="364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9" name="ïṥlîḋê">
                <a:extLst>
                  <a:ext uri="{FF2B5EF4-FFF2-40B4-BE49-F238E27FC236}">
                    <a16:creationId xmlns:a16="http://schemas.microsoft.com/office/drawing/2014/main" id="{EE204A77-5DEE-446C-BA72-06B00DE275FC}"/>
                  </a:ext>
                </a:extLst>
              </p:cNvPr>
              <p:cNvSpPr/>
              <p:nvPr/>
            </p:nvSpPr>
            <p:spPr bwMode="auto">
              <a:xfrm>
                <a:off x="2111" y="364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0" name="íṧ1íḑe">
                <a:extLst>
                  <a:ext uri="{FF2B5EF4-FFF2-40B4-BE49-F238E27FC236}">
                    <a16:creationId xmlns:a16="http://schemas.microsoft.com/office/drawing/2014/main" id="{F28871D2-E3F6-4E5C-A2F8-535EBE6D4B7E}"/>
                  </a:ext>
                </a:extLst>
              </p:cNvPr>
              <p:cNvSpPr/>
              <p:nvPr/>
            </p:nvSpPr>
            <p:spPr bwMode="auto">
              <a:xfrm>
                <a:off x="2112" y="364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1" name="îṣľîḋê">
                <a:extLst>
                  <a:ext uri="{FF2B5EF4-FFF2-40B4-BE49-F238E27FC236}">
                    <a16:creationId xmlns:a16="http://schemas.microsoft.com/office/drawing/2014/main" id="{0AB72C12-07DC-455E-BFA1-0AB95B488767}"/>
                  </a:ext>
                </a:extLst>
              </p:cNvPr>
              <p:cNvSpPr/>
              <p:nvPr/>
            </p:nvSpPr>
            <p:spPr bwMode="auto">
              <a:xfrm>
                <a:off x="2112" y="36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2" name="ïṥḻídê">
                <a:extLst>
                  <a:ext uri="{FF2B5EF4-FFF2-40B4-BE49-F238E27FC236}">
                    <a16:creationId xmlns:a16="http://schemas.microsoft.com/office/drawing/2014/main" id="{FD1A20C6-0E10-4279-AA55-0869D47CC535}"/>
                  </a:ext>
                </a:extLst>
              </p:cNvPr>
              <p:cNvSpPr/>
              <p:nvPr/>
            </p:nvSpPr>
            <p:spPr bwMode="auto">
              <a:xfrm>
                <a:off x="2111" y="364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3" name="îšḻidê">
                <a:extLst>
                  <a:ext uri="{FF2B5EF4-FFF2-40B4-BE49-F238E27FC236}">
                    <a16:creationId xmlns:a16="http://schemas.microsoft.com/office/drawing/2014/main" id="{6F7385D5-2177-4D61-B511-918D7B1E135C}"/>
                  </a:ext>
                </a:extLst>
              </p:cNvPr>
              <p:cNvSpPr/>
              <p:nvPr/>
            </p:nvSpPr>
            <p:spPr bwMode="auto">
              <a:xfrm>
                <a:off x="2113" y="364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4" name="íśliḑé">
                <a:extLst>
                  <a:ext uri="{FF2B5EF4-FFF2-40B4-BE49-F238E27FC236}">
                    <a16:creationId xmlns:a16="http://schemas.microsoft.com/office/drawing/2014/main" id="{CEEDFAE9-C590-42D5-99B8-9B56E481514F}"/>
                  </a:ext>
                </a:extLst>
              </p:cNvPr>
              <p:cNvSpPr/>
              <p:nvPr/>
            </p:nvSpPr>
            <p:spPr bwMode="auto">
              <a:xfrm>
                <a:off x="2117" y="3645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5" name="iṣḷïḑê">
                <a:extLst>
                  <a:ext uri="{FF2B5EF4-FFF2-40B4-BE49-F238E27FC236}">
                    <a16:creationId xmlns:a16="http://schemas.microsoft.com/office/drawing/2014/main" id="{2D2EB3AA-FA98-4CB7-9E1C-BD2A6EE104AC}"/>
                  </a:ext>
                </a:extLst>
              </p:cNvPr>
              <p:cNvSpPr/>
              <p:nvPr/>
            </p:nvSpPr>
            <p:spPr bwMode="auto">
              <a:xfrm>
                <a:off x="2123" y="364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6" name="ïSlíḓé">
                <a:extLst>
                  <a:ext uri="{FF2B5EF4-FFF2-40B4-BE49-F238E27FC236}">
                    <a16:creationId xmlns:a16="http://schemas.microsoft.com/office/drawing/2014/main" id="{5B4E8B40-CD36-45C4-ADF4-E53016028BC3}"/>
                  </a:ext>
                </a:extLst>
              </p:cNvPr>
              <p:cNvSpPr/>
              <p:nvPr/>
            </p:nvSpPr>
            <p:spPr bwMode="auto">
              <a:xfrm>
                <a:off x="2133" y="3655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7" name="íSľíḍe">
                <a:extLst>
                  <a:ext uri="{FF2B5EF4-FFF2-40B4-BE49-F238E27FC236}">
                    <a16:creationId xmlns:a16="http://schemas.microsoft.com/office/drawing/2014/main" id="{F44CC7CD-3DBF-4E45-92A2-47479F2FA608}"/>
                  </a:ext>
                </a:extLst>
              </p:cNvPr>
              <p:cNvSpPr/>
              <p:nvPr/>
            </p:nvSpPr>
            <p:spPr bwMode="auto">
              <a:xfrm>
                <a:off x="2133" y="3658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8" name="ïṣļiďè">
                <a:extLst>
                  <a:ext uri="{FF2B5EF4-FFF2-40B4-BE49-F238E27FC236}">
                    <a16:creationId xmlns:a16="http://schemas.microsoft.com/office/drawing/2014/main" id="{93451E63-F624-4D3D-B00A-69E06C6A5A4E}"/>
                  </a:ext>
                </a:extLst>
              </p:cNvPr>
              <p:cNvSpPr/>
              <p:nvPr/>
            </p:nvSpPr>
            <p:spPr bwMode="auto">
              <a:xfrm>
                <a:off x="2136" y="366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9" name="iśḷiďe">
                <a:extLst>
                  <a:ext uri="{FF2B5EF4-FFF2-40B4-BE49-F238E27FC236}">
                    <a16:creationId xmlns:a16="http://schemas.microsoft.com/office/drawing/2014/main" id="{94820C4A-FA0A-4F4B-A81D-6B8534E9A184}"/>
                  </a:ext>
                </a:extLst>
              </p:cNvPr>
              <p:cNvSpPr/>
              <p:nvPr/>
            </p:nvSpPr>
            <p:spPr bwMode="auto">
              <a:xfrm>
                <a:off x="2119" y="365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0" name="ïṡḻïḑé">
                <a:extLst>
                  <a:ext uri="{FF2B5EF4-FFF2-40B4-BE49-F238E27FC236}">
                    <a16:creationId xmlns:a16="http://schemas.microsoft.com/office/drawing/2014/main" id="{56DAF0CE-DECC-4452-9712-32737986270E}"/>
                  </a:ext>
                </a:extLst>
              </p:cNvPr>
              <p:cNvSpPr/>
              <p:nvPr/>
            </p:nvSpPr>
            <p:spPr bwMode="auto">
              <a:xfrm>
                <a:off x="2121" y="365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1" name="iSḻiḑê">
                <a:extLst>
                  <a:ext uri="{FF2B5EF4-FFF2-40B4-BE49-F238E27FC236}">
                    <a16:creationId xmlns:a16="http://schemas.microsoft.com/office/drawing/2014/main" id="{01BB3402-7FB5-4AE5-9B05-C51561AFF769}"/>
                  </a:ext>
                </a:extLst>
              </p:cNvPr>
              <p:cNvSpPr/>
              <p:nvPr/>
            </p:nvSpPr>
            <p:spPr bwMode="auto">
              <a:xfrm>
                <a:off x="2121" y="365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2" name="î$líḓe">
                <a:extLst>
                  <a:ext uri="{FF2B5EF4-FFF2-40B4-BE49-F238E27FC236}">
                    <a16:creationId xmlns:a16="http://schemas.microsoft.com/office/drawing/2014/main" id="{637D1B52-6323-4894-BD4C-B7EDDBE840BE}"/>
                  </a:ext>
                </a:extLst>
              </p:cNvPr>
              <p:cNvSpPr/>
              <p:nvPr/>
            </p:nvSpPr>
            <p:spPr bwMode="auto">
              <a:xfrm>
                <a:off x="2124" y="365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3" name="îSḻiḍe">
                <a:extLst>
                  <a:ext uri="{FF2B5EF4-FFF2-40B4-BE49-F238E27FC236}">
                    <a16:creationId xmlns:a16="http://schemas.microsoft.com/office/drawing/2014/main" id="{628AC933-4653-450A-A982-60923505CD8D}"/>
                  </a:ext>
                </a:extLst>
              </p:cNvPr>
              <p:cNvSpPr/>
              <p:nvPr/>
            </p:nvSpPr>
            <p:spPr bwMode="auto">
              <a:xfrm>
                <a:off x="2130" y="365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4" name="išḷíďè">
                <a:extLst>
                  <a:ext uri="{FF2B5EF4-FFF2-40B4-BE49-F238E27FC236}">
                    <a16:creationId xmlns:a16="http://schemas.microsoft.com/office/drawing/2014/main" id="{E96767F5-0BD4-4584-8186-C1B71C5533F4}"/>
                  </a:ext>
                </a:extLst>
              </p:cNvPr>
              <p:cNvSpPr/>
              <p:nvPr/>
            </p:nvSpPr>
            <p:spPr bwMode="auto">
              <a:xfrm>
                <a:off x="2122" y="366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5" name="iṣ1iḍè">
                <a:extLst>
                  <a:ext uri="{FF2B5EF4-FFF2-40B4-BE49-F238E27FC236}">
                    <a16:creationId xmlns:a16="http://schemas.microsoft.com/office/drawing/2014/main" id="{19E89BBC-8D0A-4F71-93E7-2B94377DCB78}"/>
                  </a:ext>
                </a:extLst>
              </p:cNvPr>
              <p:cNvSpPr/>
              <p:nvPr/>
            </p:nvSpPr>
            <p:spPr bwMode="auto">
              <a:xfrm>
                <a:off x="2124" y="365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6" name="îṥľïdè">
                <a:extLst>
                  <a:ext uri="{FF2B5EF4-FFF2-40B4-BE49-F238E27FC236}">
                    <a16:creationId xmlns:a16="http://schemas.microsoft.com/office/drawing/2014/main" id="{FF9F0410-7A84-472F-AB9F-99BD6E1AC826}"/>
                  </a:ext>
                </a:extLst>
              </p:cNvPr>
              <p:cNvSpPr/>
              <p:nvPr/>
            </p:nvSpPr>
            <p:spPr bwMode="auto">
              <a:xfrm>
                <a:off x="2125" y="365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7" name="iŝ1îḍé">
                <a:extLst>
                  <a:ext uri="{FF2B5EF4-FFF2-40B4-BE49-F238E27FC236}">
                    <a16:creationId xmlns:a16="http://schemas.microsoft.com/office/drawing/2014/main" id="{53C7C318-4BF3-4B4B-B4A4-09BCF90783EF}"/>
                  </a:ext>
                </a:extLst>
              </p:cNvPr>
              <p:cNvSpPr/>
              <p:nvPr/>
            </p:nvSpPr>
            <p:spPr bwMode="auto">
              <a:xfrm>
                <a:off x="2132" y="366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8" name="iṣľîḑê">
                <a:extLst>
                  <a:ext uri="{FF2B5EF4-FFF2-40B4-BE49-F238E27FC236}">
                    <a16:creationId xmlns:a16="http://schemas.microsoft.com/office/drawing/2014/main" id="{F2160D62-9706-44B5-89D5-23C633CCBEDA}"/>
                  </a:ext>
                </a:extLst>
              </p:cNvPr>
              <p:cNvSpPr/>
              <p:nvPr/>
            </p:nvSpPr>
            <p:spPr bwMode="auto">
              <a:xfrm>
                <a:off x="2120" y="364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9" name="íš1ïḑé">
                <a:extLst>
                  <a:ext uri="{FF2B5EF4-FFF2-40B4-BE49-F238E27FC236}">
                    <a16:creationId xmlns:a16="http://schemas.microsoft.com/office/drawing/2014/main" id="{19371BE7-936D-4A09-BBE6-A355B1F59BED}"/>
                  </a:ext>
                </a:extLst>
              </p:cNvPr>
              <p:cNvSpPr/>
              <p:nvPr/>
            </p:nvSpPr>
            <p:spPr bwMode="auto">
              <a:xfrm>
                <a:off x="2120" y="364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0" name="iš1îdê">
                <a:extLst>
                  <a:ext uri="{FF2B5EF4-FFF2-40B4-BE49-F238E27FC236}">
                    <a16:creationId xmlns:a16="http://schemas.microsoft.com/office/drawing/2014/main" id="{18254410-C9FC-46DA-8C91-323682629C2D}"/>
                  </a:ext>
                </a:extLst>
              </p:cNvPr>
              <p:cNvSpPr/>
              <p:nvPr/>
            </p:nvSpPr>
            <p:spPr bwMode="auto">
              <a:xfrm>
                <a:off x="2118" y="3642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ïṣḷiḓê">
              <a:extLst>
                <a:ext uri="{FF2B5EF4-FFF2-40B4-BE49-F238E27FC236}">
                  <a16:creationId xmlns:a16="http://schemas.microsoft.com/office/drawing/2014/main" id="{4D6B6271-743F-4BBB-A44E-E12B3F3A49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57394" y="3365014"/>
              <a:ext cx="68528" cy="137057"/>
              <a:chOff x="2101" y="3571"/>
              <a:chExt cx="40" cy="80"/>
            </a:xfrm>
            <a:solidFill>
              <a:schemeClr val="bg1">
                <a:lumMod val="85000"/>
              </a:schemeClr>
            </a:solidFill>
          </p:grpSpPr>
          <p:sp>
            <p:nvSpPr>
              <p:cNvPr id="1581" name="ïṥḷïḓe">
                <a:extLst>
                  <a:ext uri="{FF2B5EF4-FFF2-40B4-BE49-F238E27FC236}">
                    <a16:creationId xmlns:a16="http://schemas.microsoft.com/office/drawing/2014/main" id="{B246EF2A-7F3C-418D-94A5-6FF68E6F85D1}"/>
                  </a:ext>
                </a:extLst>
              </p:cNvPr>
              <p:cNvSpPr/>
              <p:nvPr/>
            </p:nvSpPr>
            <p:spPr bwMode="auto">
              <a:xfrm>
                <a:off x="2115" y="364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2" name="îŝḻîďé">
                <a:extLst>
                  <a:ext uri="{FF2B5EF4-FFF2-40B4-BE49-F238E27FC236}">
                    <a16:creationId xmlns:a16="http://schemas.microsoft.com/office/drawing/2014/main" id="{420AC41C-45F9-452E-9207-DD54885C221D}"/>
                  </a:ext>
                </a:extLst>
              </p:cNvPr>
              <p:cNvSpPr/>
              <p:nvPr/>
            </p:nvSpPr>
            <p:spPr bwMode="auto">
              <a:xfrm>
                <a:off x="2112" y="363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3" name="ïṣľïḋè">
                <a:extLst>
                  <a:ext uri="{FF2B5EF4-FFF2-40B4-BE49-F238E27FC236}">
                    <a16:creationId xmlns:a16="http://schemas.microsoft.com/office/drawing/2014/main" id="{15E49319-266D-467F-856C-DA5C26E9C080}"/>
                  </a:ext>
                </a:extLst>
              </p:cNvPr>
              <p:cNvSpPr/>
              <p:nvPr/>
            </p:nvSpPr>
            <p:spPr bwMode="auto">
              <a:xfrm>
                <a:off x="2113" y="363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4" name="ïṡḻíḓé">
                <a:extLst>
                  <a:ext uri="{FF2B5EF4-FFF2-40B4-BE49-F238E27FC236}">
                    <a16:creationId xmlns:a16="http://schemas.microsoft.com/office/drawing/2014/main" id="{A60C9D65-475D-4118-8FBF-A53B74BD166C}"/>
                  </a:ext>
                </a:extLst>
              </p:cNvPr>
              <p:cNvSpPr/>
              <p:nvPr/>
            </p:nvSpPr>
            <p:spPr bwMode="auto">
              <a:xfrm>
                <a:off x="2109" y="36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5" name="iŝḻîḓè">
                <a:extLst>
                  <a:ext uri="{FF2B5EF4-FFF2-40B4-BE49-F238E27FC236}">
                    <a16:creationId xmlns:a16="http://schemas.microsoft.com/office/drawing/2014/main" id="{DE7D6564-F683-4C06-9159-8E144A1608A6}"/>
                  </a:ext>
                </a:extLst>
              </p:cNvPr>
              <p:cNvSpPr/>
              <p:nvPr/>
            </p:nvSpPr>
            <p:spPr bwMode="auto">
              <a:xfrm>
                <a:off x="2109" y="363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6" name="iṣļiḓê">
                <a:extLst>
                  <a:ext uri="{FF2B5EF4-FFF2-40B4-BE49-F238E27FC236}">
                    <a16:creationId xmlns:a16="http://schemas.microsoft.com/office/drawing/2014/main" id="{D2431506-9708-49C0-8A59-7341F4C2A0D2}"/>
                  </a:ext>
                </a:extLst>
              </p:cNvPr>
              <p:cNvSpPr/>
              <p:nvPr/>
            </p:nvSpPr>
            <p:spPr bwMode="auto">
              <a:xfrm>
                <a:off x="2106" y="3632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0 h 2"/>
                  <a:gd name="T20" fmla="*/ 1 w 1"/>
                  <a:gd name="T2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7" name="ï$ḻídê">
                <a:extLst>
                  <a:ext uri="{FF2B5EF4-FFF2-40B4-BE49-F238E27FC236}">
                    <a16:creationId xmlns:a16="http://schemas.microsoft.com/office/drawing/2014/main" id="{134F62F1-216A-4310-8C79-4C422D93E67F}"/>
                  </a:ext>
                </a:extLst>
              </p:cNvPr>
              <p:cNvSpPr/>
              <p:nvPr/>
            </p:nvSpPr>
            <p:spPr bwMode="auto">
              <a:xfrm>
                <a:off x="2106" y="363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8" name="ïŝ1íďê">
                <a:extLst>
                  <a:ext uri="{FF2B5EF4-FFF2-40B4-BE49-F238E27FC236}">
                    <a16:creationId xmlns:a16="http://schemas.microsoft.com/office/drawing/2014/main" id="{CC4856CC-146F-43FE-A9D5-ABB45AC45422}"/>
                  </a:ext>
                </a:extLst>
              </p:cNvPr>
              <p:cNvSpPr/>
              <p:nvPr/>
            </p:nvSpPr>
            <p:spPr bwMode="auto">
              <a:xfrm>
                <a:off x="2133" y="36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9" name="íSļïḓé">
                <a:extLst>
                  <a:ext uri="{FF2B5EF4-FFF2-40B4-BE49-F238E27FC236}">
                    <a16:creationId xmlns:a16="http://schemas.microsoft.com/office/drawing/2014/main" id="{126565EE-F7D8-454A-A643-8D17C402D77B}"/>
                  </a:ext>
                </a:extLst>
              </p:cNvPr>
              <p:cNvSpPr/>
              <p:nvPr/>
            </p:nvSpPr>
            <p:spPr bwMode="auto">
              <a:xfrm>
                <a:off x="2132" y="362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0" name="ïṥḷiḓe">
                <a:extLst>
                  <a:ext uri="{FF2B5EF4-FFF2-40B4-BE49-F238E27FC236}">
                    <a16:creationId xmlns:a16="http://schemas.microsoft.com/office/drawing/2014/main" id="{E81002EF-948C-4754-873F-3C92B7DDED5B}"/>
                  </a:ext>
                </a:extLst>
              </p:cNvPr>
              <p:cNvSpPr/>
              <p:nvPr/>
            </p:nvSpPr>
            <p:spPr bwMode="auto">
              <a:xfrm>
                <a:off x="2134" y="362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1" name="íš1îḍe">
                <a:extLst>
                  <a:ext uri="{FF2B5EF4-FFF2-40B4-BE49-F238E27FC236}">
                    <a16:creationId xmlns:a16="http://schemas.microsoft.com/office/drawing/2014/main" id="{982C34B0-81C8-4EEB-B073-82313E06EBDB}"/>
                  </a:ext>
                </a:extLst>
              </p:cNvPr>
              <p:cNvSpPr/>
              <p:nvPr/>
            </p:nvSpPr>
            <p:spPr bwMode="auto">
              <a:xfrm>
                <a:off x="2140" y="363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2" name="ïṧḻíde">
                <a:extLst>
                  <a:ext uri="{FF2B5EF4-FFF2-40B4-BE49-F238E27FC236}">
                    <a16:creationId xmlns:a16="http://schemas.microsoft.com/office/drawing/2014/main" id="{13958C19-7D99-434C-B78B-65F2C155871F}"/>
                  </a:ext>
                </a:extLst>
              </p:cNvPr>
              <p:cNvSpPr/>
              <p:nvPr/>
            </p:nvSpPr>
            <p:spPr bwMode="auto">
              <a:xfrm>
                <a:off x="2135" y="3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3" name="íṥliḋe">
                <a:extLst>
                  <a:ext uri="{FF2B5EF4-FFF2-40B4-BE49-F238E27FC236}">
                    <a16:creationId xmlns:a16="http://schemas.microsoft.com/office/drawing/2014/main" id="{1BC42FDB-D2A1-4C51-98B2-01BA02EFCA21}"/>
                  </a:ext>
                </a:extLst>
              </p:cNvPr>
              <p:cNvSpPr/>
              <p:nvPr/>
            </p:nvSpPr>
            <p:spPr bwMode="auto">
              <a:xfrm>
                <a:off x="2132" y="3627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4" name="îŝḷïḍé">
                <a:extLst>
                  <a:ext uri="{FF2B5EF4-FFF2-40B4-BE49-F238E27FC236}">
                    <a16:creationId xmlns:a16="http://schemas.microsoft.com/office/drawing/2014/main" id="{494C8EFF-6733-42D7-8F48-22A430E0FE46}"/>
                  </a:ext>
                </a:extLst>
              </p:cNvPr>
              <p:cNvSpPr/>
              <p:nvPr/>
            </p:nvSpPr>
            <p:spPr bwMode="auto">
              <a:xfrm>
                <a:off x="2136" y="362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5" name="îṡḻïḋe">
                <a:extLst>
                  <a:ext uri="{FF2B5EF4-FFF2-40B4-BE49-F238E27FC236}">
                    <a16:creationId xmlns:a16="http://schemas.microsoft.com/office/drawing/2014/main" id="{D7DD8867-30AF-4944-AE0A-82AC4612715C}"/>
                  </a:ext>
                </a:extLst>
              </p:cNvPr>
              <p:cNvSpPr/>
              <p:nvPr/>
            </p:nvSpPr>
            <p:spPr bwMode="auto">
              <a:xfrm>
                <a:off x="2139" y="363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6" name="iṧľïďè">
                <a:extLst>
                  <a:ext uri="{FF2B5EF4-FFF2-40B4-BE49-F238E27FC236}">
                    <a16:creationId xmlns:a16="http://schemas.microsoft.com/office/drawing/2014/main" id="{01EB4700-912B-435B-A417-6295ACF9A6C2}"/>
                  </a:ext>
                </a:extLst>
              </p:cNvPr>
              <p:cNvSpPr/>
              <p:nvPr/>
            </p:nvSpPr>
            <p:spPr bwMode="auto">
              <a:xfrm>
                <a:off x="2130" y="364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7" name="ïṡľïḍe">
                <a:extLst>
                  <a:ext uri="{FF2B5EF4-FFF2-40B4-BE49-F238E27FC236}">
                    <a16:creationId xmlns:a16="http://schemas.microsoft.com/office/drawing/2014/main" id="{1D3094B7-9498-473A-B9D5-735891327FBD}"/>
                  </a:ext>
                </a:extLst>
              </p:cNvPr>
              <p:cNvSpPr/>
              <p:nvPr/>
            </p:nvSpPr>
            <p:spPr bwMode="auto">
              <a:xfrm>
                <a:off x="2132" y="364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8" name="iš1îḑe">
                <a:extLst>
                  <a:ext uri="{FF2B5EF4-FFF2-40B4-BE49-F238E27FC236}">
                    <a16:creationId xmlns:a16="http://schemas.microsoft.com/office/drawing/2014/main" id="{1B08FD9B-3D00-422E-AF90-288F280947D6}"/>
                  </a:ext>
                </a:extLst>
              </p:cNvPr>
              <p:cNvSpPr/>
              <p:nvPr/>
            </p:nvSpPr>
            <p:spPr bwMode="auto">
              <a:xfrm>
                <a:off x="2133" y="36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9" name="íṧlîḑe">
                <a:extLst>
                  <a:ext uri="{FF2B5EF4-FFF2-40B4-BE49-F238E27FC236}">
                    <a16:creationId xmlns:a16="http://schemas.microsoft.com/office/drawing/2014/main" id="{4BEF4ABD-5D72-466C-9EF8-3C47D7BFD87F}"/>
                  </a:ext>
                </a:extLst>
              </p:cNvPr>
              <p:cNvSpPr/>
              <p:nvPr/>
            </p:nvSpPr>
            <p:spPr bwMode="auto">
              <a:xfrm>
                <a:off x="2124" y="364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0" name="íśľídê">
                <a:extLst>
                  <a:ext uri="{FF2B5EF4-FFF2-40B4-BE49-F238E27FC236}">
                    <a16:creationId xmlns:a16="http://schemas.microsoft.com/office/drawing/2014/main" id="{E7405EF3-B23F-442B-BFF0-B7287CE8CDD7}"/>
                  </a:ext>
                </a:extLst>
              </p:cNvPr>
              <p:cNvSpPr/>
              <p:nvPr/>
            </p:nvSpPr>
            <p:spPr bwMode="auto">
              <a:xfrm>
                <a:off x="2122" y="364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1" name="íSľïḋè">
                <a:extLst>
                  <a:ext uri="{FF2B5EF4-FFF2-40B4-BE49-F238E27FC236}">
                    <a16:creationId xmlns:a16="http://schemas.microsoft.com/office/drawing/2014/main" id="{DEA642CD-3E95-4C8F-B2DA-3DD1210A90E8}"/>
                  </a:ext>
                </a:extLst>
              </p:cNvPr>
              <p:cNvSpPr/>
              <p:nvPr/>
            </p:nvSpPr>
            <p:spPr bwMode="auto">
              <a:xfrm>
                <a:off x="2124" y="364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2" name="îṩļïḋê">
                <a:extLst>
                  <a:ext uri="{FF2B5EF4-FFF2-40B4-BE49-F238E27FC236}">
                    <a16:creationId xmlns:a16="http://schemas.microsoft.com/office/drawing/2014/main" id="{85040E4F-3F49-41C6-984B-ADA8007F706C}"/>
                  </a:ext>
                </a:extLst>
              </p:cNvPr>
              <p:cNvSpPr/>
              <p:nvPr/>
            </p:nvSpPr>
            <p:spPr bwMode="auto">
              <a:xfrm>
                <a:off x="2127" y="363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3" name="îṣlíďé">
                <a:extLst>
                  <a:ext uri="{FF2B5EF4-FFF2-40B4-BE49-F238E27FC236}">
                    <a16:creationId xmlns:a16="http://schemas.microsoft.com/office/drawing/2014/main" id="{D8C6547D-3A7F-4DD7-8DA1-2CF36E7C667F}"/>
                  </a:ext>
                </a:extLst>
              </p:cNvPr>
              <p:cNvSpPr/>
              <p:nvPr/>
            </p:nvSpPr>
            <p:spPr bwMode="auto">
              <a:xfrm>
                <a:off x="2114" y="363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4" name="îşḷîḍè">
                <a:extLst>
                  <a:ext uri="{FF2B5EF4-FFF2-40B4-BE49-F238E27FC236}">
                    <a16:creationId xmlns:a16="http://schemas.microsoft.com/office/drawing/2014/main" id="{7FF490B5-7C32-4C8F-BF13-959BE8ABA38D}"/>
                  </a:ext>
                </a:extLst>
              </p:cNvPr>
              <p:cNvSpPr/>
              <p:nvPr/>
            </p:nvSpPr>
            <p:spPr bwMode="auto">
              <a:xfrm>
                <a:off x="2112" y="363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5" name="ïṩ1íḑé">
                <a:extLst>
                  <a:ext uri="{FF2B5EF4-FFF2-40B4-BE49-F238E27FC236}">
                    <a16:creationId xmlns:a16="http://schemas.microsoft.com/office/drawing/2014/main" id="{71ED0425-E033-4C9B-A374-4EED2CB300F7}"/>
                  </a:ext>
                </a:extLst>
              </p:cNvPr>
              <p:cNvSpPr/>
              <p:nvPr/>
            </p:nvSpPr>
            <p:spPr bwMode="auto">
              <a:xfrm>
                <a:off x="2111" y="363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6" name="ïṩľíḍè">
                <a:extLst>
                  <a:ext uri="{FF2B5EF4-FFF2-40B4-BE49-F238E27FC236}">
                    <a16:creationId xmlns:a16="http://schemas.microsoft.com/office/drawing/2014/main" id="{EB6C8FE4-FD27-4A0B-BA88-C28C38C1369B}"/>
                  </a:ext>
                </a:extLst>
              </p:cNvPr>
              <p:cNvSpPr/>
              <p:nvPr/>
            </p:nvSpPr>
            <p:spPr bwMode="auto">
              <a:xfrm>
                <a:off x="2109" y="36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7" name="ï$ļïde">
                <a:extLst>
                  <a:ext uri="{FF2B5EF4-FFF2-40B4-BE49-F238E27FC236}">
                    <a16:creationId xmlns:a16="http://schemas.microsoft.com/office/drawing/2014/main" id="{D73C74F9-DF49-4517-ADE0-09238B6CC9BF}"/>
                  </a:ext>
                </a:extLst>
              </p:cNvPr>
              <p:cNvSpPr/>
              <p:nvPr/>
            </p:nvSpPr>
            <p:spPr bwMode="auto">
              <a:xfrm>
                <a:off x="2107" y="363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8" name="îṩļíde">
                <a:extLst>
                  <a:ext uri="{FF2B5EF4-FFF2-40B4-BE49-F238E27FC236}">
                    <a16:creationId xmlns:a16="http://schemas.microsoft.com/office/drawing/2014/main" id="{1018CDA4-04AB-4BD4-8885-2DB48C11D598}"/>
                  </a:ext>
                </a:extLst>
              </p:cNvPr>
              <p:cNvSpPr/>
              <p:nvPr/>
            </p:nvSpPr>
            <p:spPr bwMode="auto">
              <a:xfrm>
                <a:off x="2107" y="362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9" name="ïšľïḓe">
                <a:extLst>
                  <a:ext uri="{FF2B5EF4-FFF2-40B4-BE49-F238E27FC236}">
                    <a16:creationId xmlns:a16="http://schemas.microsoft.com/office/drawing/2014/main" id="{FB37B29C-C2B7-4268-922F-18C3940D3F56}"/>
                  </a:ext>
                </a:extLst>
              </p:cNvPr>
              <p:cNvSpPr/>
              <p:nvPr/>
            </p:nvSpPr>
            <p:spPr bwMode="auto">
              <a:xfrm>
                <a:off x="2108" y="36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0" name="iŝļiďê">
                <a:extLst>
                  <a:ext uri="{FF2B5EF4-FFF2-40B4-BE49-F238E27FC236}">
                    <a16:creationId xmlns:a16="http://schemas.microsoft.com/office/drawing/2014/main" id="{3B24AAFF-0FFB-4C8B-810D-F0C555B98B06}"/>
                  </a:ext>
                </a:extLst>
              </p:cNvPr>
              <p:cNvSpPr/>
              <p:nvPr/>
            </p:nvSpPr>
            <p:spPr bwMode="auto">
              <a:xfrm>
                <a:off x="2109" y="3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1" name="iṡḻïdê">
                <a:extLst>
                  <a:ext uri="{FF2B5EF4-FFF2-40B4-BE49-F238E27FC236}">
                    <a16:creationId xmlns:a16="http://schemas.microsoft.com/office/drawing/2014/main" id="{60432FCB-B481-4DDE-9E61-C5921509A537}"/>
                  </a:ext>
                </a:extLst>
              </p:cNvPr>
              <p:cNvSpPr/>
              <p:nvPr/>
            </p:nvSpPr>
            <p:spPr bwMode="auto">
              <a:xfrm>
                <a:off x="2106" y="36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2" name="îś1îḓê">
                <a:extLst>
                  <a:ext uri="{FF2B5EF4-FFF2-40B4-BE49-F238E27FC236}">
                    <a16:creationId xmlns:a16="http://schemas.microsoft.com/office/drawing/2014/main" id="{CC97ABE6-9FF4-4E27-97F6-2B3EBA331F3E}"/>
                  </a:ext>
                </a:extLst>
              </p:cNvPr>
              <p:cNvSpPr/>
              <p:nvPr/>
            </p:nvSpPr>
            <p:spPr bwMode="auto">
              <a:xfrm>
                <a:off x="2106" y="36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3" name="ïšḻïdê">
                <a:extLst>
                  <a:ext uri="{FF2B5EF4-FFF2-40B4-BE49-F238E27FC236}">
                    <a16:creationId xmlns:a16="http://schemas.microsoft.com/office/drawing/2014/main" id="{C7CEFE53-5B81-4062-8EFA-4912E2D6F9E1}"/>
                  </a:ext>
                </a:extLst>
              </p:cNvPr>
              <p:cNvSpPr/>
              <p:nvPr/>
            </p:nvSpPr>
            <p:spPr bwMode="auto">
              <a:xfrm>
                <a:off x="2105" y="362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4" name="ïṥľiḍé">
                <a:extLst>
                  <a:ext uri="{FF2B5EF4-FFF2-40B4-BE49-F238E27FC236}">
                    <a16:creationId xmlns:a16="http://schemas.microsoft.com/office/drawing/2014/main" id="{8A887932-0C23-41C1-AEEA-8C4F8469E4B9}"/>
                  </a:ext>
                </a:extLst>
              </p:cNvPr>
              <p:cNvSpPr/>
              <p:nvPr/>
            </p:nvSpPr>
            <p:spPr bwMode="auto">
              <a:xfrm>
                <a:off x="2104" y="36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5" name="íşḷíḋê">
                <a:extLst>
                  <a:ext uri="{FF2B5EF4-FFF2-40B4-BE49-F238E27FC236}">
                    <a16:creationId xmlns:a16="http://schemas.microsoft.com/office/drawing/2014/main" id="{E5E0AF89-B5C1-4AD2-931D-5E8E8F767A52}"/>
                  </a:ext>
                </a:extLst>
              </p:cNvPr>
              <p:cNvSpPr/>
              <p:nvPr/>
            </p:nvSpPr>
            <p:spPr bwMode="auto">
              <a:xfrm>
                <a:off x="2105" y="362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6" name="ïŝlîḑé">
                <a:extLst>
                  <a:ext uri="{FF2B5EF4-FFF2-40B4-BE49-F238E27FC236}">
                    <a16:creationId xmlns:a16="http://schemas.microsoft.com/office/drawing/2014/main" id="{3FC2B47D-0E54-4FE4-A98A-CC94D3DCCB1F}"/>
                  </a:ext>
                </a:extLst>
              </p:cNvPr>
              <p:cNvSpPr/>
              <p:nvPr/>
            </p:nvSpPr>
            <p:spPr bwMode="auto">
              <a:xfrm>
                <a:off x="2104" y="362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7" name="iŝľïḑé">
                <a:extLst>
                  <a:ext uri="{FF2B5EF4-FFF2-40B4-BE49-F238E27FC236}">
                    <a16:creationId xmlns:a16="http://schemas.microsoft.com/office/drawing/2014/main" id="{51FCCD9F-355E-4B62-889A-5194B732747C}"/>
                  </a:ext>
                </a:extLst>
              </p:cNvPr>
              <p:cNvSpPr/>
              <p:nvPr/>
            </p:nvSpPr>
            <p:spPr bwMode="auto">
              <a:xfrm>
                <a:off x="2106" y="361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8" name="ï$1îďê">
                <a:extLst>
                  <a:ext uri="{FF2B5EF4-FFF2-40B4-BE49-F238E27FC236}">
                    <a16:creationId xmlns:a16="http://schemas.microsoft.com/office/drawing/2014/main" id="{9624DC97-9420-4D34-8856-67C6F3F9BCFE}"/>
                  </a:ext>
                </a:extLst>
              </p:cNvPr>
              <p:cNvSpPr/>
              <p:nvPr/>
            </p:nvSpPr>
            <p:spPr bwMode="auto">
              <a:xfrm>
                <a:off x="2104" y="361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9" name="iṡļîḋè">
                <a:extLst>
                  <a:ext uri="{FF2B5EF4-FFF2-40B4-BE49-F238E27FC236}">
                    <a16:creationId xmlns:a16="http://schemas.microsoft.com/office/drawing/2014/main" id="{300AFD50-6B8A-454A-A488-7C52B319AFD4}"/>
                  </a:ext>
                </a:extLst>
              </p:cNvPr>
              <p:cNvSpPr/>
              <p:nvPr/>
            </p:nvSpPr>
            <p:spPr bwMode="auto">
              <a:xfrm>
                <a:off x="2104" y="3616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  <a:gd name="T5" fmla="*/ 0 h 1"/>
                  <a:gd name="T6" fmla="*/ 0 h 1"/>
                  <a:gd name="T7" fmla="*/ 0 h 1"/>
                  <a:gd name="T8" fmla="*/ 1 h 1"/>
                  <a:gd name="T9" fmla="*/ 1 h 1"/>
                  <a:gd name="T10" fmla="*/ 0 h 1"/>
                  <a:gd name="T11" fmla="*/ 0 h 1"/>
                  <a:gd name="T1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0" name="íş1íḑe">
                <a:extLst>
                  <a:ext uri="{FF2B5EF4-FFF2-40B4-BE49-F238E27FC236}">
                    <a16:creationId xmlns:a16="http://schemas.microsoft.com/office/drawing/2014/main" id="{09428E7A-B839-47A4-BD4C-4974F1A53BAA}"/>
                  </a:ext>
                </a:extLst>
              </p:cNvPr>
              <p:cNvSpPr/>
              <p:nvPr/>
            </p:nvSpPr>
            <p:spPr bwMode="auto">
              <a:xfrm>
                <a:off x="2105" y="361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1" name="iṡ1íḓe">
                <a:extLst>
                  <a:ext uri="{FF2B5EF4-FFF2-40B4-BE49-F238E27FC236}">
                    <a16:creationId xmlns:a16="http://schemas.microsoft.com/office/drawing/2014/main" id="{8546787B-E03B-4917-8E2C-6E31DBD7BB8F}"/>
                  </a:ext>
                </a:extLst>
              </p:cNvPr>
              <p:cNvSpPr/>
              <p:nvPr/>
            </p:nvSpPr>
            <p:spPr bwMode="auto">
              <a:xfrm>
                <a:off x="2105" y="361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2" name="îślíḓè">
                <a:extLst>
                  <a:ext uri="{FF2B5EF4-FFF2-40B4-BE49-F238E27FC236}">
                    <a16:creationId xmlns:a16="http://schemas.microsoft.com/office/drawing/2014/main" id="{9EE26D2A-3D4C-4FD4-A842-59D13676AD4F}"/>
                  </a:ext>
                </a:extLst>
              </p:cNvPr>
              <p:cNvSpPr/>
              <p:nvPr/>
            </p:nvSpPr>
            <p:spPr bwMode="auto">
              <a:xfrm>
                <a:off x="2106" y="361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1 w 2"/>
                  <a:gd name="T11" fmla="*/ 1 h 2"/>
                  <a:gd name="T12" fmla="*/ 1 w 2"/>
                  <a:gd name="T13" fmla="*/ 1 h 2"/>
                  <a:gd name="T14" fmla="*/ 1 w 2"/>
                  <a:gd name="T15" fmla="*/ 1 h 2"/>
                  <a:gd name="T16" fmla="*/ 1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3" name="îSḻîḋe">
                <a:extLst>
                  <a:ext uri="{FF2B5EF4-FFF2-40B4-BE49-F238E27FC236}">
                    <a16:creationId xmlns:a16="http://schemas.microsoft.com/office/drawing/2014/main" id="{4B61DE3A-4CA7-4856-8ADE-E03FFA61EA69}"/>
                  </a:ext>
                </a:extLst>
              </p:cNvPr>
              <p:cNvSpPr/>
              <p:nvPr/>
            </p:nvSpPr>
            <p:spPr bwMode="auto">
              <a:xfrm>
                <a:off x="2107" y="361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4" name="íŝ1ïdê">
                <a:extLst>
                  <a:ext uri="{FF2B5EF4-FFF2-40B4-BE49-F238E27FC236}">
                    <a16:creationId xmlns:a16="http://schemas.microsoft.com/office/drawing/2014/main" id="{AF7ED35C-7478-4075-925F-BE849A71E3F3}"/>
                  </a:ext>
                </a:extLst>
              </p:cNvPr>
              <p:cNvSpPr/>
              <p:nvPr/>
            </p:nvSpPr>
            <p:spPr bwMode="auto">
              <a:xfrm>
                <a:off x="2108" y="362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5" name="iṡļïḋé">
                <a:extLst>
                  <a:ext uri="{FF2B5EF4-FFF2-40B4-BE49-F238E27FC236}">
                    <a16:creationId xmlns:a16="http://schemas.microsoft.com/office/drawing/2014/main" id="{02722594-C05A-48EC-A3F4-2182E75DE154}"/>
                  </a:ext>
                </a:extLst>
              </p:cNvPr>
              <p:cNvSpPr/>
              <p:nvPr/>
            </p:nvSpPr>
            <p:spPr bwMode="auto">
              <a:xfrm>
                <a:off x="2108" y="362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6" name="îṣ1iḓè">
                <a:extLst>
                  <a:ext uri="{FF2B5EF4-FFF2-40B4-BE49-F238E27FC236}">
                    <a16:creationId xmlns:a16="http://schemas.microsoft.com/office/drawing/2014/main" id="{88ADE51D-9EBC-4098-A37B-67C6151BEAE3}"/>
                  </a:ext>
                </a:extLst>
              </p:cNvPr>
              <p:cNvSpPr/>
              <p:nvPr/>
            </p:nvSpPr>
            <p:spPr bwMode="auto">
              <a:xfrm>
                <a:off x="2107" y="361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7" name="îṩľidé">
                <a:extLst>
                  <a:ext uri="{FF2B5EF4-FFF2-40B4-BE49-F238E27FC236}">
                    <a16:creationId xmlns:a16="http://schemas.microsoft.com/office/drawing/2014/main" id="{D56D2124-4B12-4E05-8783-09AEC3FB04C8}"/>
                  </a:ext>
                </a:extLst>
              </p:cNvPr>
              <p:cNvSpPr/>
              <p:nvPr/>
            </p:nvSpPr>
            <p:spPr bwMode="auto">
              <a:xfrm>
                <a:off x="2109" y="361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8" name="îṧļiďe">
                <a:extLst>
                  <a:ext uri="{FF2B5EF4-FFF2-40B4-BE49-F238E27FC236}">
                    <a16:creationId xmlns:a16="http://schemas.microsoft.com/office/drawing/2014/main" id="{936CD19A-C72B-423A-A32E-17463F6D85EC}"/>
                  </a:ext>
                </a:extLst>
              </p:cNvPr>
              <p:cNvSpPr/>
              <p:nvPr/>
            </p:nvSpPr>
            <p:spPr bwMode="auto">
              <a:xfrm>
                <a:off x="2102" y="3571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0 h 2"/>
                  <a:gd name="T12" fmla="*/ 0 w 1"/>
                  <a:gd name="T13" fmla="*/ 1 h 2"/>
                  <a:gd name="T14" fmla="*/ 0 w 1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9" name="íṧḷïďê">
                <a:extLst>
                  <a:ext uri="{FF2B5EF4-FFF2-40B4-BE49-F238E27FC236}">
                    <a16:creationId xmlns:a16="http://schemas.microsoft.com/office/drawing/2014/main" id="{0C1F33DC-220B-4D7C-B1BE-DE4A09BF3EE4}"/>
                  </a:ext>
                </a:extLst>
              </p:cNvPr>
              <p:cNvSpPr/>
              <p:nvPr/>
            </p:nvSpPr>
            <p:spPr bwMode="auto">
              <a:xfrm>
                <a:off x="2105" y="358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0" name="iṡlidè">
                <a:extLst>
                  <a:ext uri="{FF2B5EF4-FFF2-40B4-BE49-F238E27FC236}">
                    <a16:creationId xmlns:a16="http://schemas.microsoft.com/office/drawing/2014/main" id="{8A045E32-61F2-483E-B5E2-7328343005E0}"/>
                  </a:ext>
                </a:extLst>
              </p:cNvPr>
              <p:cNvSpPr/>
              <p:nvPr/>
            </p:nvSpPr>
            <p:spPr bwMode="auto">
              <a:xfrm>
                <a:off x="2103" y="358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1" name="íṧ1îḓe">
                <a:extLst>
                  <a:ext uri="{FF2B5EF4-FFF2-40B4-BE49-F238E27FC236}">
                    <a16:creationId xmlns:a16="http://schemas.microsoft.com/office/drawing/2014/main" id="{A333D515-DE88-4321-93FD-117E1C9A3A9B}"/>
                  </a:ext>
                </a:extLst>
              </p:cNvPr>
              <p:cNvSpPr/>
              <p:nvPr/>
            </p:nvSpPr>
            <p:spPr bwMode="auto">
              <a:xfrm>
                <a:off x="2102" y="3579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2" name="íṡľîďê">
                <a:extLst>
                  <a:ext uri="{FF2B5EF4-FFF2-40B4-BE49-F238E27FC236}">
                    <a16:creationId xmlns:a16="http://schemas.microsoft.com/office/drawing/2014/main" id="{46B39B05-2E17-4058-8471-7C37FC664656}"/>
                  </a:ext>
                </a:extLst>
              </p:cNvPr>
              <p:cNvSpPr/>
              <p:nvPr/>
            </p:nvSpPr>
            <p:spPr bwMode="auto">
              <a:xfrm>
                <a:off x="2102" y="358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3" name="ïśļídè">
                <a:extLst>
                  <a:ext uri="{FF2B5EF4-FFF2-40B4-BE49-F238E27FC236}">
                    <a16:creationId xmlns:a16="http://schemas.microsoft.com/office/drawing/2014/main" id="{4D1FB900-0CEE-46BB-BE61-E10410E1F12B}"/>
                  </a:ext>
                </a:extLst>
              </p:cNvPr>
              <p:cNvSpPr/>
              <p:nvPr/>
            </p:nvSpPr>
            <p:spPr bwMode="auto">
              <a:xfrm>
                <a:off x="2101" y="358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4" name="íSľíḋè">
                <a:extLst>
                  <a:ext uri="{FF2B5EF4-FFF2-40B4-BE49-F238E27FC236}">
                    <a16:creationId xmlns:a16="http://schemas.microsoft.com/office/drawing/2014/main" id="{066ADC1B-3557-4888-A1B8-F78F9D364FB0}"/>
                  </a:ext>
                </a:extLst>
              </p:cNvPr>
              <p:cNvSpPr/>
              <p:nvPr/>
            </p:nvSpPr>
            <p:spPr bwMode="auto">
              <a:xfrm>
                <a:off x="2101" y="358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5" name="ïŝḷidè">
                <a:extLst>
                  <a:ext uri="{FF2B5EF4-FFF2-40B4-BE49-F238E27FC236}">
                    <a16:creationId xmlns:a16="http://schemas.microsoft.com/office/drawing/2014/main" id="{4FDC70BC-5DA3-4EA7-B3EC-4F8A26A9C43A}"/>
                  </a:ext>
                </a:extLst>
              </p:cNvPr>
              <p:cNvSpPr/>
              <p:nvPr/>
            </p:nvSpPr>
            <p:spPr bwMode="auto">
              <a:xfrm>
                <a:off x="2104" y="358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6" name="iṥľiḓè">
                <a:extLst>
                  <a:ext uri="{FF2B5EF4-FFF2-40B4-BE49-F238E27FC236}">
                    <a16:creationId xmlns:a16="http://schemas.microsoft.com/office/drawing/2014/main" id="{7FB8BEAA-44D4-425B-B5EE-1B4A706D13AA}"/>
                  </a:ext>
                </a:extLst>
              </p:cNvPr>
              <p:cNvSpPr/>
              <p:nvPr/>
            </p:nvSpPr>
            <p:spPr bwMode="auto">
              <a:xfrm>
                <a:off x="2103" y="35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7" name="ís1íďé">
                <a:extLst>
                  <a:ext uri="{FF2B5EF4-FFF2-40B4-BE49-F238E27FC236}">
                    <a16:creationId xmlns:a16="http://schemas.microsoft.com/office/drawing/2014/main" id="{AEC37B38-0D1C-4CED-8A30-02F5BE8F5B04}"/>
                  </a:ext>
                </a:extLst>
              </p:cNvPr>
              <p:cNvSpPr/>
              <p:nvPr/>
            </p:nvSpPr>
            <p:spPr bwMode="auto">
              <a:xfrm>
                <a:off x="2105" y="359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8" name="îšḷïdé">
                <a:extLst>
                  <a:ext uri="{FF2B5EF4-FFF2-40B4-BE49-F238E27FC236}">
                    <a16:creationId xmlns:a16="http://schemas.microsoft.com/office/drawing/2014/main" id="{E68C7E2D-ED05-4782-9CCD-47446543FA8F}"/>
                  </a:ext>
                </a:extLst>
              </p:cNvPr>
              <p:cNvSpPr/>
              <p:nvPr/>
            </p:nvSpPr>
            <p:spPr bwMode="auto">
              <a:xfrm>
                <a:off x="2104" y="3591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9" name="íŝlïḓe">
                <a:extLst>
                  <a:ext uri="{FF2B5EF4-FFF2-40B4-BE49-F238E27FC236}">
                    <a16:creationId xmlns:a16="http://schemas.microsoft.com/office/drawing/2014/main" id="{47DAD4BE-0FAE-4AE0-8FC1-932A50596C71}"/>
                  </a:ext>
                </a:extLst>
              </p:cNvPr>
              <p:cNvSpPr/>
              <p:nvPr/>
            </p:nvSpPr>
            <p:spPr bwMode="auto">
              <a:xfrm>
                <a:off x="2106" y="359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0" name="ïşľïḑê">
                <a:extLst>
                  <a:ext uri="{FF2B5EF4-FFF2-40B4-BE49-F238E27FC236}">
                    <a16:creationId xmlns:a16="http://schemas.microsoft.com/office/drawing/2014/main" id="{024F9EB3-3E36-4FBC-8E7D-67D213093F2B}"/>
                  </a:ext>
                </a:extLst>
              </p:cNvPr>
              <p:cNvSpPr/>
              <p:nvPr/>
            </p:nvSpPr>
            <p:spPr bwMode="auto">
              <a:xfrm>
                <a:off x="2107" y="3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1" name="í$ľiḍè">
                <a:extLst>
                  <a:ext uri="{FF2B5EF4-FFF2-40B4-BE49-F238E27FC236}">
                    <a16:creationId xmlns:a16="http://schemas.microsoft.com/office/drawing/2014/main" id="{92A579E9-2B1F-4673-9319-C813D7FC66E6}"/>
                  </a:ext>
                </a:extLst>
              </p:cNvPr>
              <p:cNvSpPr/>
              <p:nvPr/>
            </p:nvSpPr>
            <p:spPr bwMode="auto">
              <a:xfrm>
                <a:off x="2106" y="359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2" name="íṧļíďê">
                <a:extLst>
                  <a:ext uri="{FF2B5EF4-FFF2-40B4-BE49-F238E27FC236}">
                    <a16:creationId xmlns:a16="http://schemas.microsoft.com/office/drawing/2014/main" id="{529A2DEE-B439-4FE8-B3D3-3E2CF484F6B1}"/>
                  </a:ext>
                </a:extLst>
              </p:cNvPr>
              <p:cNvSpPr/>
              <p:nvPr/>
            </p:nvSpPr>
            <p:spPr bwMode="auto">
              <a:xfrm>
                <a:off x="2106" y="358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3" name="išlïḓè">
                <a:extLst>
                  <a:ext uri="{FF2B5EF4-FFF2-40B4-BE49-F238E27FC236}">
                    <a16:creationId xmlns:a16="http://schemas.microsoft.com/office/drawing/2014/main" id="{72997950-817F-44D5-B476-297A5945AF9B}"/>
                  </a:ext>
                </a:extLst>
              </p:cNvPr>
              <p:cNvSpPr/>
              <p:nvPr/>
            </p:nvSpPr>
            <p:spPr bwMode="auto">
              <a:xfrm>
                <a:off x="2104" y="358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4" name="îSḷiḓè">
                <a:extLst>
                  <a:ext uri="{FF2B5EF4-FFF2-40B4-BE49-F238E27FC236}">
                    <a16:creationId xmlns:a16="http://schemas.microsoft.com/office/drawing/2014/main" id="{24745794-740F-45CC-90A8-A16F296DD337}"/>
                  </a:ext>
                </a:extLst>
              </p:cNvPr>
              <p:cNvSpPr/>
              <p:nvPr/>
            </p:nvSpPr>
            <p:spPr bwMode="auto">
              <a:xfrm>
                <a:off x="2105" y="358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5" name="iśḷídé">
                <a:extLst>
                  <a:ext uri="{FF2B5EF4-FFF2-40B4-BE49-F238E27FC236}">
                    <a16:creationId xmlns:a16="http://schemas.microsoft.com/office/drawing/2014/main" id="{0B496FCC-C185-445F-8D0B-8AE926F084B3}"/>
                  </a:ext>
                </a:extLst>
              </p:cNvPr>
              <p:cNvSpPr/>
              <p:nvPr/>
            </p:nvSpPr>
            <p:spPr bwMode="auto">
              <a:xfrm>
                <a:off x="2107" y="35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6" name="ïŝļidé">
                <a:extLst>
                  <a:ext uri="{FF2B5EF4-FFF2-40B4-BE49-F238E27FC236}">
                    <a16:creationId xmlns:a16="http://schemas.microsoft.com/office/drawing/2014/main" id="{A566FF1A-2C2F-49A3-A622-587E45D5F86B}"/>
                  </a:ext>
                </a:extLst>
              </p:cNvPr>
              <p:cNvSpPr/>
              <p:nvPr/>
            </p:nvSpPr>
            <p:spPr bwMode="auto">
              <a:xfrm>
                <a:off x="2109" y="358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7" name="iṣľíḍè">
                <a:extLst>
                  <a:ext uri="{FF2B5EF4-FFF2-40B4-BE49-F238E27FC236}">
                    <a16:creationId xmlns:a16="http://schemas.microsoft.com/office/drawing/2014/main" id="{6A241CAC-A9CE-4414-AD45-5F2BCD0F0B57}"/>
                  </a:ext>
                </a:extLst>
              </p:cNvPr>
              <p:cNvSpPr/>
              <p:nvPr/>
            </p:nvSpPr>
            <p:spPr bwMode="auto">
              <a:xfrm>
                <a:off x="2108" y="357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8" name="ïSḷíḑê">
                <a:extLst>
                  <a:ext uri="{FF2B5EF4-FFF2-40B4-BE49-F238E27FC236}">
                    <a16:creationId xmlns:a16="http://schemas.microsoft.com/office/drawing/2014/main" id="{3A6CEE8F-B530-4464-A5A0-501B28E6D7BC}"/>
                  </a:ext>
                </a:extLst>
              </p:cNvPr>
              <p:cNvSpPr/>
              <p:nvPr/>
            </p:nvSpPr>
            <p:spPr bwMode="auto">
              <a:xfrm>
                <a:off x="2106" y="357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9" name="ïšliḋé">
                <a:extLst>
                  <a:ext uri="{FF2B5EF4-FFF2-40B4-BE49-F238E27FC236}">
                    <a16:creationId xmlns:a16="http://schemas.microsoft.com/office/drawing/2014/main" id="{C929DD7B-B276-4617-85E6-A3E514F50511}"/>
                  </a:ext>
                </a:extLst>
              </p:cNvPr>
              <p:cNvSpPr/>
              <p:nvPr/>
            </p:nvSpPr>
            <p:spPr bwMode="auto">
              <a:xfrm>
                <a:off x="2107" y="3580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0" name="í$ľiďe">
                <a:extLst>
                  <a:ext uri="{FF2B5EF4-FFF2-40B4-BE49-F238E27FC236}">
                    <a16:creationId xmlns:a16="http://schemas.microsoft.com/office/drawing/2014/main" id="{7A144654-8900-44E1-A652-BBC1CDC0FD2A}"/>
                  </a:ext>
                </a:extLst>
              </p:cNvPr>
              <p:cNvSpPr/>
              <p:nvPr/>
            </p:nvSpPr>
            <p:spPr bwMode="auto">
              <a:xfrm>
                <a:off x="2102" y="3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1" name="îSļïḍè">
                <a:extLst>
                  <a:ext uri="{FF2B5EF4-FFF2-40B4-BE49-F238E27FC236}">
                    <a16:creationId xmlns:a16="http://schemas.microsoft.com/office/drawing/2014/main" id="{195679B2-3C07-45A9-B63D-A0A7A40586F2}"/>
                  </a:ext>
                </a:extLst>
              </p:cNvPr>
              <p:cNvSpPr/>
              <p:nvPr/>
            </p:nvSpPr>
            <p:spPr bwMode="auto">
              <a:xfrm>
                <a:off x="2104" y="357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2" name="íşḷîďe">
                <a:extLst>
                  <a:ext uri="{FF2B5EF4-FFF2-40B4-BE49-F238E27FC236}">
                    <a16:creationId xmlns:a16="http://schemas.microsoft.com/office/drawing/2014/main" id="{89D90EE3-1003-4C22-A9DD-3B7096749D2D}"/>
                  </a:ext>
                </a:extLst>
              </p:cNvPr>
              <p:cNvSpPr/>
              <p:nvPr/>
            </p:nvSpPr>
            <p:spPr bwMode="auto">
              <a:xfrm>
                <a:off x="2105" y="357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3" name="ï$ļídê">
                <a:extLst>
                  <a:ext uri="{FF2B5EF4-FFF2-40B4-BE49-F238E27FC236}">
                    <a16:creationId xmlns:a16="http://schemas.microsoft.com/office/drawing/2014/main" id="{56108443-02D5-42CC-A1D6-2FD51373D60F}"/>
                  </a:ext>
                </a:extLst>
              </p:cNvPr>
              <p:cNvSpPr/>
              <p:nvPr/>
            </p:nvSpPr>
            <p:spPr bwMode="auto">
              <a:xfrm>
                <a:off x="2120" y="359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4" name="îṧļïḍe">
                <a:extLst>
                  <a:ext uri="{FF2B5EF4-FFF2-40B4-BE49-F238E27FC236}">
                    <a16:creationId xmlns:a16="http://schemas.microsoft.com/office/drawing/2014/main" id="{6D39C057-FC26-4B1A-A5D1-2E741AA24882}"/>
                  </a:ext>
                </a:extLst>
              </p:cNvPr>
              <p:cNvSpPr/>
              <p:nvPr/>
            </p:nvSpPr>
            <p:spPr bwMode="auto">
              <a:xfrm>
                <a:off x="2109" y="3579"/>
                <a:ext cx="2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5" name="íṧļiďê">
                <a:extLst>
                  <a:ext uri="{FF2B5EF4-FFF2-40B4-BE49-F238E27FC236}">
                    <a16:creationId xmlns:a16="http://schemas.microsoft.com/office/drawing/2014/main" id="{38F191FD-8394-4CB6-9EF8-65970774940B}"/>
                  </a:ext>
                </a:extLst>
              </p:cNvPr>
              <p:cNvSpPr/>
              <p:nvPr/>
            </p:nvSpPr>
            <p:spPr bwMode="auto">
              <a:xfrm>
                <a:off x="2112" y="358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6" name="ísḷíḓè">
                <a:extLst>
                  <a:ext uri="{FF2B5EF4-FFF2-40B4-BE49-F238E27FC236}">
                    <a16:creationId xmlns:a16="http://schemas.microsoft.com/office/drawing/2014/main" id="{8D9CDA52-FDF3-466D-B1E5-23DCE67456BB}"/>
                  </a:ext>
                </a:extLst>
              </p:cNvPr>
              <p:cNvSpPr/>
              <p:nvPr/>
            </p:nvSpPr>
            <p:spPr bwMode="auto">
              <a:xfrm>
                <a:off x="2113" y="3583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0 h 1"/>
                  <a:gd name="T5" fmla="*/ 1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7" name="îsļíďé">
                <a:extLst>
                  <a:ext uri="{FF2B5EF4-FFF2-40B4-BE49-F238E27FC236}">
                    <a16:creationId xmlns:a16="http://schemas.microsoft.com/office/drawing/2014/main" id="{3B877590-8C11-4AC7-BC53-9EB1E0E7E8C6}"/>
                  </a:ext>
                </a:extLst>
              </p:cNvPr>
              <p:cNvSpPr/>
              <p:nvPr/>
            </p:nvSpPr>
            <p:spPr bwMode="auto">
              <a:xfrm>
                <a:off x="2114" y="358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8" name="iṡ1idê">
                <a:extLst>
                  <a:ext uri="{FF2B5EF4-FFF2-40B4-BE49-F238E27FC236}">
                    <a16:creationId xmlns:a16="http://schemas.microsoft.com/office/drawing/2014/main" id="{61161FFD-62DC-4D11-8C65-13F93306F20D}"/>
                  </a:ext>
                </a:extLst>
              </p:cNvPr>
              <p:cNvSpPr/>
              <p:nvPr/>
            </p:nvSpPr>
            <p:spPr bwMode="auto">
              <a:xfrm>
                <a:off x="2114" y="358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9" name="ïš1îḍe">
                <a:extLst>
                  <a:ext uri="{FF2B5EF4-FFF2-40B4-BE49-F238E27FC236}">
                    <a16:creationId xmlns:a16="http://schemas.microsoft.com/office/drawing/2014/main" id="{D7234CFB-2EB4-43B0-AB2A-5B9E24FBD1F0}"/>
                  </a:ext>
                </a:extLst>
              </p:cNvPr>
              <p:cNvSpPr/>
              <p:nvPr/>
            </p:nvSpPr>
            <p:spPr bwMode="auto">
              <a:xfrm>
                <a:off x="2114" y="35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0" name="íšļíḍé">
                <a:extLst>
                  <a:ext uri="{FF2B5EF4-FFF2-40B4-BE49-F238E27FC236}">
                    <a16:creationId xmlns:a16="http://schemas.microsoft.com/office/drawing/2014/main" id="{EDC50855-4A6D-4B49-9A41-A19652B2770E}"/>
                  </a:ext>
                </a:extLst>
              </p:cNvPr>
              <p:cNvSpPr/>
              <p:nvPr/>
            </p:nvSpPr>
            <p:spPr bwMode="auto">
              <a:xfrm>
                <a:off x="2113" y="35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1" name="ïṡ1ïḋé">
                <a:extLst>
                  <a:ext uri="{FF2B5EF4-FFF2-40B4-BE49-F238E27FC236}">
                    <a16:creationId xmlns:a16="http://schemas.microsoft.com/office/drawing/2014/main" id="{336927D6-4854-4738-AB1A-EDD766D70E10}"/>
                  </a:ext>
                </a:extLst>
              </p:cNvPr>
              <p:cNvSpPr/>
              <p:nvPr/>
            </p:nvSpPr>
            <p:spPr bwMode="auto">
              <a:xfrm>
                <a:off x="2111" y="359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2" name="íṣļiḓe">
                <a:extLst>
                  <a:ext uri="{FF2B5EF4-FFF2-40B4-BE49-F238E27FC236}">
                    <a16:creationId xmlns:a16="http://schemas.microsoft.com/office/drawing/2014/main" id="{D57E1429-C56E-4F9B-8A77-5E3B1E84E46D}"/>
                  </a:ext>
                </a:extLst>
              </p:cNvPr>
              <p:cNvSpPr/>
              <p:nvPr/>
            </p:nvSpPr>
            <p:spPr bwMode="auto">
              <a:xfrm>
                <a:off x="2109" y="359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3" name="i$ḻiḑe">
                <a:extLst>
                  <a:ext uri="{FF2B5EF4-FFF2-40B4-BE49-F238E27FC236}">
                    <a16:creationId xmlns:a16="http://schemas.microsoft.com/office/drawing/2014/main" id="{AF11F246-8D5A-47C7-9D23-218086F32D12}"/>
                  </a:ext>
                </a:extLst>
              </p:cNvPr>
              <p:cNvSpPr/>
              <p:nvPr/>
            </p:nvSpPr>
            <p:spPr bwMode="auto">
              <a:xfrm>
                <a:off x="2108" y="3591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  <a:gd name="T10" fmla="*/ 0 w 1"/>
                  <a:gd name="T11" fmla="*/ 0 h 1"/>
                  <a:gd name="T12" fmla="*/ 0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4" name="iśḷîde">
                <a:extLst>
                  <a:ext uri="{FF2B5EF4-FFF2-40B4-BE49-F238E27FC236}">
                    <a16:creationId xmlns:a16="http://schemas.microsoft.com/office/drawing/2014/main" id="{CF1FB6DE-4C1A-41A1-BFA1-1F58BE9D64E0}"/>
                  </a:ext>
                </a:extLst>
              </p:cNvPr>
              <p:cNvSpPr/>
              <p:nvPr/>
            </p:nvSpPr>
            <p:spPr bwMode="auto">
              <a:xfrm>
                <a:off x="2109" y="35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5" name="ïŝḷîďê">
                <a:extLst>
                  <a:ext uri="{FF2B5EF4-FFF2-40B4-BE49-F238E27FC236}">
                    <a16:creationId xmlns:a16="http://schemas.microsoft.com/office/drawing/2014/main" id="{95D623C3-E458-4329-8E54-E52EEC2903F6}"/>
                  </a:ext>
                </a:extLst>
              </p:cNvPr>
              <p:cNvSpPr/>
              <p:nvPr/>
            </p:nvSpPr>
            <p:spPr bwMode="auto">
              <a:xfrm>
                <a:off x="2108" y="358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6" name="ï$ḷïḑè">
                <a:extLst>
                  <a:ext uri="{FF2B5EF4-FFF2-40B4-BE49-F238E27FC236}">
                    <a16:creationId xmlns:a16="http://schemas.microsoft.com/office/drawing/2014/main" id="{342934CD-4532-4EDB-AE29-6F1285E52B26}"/>
                  </a:ext>
                </a:extLst>
              </p:cNvPr>
              <p:cNvSpPr/>
              <p:nvPr/>
            </p:nvSpPr>
            <p:spPr bwMode="auto">
              <a:xfrm>
                <a:off x="2109" y="358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7" name="îṩ1íḓè">
                <a:extLst>
                  <a:ext uri="{FF2B5EF4-FFF2-40B4-BE49-F238E27FC236}">
                    <a16:creationId xmlns:a16="http://schemas.microsoft.com/office/drawing/2014/main" id="{49063B6A-BA74-42AA-9DA9-BC88DC10C9A8}"/>
                  </a:ext>
                </a:extLst>
              </p:cNvPr>
              <p:cNvSpPr/>
              <p:nvPr/>
            </p:nvSpPr>
            <p:spPr bwMode="auto">
              <a:xfrm>
                <a:off x="2111" y="358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8" name="íŝliḍe">
                <a:extLst>
                  <a:ext uri="{FF2B5EF4-FFF2-40B4-BE49-F238E27FC236}">
                    <a16:creationId xmlns:a16="http://schemas.microsoft.com/office/drawing/2014/main" id="{39DB0987-F36C-4C4B-B200-622503A0068E}"/>
                  </a:ext>
                </a:extLst>
              </p:cNvPr>
              <p:cNvSpPr/>
              <p:nvPr/>
            </p:nvSpPr>
            <p:spPr bwMode="auto">
              <a:xfrm>
                <a:off x="2117" y="359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9" name="iṩľîḋe">
                <a:extLst>
                  <a:ext uri="{FF2B5EF4-FFF2-40B4-BE49-F238E27FC236}">
                    <a16:creationId xmlns:a16="http://schemas.microsoft.com/office/drawing/2014/main" id="{36FE5917-7040-4902-A98D-F9D7C51250C2}"/>
                  </a:ext>
                </a:extLst>
              </p:cNvPr>
              <p:cNvSpPr/>
              <p:nvPr/>
            </p:nvSpPr>
            <p:spPr bwMode="auto">
              <a:xfrm>
                <a:off x="2113" y="358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0" name="ï$liďé">
                <a:extLst>
                  <a:ext uri="{FF2B5EF4-FFF2-40B4-BE49-F238E27FC236}">
                    <a16:creationId xmlns:a16="http://schemas.microsoft.com/office/drawing/2014/main" id="{4DEB3584-B952-4C88-97D4-CD36C092EBFB}"/>
                  </a:ext>
                </a:extLst>
              </p:cNvPr>
              <p:cNvSpPr/>
              <p:nvPr/>
            </p:nvSpPr>
            <p:spPr bwMode="auto">
              <a:xfrm>
                <a:off x="2112" y="358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1" name="ïṧḷïḍè">
                <a:extLst>
                  <a:ext uri="{FF2B5EF4-FFF2-40B4-BE49-F238E27FC236}">
                    <a16:creationId xmlns:a16="http://schemas.microsoft.com/office/drawing/2014/main" id="{1FF702F2-93DA-4194-91C6-5DD45692E4B0}"/>
                  </a:ext>
                </a:extLst>
              </p:cNvPr>
              <p:cNvSpPr/>
              <p:nvPr/>
            </p:nvSpPr>
            <p:spPr bwMode="auto">
              <a:xfrm>
                <a:off x="2113" y="359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2" name="íśļíḍe">
                <a:extLst>
                  <a:ext uri="{FF2B5EF4-FFF2-40B4-BE49-F238E27FC236}">
                    <a16:creationId xmlns:a16="http://schemas.microsoft.com/office/drawing/2014/main" id="{8DFDD9E5-EDE8-4363-85DD-056E3AD7D522}"/>
                  </a:ext>
                </a:extLst>
              </p:cNvPr>
              <p:cNvSpPr/>
              <p:nvPr/>
            </p:nvSpPr>
            <p:spPr bwMode="auto">
              <a:xfrm>
                <a:off x="2116" y="35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3" name="iṧľíḋè">
                <a:extLst>
                  <a:ext uri="{FF2B5EF4-FFF2-40B4-BE49-F238E27FC236}">
                    <a16:creationId xmlns:a16="http://schemas.microsoft.com/office/drawing/2014/main" id="{43A913EF-2B73-4C6C-A586-709914025C36}"/>
                  </a:ext>
                </a:extLst>
              </p:cNvPr>
              <p:cNvSpPr/>
              <p:nvPr/>
            </p:nvSpPr>
            <p:spPr bwMode="auto">
              <a:xfrm>
                <a:off x="2116" y="3591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4" name="ïšlîḍè">
                <a:extLst>
                  <a:ext uri="{FF2B5EF4-FFF2-40B4-BE49-F238E27FC236}">
                    <a16:creationId xmlns:a16="http://schemas.microsoft.com/office/drawing/2014/main" id="{BADEC744-36E9-4B18-8AA7-441D1CCCDCC0}"/>
                  </a:ext>
                </a:extLst>
              </p:cNvPr>
              <p:cNvSpPr/>
              <p:nvPr/>
            </p:nvSpPr>
            <p:spPr bwMode="auto">
              <a:xfrm>
                <a:off x="2111" y="3581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  <a:gd name="T10" fmla="*/ 0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5" name="íśḻídè">
                <a:extLst>
                  <a:ext uri="{FF2B5EF4-FFF2-40B4-BE49-F238E27FC236}">
                    <a16:creationId xmlns:a16="http://schemas.microsoft.com/office/drawing/2014/main" id="{3A4CC1F0-31E8-4D6A-B203-0F6B921B5E49}"/>
                  </a:ext>
                </a:extLst>
              </p:cNvPr>
              <p:cNvSpPr/>
              <p:nvPr/>
            </p:nvSpPr>
            <p:spPr bwMode="auto">
              <a:xfrm>
                <a:off x="2117" y="359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6" name="iṥļîḍe">
                <a:extLst>
                  <a:ext uri="{FF2B5EF4-FFF2-40B4-BE49-F238E27FC236}">
                    <a16:creationId xmlns:a16="http://schemas.microsoft.com/office/drawing/2014/main" id="{C18C9C1D-774D-41A6-847A-AA097BA6EAEE}"/>
                  </a:ext>
                </a:extLst>
              </p:cNvPr>
              <p:cNvSpPr/>
              <p:nvPr/>
            </p:nvSpPr>
            <p:spPr bwMode="auto">
              <a:xfrm>
                <a:off x="2115" y="3594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  <a:gd name="T5" fmla="*/ 0 w 1"/>
                  <a:gd name="T6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7" name="ïṣlîḑe">
                <a:extLst>
                  <a:ext uri="{FF2B5EF4-FFF2-40B4-BE49-F238E27FC236}">
                    <a16:creationId xmlns:a16="http://schemas.microsoft.com/office/drawing/2014/main" id="{4A5A9006-92AD-43EC-A728-F8B3B578B728}"/>
                  </a:ext>
                </a:extLst>
              </p:cNvPr>
              <p:cNvSpPr/>
              <p:nvPr/>
            </p:nvSpPr>
            <p:spPr bwMode="auto">
              <a:xfrm>
                <a:off x="2112" y="360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8" name="îŝ1íḍè">
                <a:extLst>
                  <a:ext uri="{FF2B5EF4-FFF2-40B4-BE49-F238E27FC236}">
                    <a16:creationId xmlns:a16="http://schemas.microsoft.com/office/drawing/2014/main" id="{DB0C5525-A914-429E-A5AB-94104791B29C}"/>
                  </a:ext>
                </a:extLst>
              </p:cNvPr>
              <p:cNvSpPr/>
              <p:nvPr/>
            </p:nvSpPr>
            <p:spPr bwMode="auto">
              <a:xfrm>
                <a:off x="2112" y="3597"/>
                <a:ext cx="2" cy="2"/>
              </a:xfrm>
              <a:custGeom>
                <a:avLst/>
                <a:gdLst>
                  <a:gd name="T0" fmla="*/ 2 w 2"/>
                  <a:gd name="T1" fmla="*/ 1 h 2"/>
                  <a:gd name="T2" fmla="*/ 1 w 2"/>
                  <a:gd name="T3" fmla="*/ 0 h 2"/>
                  <a:gd name="T4" fmla="*/ 1 w 2"/>
                  <a:gd name="T5" fmla="*/ 1 h 2"/>
                  <a:gd name="T6" fmla="*/ 1 w 2"/>
                  <a:gd name="T7" fmla="*/ 2 h 2"/>
                  <a:gd name="T8" fmla="*/ 2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1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9" name="îṣ1ïḋe">
                <a:extLst>
                  <a:ext uri="{FF2B5EF4-FFF2-40B4-BE49-F238E27FC236}">
                    <a16:creationId xmlns:a16="http://schemas.microsoft.com/office/drawing/2014/main" id="{9964413E-35CD-4778-9246-1228323998AC}"/>
                  </a:ext>
                </a:extLst>
              </p:cNvPr>
              <p:cNvSpPr/>
              <p:nvPr/>
            </p:nvSpPr>
            <p:spPr bwMode="auto">
              <a:xfrm>
                <a:off x="2114" y="3599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0" name="íṩľiḍe">
                <a:extLst>
                  <a:ext uri="{FF2B5EF4-FFF2-40B4-BE49-F238E27FC236}">
                    <a16:creationId xmlns:a16="http://schemas.microsoft.com/office/drawing/2014/main" id="{A59E64BF-AEE4-49C4-8AC6-BB60FEE3FD55}"/>
                  </a:ext>
                </a:extLst>
              </p:cNvPr>
              <p:cNvSpPr/>
              <p:nvPr/>
            </p:nvSpPr>
            <p:spPr bwMode="auto">
              <a:xfrm>
                <a:off x="2114" y="360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0 w 1"/>
                  <a:gd name="T13" fmla="*/ 0 h 1"/>
                  <a:gd name="T14" fmla="*/ 0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1" name="íšliḋê">
                <a:extLst>
                  <a:ext uri="{FF2B5EF4-FFF2-40B4-BE49-F238E27FC236}">
                    <a16:creationId xmlns:a16="http://schemas.microsoft.com/office/drawing/2014/main" id="{3C292BD3-7DDE-474C-95B5-B818502A159B}"/>
                  </a:ext>
                </a:extLst>
              </p:cNvPr>
              <p:cNvSpPr/>
              <p:nvPr/>
            </p:nvSpPr>
            <p:spPr bwMode="auto">
              <a:xfrm>
                <a:off x="2114" y="3600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0 h 1"/>
                  <a:gd name="T7" fmla="*/ 1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2" name="îṩľíḍé">
                <a:extLst>
                  <a:ext uri="{FF2B5EF4-FFF2-40B4-BE49-F238E27FC236}">
                    <a16:creationId xmlns:a16="http://schemas.microsoft.com/office/drawing/2014/main" id="{CF7780E7-ACF1-42C1-8632-5A22D2686E31}"/>
                  </a:ext>
                </a:extLst>
              </p:cNvPr>
              <p:cNvSpPr/>
              <p:nvPr/>
            </p:nvSpPr>
            <p:spPr bwMode="auto">
              <a:xfrm>
                <a:off x="2115" y="360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3" name="isliďé">
                <a:extLst>
                  <a:ext uri="{FF2B5EF4-FFF2-40B4-BE49-F238E27FC236}">
                    <a16:creationId xmlns:a16="http://schemas.microsoft.com/office/drawing/2014/main" id="{A198A1A8-0094-4001-B600-0774665CE5D2}"/>
                  </a:ext>
                </a:extLst>
              </p:cNvPr>
              <p:cNvSpPr/>
              <p:nvPr/>
            </p:nvSpPr>
            <p:spPr bwMode="auto">
              <a:xfrm>
                <a:off x="2118" y="3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4" name="íSḷîḓè">
                <a:extLst>
                  <a:ext uri="{FF2B5EF4-FFF2-40B4-BE49-F238E27FC236}">
                    <a16:creationId xmlns:a16="http://schemas.microsoft.com/office/drawing/2014/main" id="{9B3CB7D9-D8A4-41AC-AF97-22F9D6F27A6C}"/>
                  </a:ext>
                </a:extLst>
              </p:cNvPr>
              <p:cNvSpPr/>
              <p:nvPr/>
            </p:nvSpPr>
            <p:spPr bwMode="auto">
              <a:xfrm>
                <a:off x="2113" y="3596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5" name="íṩlíḋê">
                <a:extLst>
                  <a:ext uri="{FF2B5EF4-FFF2-40B4-BE49-F238E27FC236}">
                    <a16:creationId xmlns:a16="http://schemas.microsoft.com/office/drawing/2014/main" id="{CE0E0C78-6642-4EC8-A922-27ED41F4E61B}"/>
                  </a:ext>
                </a:extLst>
              </p:cNvPr>
              <p:cNvSpPr/>
              <p:nvPr/>
            </p:nvSpPr>
            <p:spPr bwMode="auto">
              <a:xfrm>
                <a:off x="2118" y="35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6" name="îṥliḋê">
                <a:extLst>
                  <a:ext uri="{FF2B5EF4-FFF2-40B4-BE49-F238E27FC236}">
                    <a16:creationId xmlns:a16="http://schemas.microsoft.com/office/drawing/2014/main" id="{0C9A0B59-DA1F-4754-95B6-57E36EBFC307}"/>
                  </a:ext>
                </a:extLst>
              </p:cNvPr>
              <p:cNvSpPr/>
              <p:nvPr/>
            </p:nvSpPr>
            <p:spPr bwMode="auto">
              <a:xfrm>
                <a:off x="2116" y="359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7" name="ïṩļiḓe">
                <a:extLst>
                  <a:ext uri="{FF2B5EF4-FFF2-40B4-BE49-F238E27FC236}">
                    <a16:creationId xmlns:a16="http://schemas.microsoft.com/office/drawing/2014/main" id="{04ADE5FE-60E8-48AA-92CA-24AE6EF72AC7}"/>
                  </a:ext>
                </a:extLst>
              </p:cNvPr>
              <p:cNvSpPr/>
              <p:nvPr/>
            </p:nvSpPr>
            <p:spPr bwMode="auto">
              <a:xfrm>
                <a:off x="2118" y="359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8" name="i$1íḓe">
                <a:extLst>
                  <a:ext uri="{FF2B5EF4-FFF2-40B4-BE49-F238E27FC236}">
                    <a16:creationId xmlns:a16="http://schemas.microsoft.com/office/drawing/2014/main" id="{F0178D52-F42D-4550-B65D-A2BB410026A7}"/>
                  </a:ext>
                </a:extLst>
              </p:cNvPr>
              <p:cNvSpPr/>
              <p:nvPr/>
            </p:nvSpPr>
            <p:spPr bwMode="auto">
              <a:xfrm>
                <a:off x="2121" y="359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9" name="ïsļïḓè">
                <a:extLst>
                  <a:ext uri="{FF2B5EF4-FFF2-40B4-BE49-F238E27FC236}">
                    <a16:creationId xmlns:a16="http://schemas.microsoft.com/office/drawing/2014/main" id="{5B771A91-3E91-4C59-8085-AC99337D36CD}"/>
                  </a:ext>
                </a:extLst>
              </p:cNvPr>
              <p:cNvSpPr/>
              <p:nvPr/>
            </p:nvSpPr>
            <p:spPr bwMode="auto">
              <a:xfrm>
                <a:off x="2120" y="35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0" name="íş1ïďê">
                <a:extLst>
                  <a:ext uri="{FF2B5EF4-FFF2-40B4-BE49-F238E27FC236}">
                    <a16:creationId xmlns:a16="http://schemas.microsoft.com/office/drawing/2014/main" id="{E1D06C34-667A-4070-A720-13964E454A94}"/>
                  </a:ext>
                </a:extLst>
              </p:cNvPr>
              <p:cNvSpPr/>
              <p:nvPr/>
            </p:nvSpPr>
            <p:spPr bwMode="auto">
              <a:xfrm>
                <a:off x="2117" y="358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1" name="îslíďê">
                <a:extLst>
                  <a:ext uri="{FF2B5EF4-FFF2-40B4-BE49-F238E27FC236}">
                    <a16:creationId xmlns:a16="http://schemas.microsoft.com/office/drawing/2014/main" id="{4659D951-D960-41A4-A912-18FB8E5657C2}"/>
                  </a:ext>
                </a:extLst>
              </p:cNvPr>
              <p:cNvSpPr/>
              <p:nvPr/>
            </p:nvSpPr>
            <p:spPr bwMode="auto">
              <a:xfrm>
                <a:off x="2115" y="358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2" name="íšḻíḋè">
                <a:extLst>
                  <a:ext uri="{FF2B5EF4-FFF2-40B4-BE49-F238E27FC236}">
                    <a16:creationId xmlns:a16="http://schemas.microsoft.com/office/drawing/2014/main" id="{EDF9F6EF-64AE-43B0-A200-6FD94C4D4C08}"/>
                  </a:ext>
                </a:extLst>
              </p:cNvPr>
              <p:cNvSpPr/>
              <p:nvPr/>
            </p:nvSpPr>
            <p:spPr bwMode="auto">
              <a:xfrm>
                <a:off x="2120" y="35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3" name="iślïḍé">
                <a:extLst>
                  <a:ext uri="{FF2B5EF4-FFF2-40B4-BE49-F238E27FC236}">
                    <a16:creationId xmlns:a16="http://schemas.microsoft.com/office/drawing/2014/main" id="{A3F1D002-D5BD-47F0-8CA7-724422F33A56}"/>
                  </a:ext>
                </a:extLst>
              </p:cNvPr>
              <p:cNvSpPr/>
              <p:nvPr/>
            </p:nvSpPr>
            <p:spPr bwMode="auto">
              <a:xfrm>
                <a:off x="2120" y="358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4" name="íṧḷiḑe">
                <a:extLst>
                  <a:ext uri="{FF2B5EF4-FFF2-40B4-BE49-F238E27FC236}">
                    <a16:creationId xmlns:a16="http://schemas.microsoft.com/office/drawing/2014/main" id="{0F6DC5A4-38AC-4597-AA20-EFE8A391E2AC}"/>
                  </a:ext>
                </a:extLst>
              </p:cNvPr>
              <p:cNvSpPr/>
              <p:nvPr/>
            </p:nvSpPr>
            <p:spPr bwMode="auto">
              <a:xfrm>
                <a:off x="2118" y="358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5" name="íṧḷïďè">
                <a:extLst>
                  <a:ext uri="{FF2B5EF4-FFF2-40B4-BE49-F238E27FC236}">
                    <a16:creationId xmlns:a16="http://schemas.microsoft.com/office/drawing/2014/main" id="{740719DD-48E7-47ED-88B4-0A287D013326}"/>
                  </a:ext>
                </a:extLst>
              </p:cNvPr>
              <p:cNvSpPr/>
              <p:nvPr/>
            </p:nvSpPr>
            <p:spPr bwMode="auto">
              <a:xfrm>
                <a:off x="2119" y="35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6" name="îsļîḑé">
                <a:extLst>
                  <a:ext uri="{FF2B5EF4-FFF2-40B4-BE49-F238E27FC236}">
                    <a16:creationId xmlns:a16="http://schemas.microsoft.com/office/drawing/2014/main" id="{8129B16B-0CAA-41AF-9536-4608519852C1}"/>
                  </a:ext>
                </a:extLst>
              </p:cNvPr>
              <p:cNvSpPr/>
              <p:nvPr/>
            </p:nvSpPr>
            <p:spPr bwMode="auto">
              <a:xfrm>
                <a:off x="2122" y="359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7" name="ïṣľidê">
                <a:extLst>
                  <a:ext uri="{FF2B5EF4-FFF2-40B4-BE49-F238E27FC236}">
                    <a16:creationId xmlns:a16="http://schemas.microsoft.com/office/drawing/2014/main" id="{C81EB117-3B7C-4F40-B6B1-FD71A2910140}"/>
                  </a:ext>
                </a:extLst>
              </p:cNvPr>
              <p:cNvSpPr/>
              <p:nvPr/>
            </p:nvSpPr>
            <p:spPr bwMode="auto">
              <a:xfrm>
                <a:off x="2119" y="360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8" name="íṡḷíḓé">
                <a:extLst>
                  <a:ext uri="{FF2B5EF4-FFF2-40B4-BE49-F238E27FC236}">
                    <a16:creationId xmlns:a16="http://schemas.microsoft.com/office/drawing/2014/main" id="{71449D2F-0095-4995-8B23-6CC50E07A86B}"/>
                  </a:ext>
                </a:extLst>
              </p:cNvPr>
              <p:cNvSpPr/>
              <p:nvPr/>
            </p:nvSpPr>
            <p:spPr bwMode="auto">
              <a:xfrm>
                <a:off x="2120" y="36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9" name="iṥľîḑe">
                <a:extLst>
                  <a:ext uri="{FF2B5EF4-FFF2-40B4-BE49-F238E27FC236}">
                    <a16:creationId xmlns:a16="http://schemas.microsoft.com/office/drawing/2014/main" id="{BE8CFBCE-F1C3-4EFC-8493-7CDECE0B4651}"/>
                  </a:ext>
                </a:extLst>
              </p:cNvPr>
              <p:cNvSpPr/>
              <p:nvPr/>
            </p:nvSpPr>
            <p:spPr bwMode="auto">
              <a:xfrm>
                <a:off x="2123" y="360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0" name="iṩľïde">
                <a:extLst>
                  <a:ext uri="{FF2B5EF4-FFF2-40B4-BE49-F238E27FC236}">
                    <a16:creationId xmlns:a16="http://schemas.microsoft.com/office/drawing/2014/main" id="{399D35CC-9B9E-4EFE-85C0-7E6334FECB56}"/>
                  </a:ext>
                </a:extLst>
              </p:cNvPr>
              <p:cNvSpPr/>
              <p:nvPr/>
            </p:nvSpPr>
            <p:spPr bwMode="auto">
              <a:xfrm>
                <a:off x="2120" y="36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1" name="iṥḻîḓe">
                <a:extLst>
                  <a:ext uri="{FF2B5EF4-FFF2-40B4-BE49-F238E27FC236}">
                    <a16:creationId xmlns:a16="http://schemas.microsoft.com/office/drawing/2014/main" id="{00FED257-2910-4C56-AE7C-71BB20F10815}"/>
                  </a:ext>
                </a:extLst>
              </p:cNvPr>
              <p:cNvSpPr/>
              <p:nvPr/>
            </p:nvSpPr>
            <p:spPr bwMode="auto">
              <a:xfrm>
                <a:off x="2122" y="359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2" name="îṩḷîďê">
                <a:extLst>
                  <a:ext uri="{FF2B5EF4-FFF2-40B4-BE49-F238E27FC236}">
                    <a16:creationId xmlns:a16="http://schemas.microsoft.com/office/drawing/2014/main" id="{4D662C3A-95D0-47F0-9062-4B94F6A3AFE8}"/>
                  </a:ext>
                </a:extLst>
              </p:cNvPr>
              <p:cNvSpPr/>
              <p:nvPr/>
            </p:nvSpPr>
            <p:spPr bwMode="auto">
              <a:xfrm>
                <a:off x="2123" y="359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3" name="iSḷïďè">
                <a:extLst>
                  <a:ext uri="{FF2B5EF4-FFF2-40B4-BE49-F238E27FC236}">
                    <a16:creationId xmlns:a16="http://schemas.microsoft.com/office/drawing/2014/main" id="{D160C5E9-0484-42AA-863D-37F4C96FBAC5}"/>
                  </a:ext>
                </a:extLst>
              </p:cNvPr>
              <p:cNvSpPr/>
              <p:nvPr/>
            </p:nvSpPr>
            <p:spPr bwMode="auto">
              <a:xfrm>
                <a:off x="2125" y="359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4" name="íS1íḓè">
                <a:extLst>
                  <a:ext uri="{FF2B5EF4-FFF2-40B4-BE49-F238E27FC236}">
                    <a16:creationId xmlns:a16="http://schemas.microsoft.com/office/drawing/2014/main" id="{FE91C40B-C82C-4420-AC1C-4D2113F5332E}"/>
                  </a:ext>
                </a:extLst>
              </p:cNvPr>
              <p:cNvSpPr/>
              <p:nvPr/>
            </p:nvSpPr>
            <p:spPr bwMode="auto">
              <a:xfrm>
                <a:off x="2101" y="360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0 h 1"/>
                  <a:gd name="T4" fmla="*/ 0 h 1"/>
                  <a:gd name="T5" fmla="*/ 0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5" name="ïsļîḑe">
                <a:extLst>
                  <a:ext uri="{FF2B5EF4-FFF2-40B4-BE49-F238E27FC236}">
                    <a16:creationId xmlns:a16="http://schemas.microsoft.com/office/drawing/2014/main" id="{F34923EC-A3D0-4117-86F1-E3CD51CE9074}"/>
                  </a:ext>
                </a:extLst>
              </p:cNvPr>
              <p:cNvSpPr/>
              <p:nvPr/>
            </p:nvSpPr>
            <p:spPr bwMode="auto">
              <a:xfrm>
                <a:off x="2101" y="3600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6" name="išľidé">
                <a:extLst>
                  <a:ext uri="{FF2B5EF4-FFF2-40B4-BE49-F238E27FC236}">
                    <a16:creationId xmlns:a16="http://schemas.microsoft.com/office/drawing/2014/main" id="{40682236-DA0B-4B81-94B7-7C5649D9E05F}"/>
                  </a:ext>
                </a:extLst>
              </p:cNvPr>
              <p:cNvSpPr/>
              <p:nvPr/>
            </p:nvSpPr>
            <p:spPr bwMode="auto">
              <a:xfrm>
                <a:off x="2101" y="35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7" name="ïṣļîḑe">
                <a:extLst>
                  <a:ext uri="{FF2B5EF4-FFF2-40B4-BE49-F238E27FC236}">
                    <a16:creationId xmlns:a16="http://schemas.microsoft.com/office/drawing/2014/main" id="{9E033B02-F46C-4318-8B41-FB42CA213A43}"/>
                  </a:ext>
                </a:extLst>
              </p:cNvPr>
              <p:cNvSpPr/>
              <p:nvPr/>
            </p:nvSpPr>
            <p:spPr bwMode="auto">
              <a:xfrm>
                <a:off x="2101" y="359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8" name="ïśļîḍè">
                <a:extLst>
                  <a:ext uri="{FF2B5EF4-FFF2-40B4-BE49-F238E27FC236}">
                    <a16:creationId xmlns:a16="http://schemas.microsoft.com/office/drawing/2014/main" id="{417CA4CF-1946-47E3-887F-E2F3E689EEA9}"/>
                  </a:ext>
                </a:extLst>
              </p:cNvPr>
              <p:cNvSpPr/>
              <p:nvPr/>
            </p:nvSpPr>
            <p:spPr bwMode="auto">
              <a:xfrm>
                <a:off x="2102" y="3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9" name="íṡļiḑe">
                <a:extLst>
                  <a:ext uri="{FF2B5EF4-FFF2-40B4-BE49-F238E27FC236}">
                    <a16:creationId xmlns:a16="http://schemas.microsoft.com/office/drawing/2014/main" id="{EB6D209C-B6A9-4FBE-B99A-6E854D24426A}"/>
                  </a:ext>
                </a:extLst>
              </p:cNvPr>
              <p:cNvSpPr/>
              <p:nvPr/>
            </p:nvSpPr>
            <p:spPr bwMode="auto">
              <a:xfrm>
                <a:off x="2102" y="359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0" name="išḷîďé">
                <a:extLst>
                  <a:ext uri="{FF2B5EF4-FFF2-40B4-BE49-F238E27FC236}">
                    <a16:creationId xmlns:a16="http://schemas.microsoft.com/office/drawing/2014/main" id="{35B1A92B-8ECB-44A9-A392-660FD2F1A574}"/>
                  </a:ext>
                </a:extLst>
              </p:cNvPr>
              <p:cNvSpPr/>
              <p:nvPr/>
            </p:nvSpPr>
            <p:spPr bwMode="auto">
              <a:xfrm>
                <a:off x="2104" y="359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1" name="î$ḻîḑe">
                <a:extLst>
                  <a:ext uri="{FF2B5EF4-FFF2-40B4-BE49-F238E27FC236}">
                    <a16:creationId xmlns:a16="http://schemas.microsoft.com/office/drawing/2014/main" id="{427A2DF9-7834-44A2-9E2C-D193281E0115}"/>
                  </a:ext>
                </a:extLst>
              </p:cNvPr>
              <p:cNvSpPr/>
              <p:nvPr/>
            </p:nvSpPr>
            <p:spPr bwMode="auto">
              <a:xfrm>
                <a:off x="2103" y="359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2" name="íS1iḓe">
                <a:extLst>
                  <a:ext uri="{FF2B5EF4-FFF2-40B4-BE49-F238E27FC236}">
                    <a16:creationId xmlns:a16="http://schemas.microsoft.com/office/drawing/2014/main" id="{4684B292-FF03-439B-B537-1C87B0405A59}"/>
                  </a:ext>
                </a:extLst>
              </p:cNvPr>
              <p:cNvSpPr/>
              <p:nvPr/>
            </p:nvSpPr>
            <p:spPr bwMode="auto">
              <a:xfrm>
                <a:off x="2102" y="3608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3" name="îŝļïḍè">
                <a:extLst>
                  <a:ext uri="{FF2B5EF4-FFF2-40B4-BE49-F238E27FC236}">
                    <a16:creationId xmlns:a16="http://schemas.microsoft.com/office/drawing/2014/main" id="{FB740242-688B-44E4-BBCB-0430A9D723F4}"/>
                  </a:ext>
                </a:extLst>
              </p:cNvPr>
              <p:cNvSpPr/>
              <p:nvPr/>
            </p:nvSpPr>
            <p:spPr bwMode="auto">
              <a:xfrm>
                <a:off x="2105" y="360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4" name="ï$ḷiḋe">
                <a:extLst>
                  <a:ext uri="{FF2B5EF4-FFF2-40B4-BE49-F238E27FC236}">
                    <a16:creationId xmlns:a16="http://schemas.microsoft.com/office/drawing/2014/main" id="{31267893-29F8-4795-993D-732847F03E35}"/>
                  </a:ext>
                </a:extLst>
              </p:cNvPr>
              <p:cNvSpPr/>
              <p:nvPr/>
            </p:nvSpPr>
            <p:spPr bwMode="auto">
              <a:xfrm>
                <a:off x="2105" y="36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5" name="íşlíde">
                <a:extLst>
                  <a:ext uri="{FF2B5EF4-FFF2-40B4-BE49-F238E27FC236}">
                    <a16:creationId xmlns:a16="http://schemas.microsoft.com/office/drawing/2014/main" id="{0BFBB6E1-F568-4F36-A434-88FD17728E29}"/>
                  </a:ext>
                </a:extLst>
              </p:cNvPr>
              <p:cNvSpPr/>
              <p:nvPr/>
            </p:nvSpPr>
            <p:spPr bwMode="auto">
              <a:xfrm>
                <a:off x="2103" y="360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6" name="ïṩḷïdè">
                <a:extLst>
                  <a:ext uri="{FF2B5EF4-FFF2-40B4-BE49-F238E27FC236}">
                    <a16:creationId xmlns:a16="http://schemas.microsoft.com/office/drawing/2014/main" id="{B21C203B-036F-4BA6-A780-221672D84E96}"/>
                  </a:ext>
                </a:extLst>
              </p:cNvPr>
              <p:cNvSpPr/>
              <p:nvPr/>
            </p:nvSpPr>
            <p:spPr bwMode="auto">
              <a:xfrm>
                <a:off x="2105" y="360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7" name="í$ḷîdè">
                <a:extLst>
                  <a:ext uri="{FF2B5EF4-FFF2-40B4-BE49-F238E27FC236}">
                    <a16:creationId xmlns:a16="http://schemas.microsoft.com/office/drawing/2014/main" id="{B50C2325-FF1F-4F73-9FF6-F50A10EA9CB9}"/>
                  </a:ext>
                </a:extLst>
              </p:cNvPr>
              <p:cNvSpPr/>
              <p:nvPr/>
            </p:nvSpPr>
            <p:spPr bwMode="auto">
              <a:xfrm>
                <a:off x="2106" y="360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8" name="í$ļíḍê">
                <a:extLst>
                  <a:ext uri="{FF2B5EF4-FFF2-40B4-BE49-F238E27FC236}">
                    <a16:creationId xmlns:a16="http://schemas.microsoft.com/office/drawing/2014/main" id="{7BEA1816-9FF7-484F-BD0C-47772D13783C}"/>
                  </a:ext>
                </a:extLst>
              </p:cNvPr>
              <p:cNvSpPr/>
              <p:nvPr/>
            </p:nvSpPr>
            <p:spPr bwMode="auto">
              <a:xfrm>
                <a:off x="2111" y="360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9" name="í$ľiḓé">
                <a:extLst>
                  <a:ext uri="{FF2B5EF4-FFF2-40B4-BE49-F238E27FC236}">
                    <a16:creationId xmlns:a16="http://schemas.microsoft.com/office/drawing/2014/main" id="{DE824805-002C-4EFF-96FA-E01BA8B1CA97}"/>
                  </a:ext>
                </a:extLst>
              </p:cNvPr>
              <p:cNvSpPr/>
              <p:nvPr/>
            </p:nvSpPr>
            <p:spPr bwMode="auto">
              <a:xfrm>
                <a:off x="2112" y="36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0" name="ïṩ1îdé">
                <a:extLst>
                  <a:ext uri="{FF2B5EF4-FFF2-40B4-BE49-F238E27FC236}">
                    <a16:creationId xmlns:a16="http://schemas.microsoft.com/office/drawing/2014/main" id="{F6AEAF3F-A9DD-4DDF-B010-2678E010E4DB}"/>
                  </a:ext>
                </a:extLst>
              </p:cNvPr>
              <p:cNvSpPr/>
              <p:nvPr/>
            </p:nvSpPr>
            <p:spPr bwMode="auto">
              <a:xfrm>
                <a:off x="2111" y="36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1" name="ïşḻïḍè">
                <a:extLst>
                  <a:ext uri="{FF2B5EF4-FFF2-40B4-BE49-F238E27FC236}">
                    <a16:creationId xmlns:a16="http://schemas.microsoft.com/office/drawing/2014/main" id="{30648391-F6C1-428F-AE5B-F03B2219422F}"/>
                  </a:ext>
                </a:extLst>
              </p:cNvPr>
              <p:cNvSpPr/>
              <p:nvPr/>
            </p:nvSpPr>
            <p:spPr bwMode="auto">
              <a:xfrm>
                <a:off x="2108" y="360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2" name="íšḷíḍè">
                <a:extLst>
                  <a:ext uri="{FF2B5EF4-FFF2-40B4-BE49-F238E27FC236}">
                    <a16:creationId xmlns:a16="http://schemas.microsoft.com/office/drawing/2014/main" id="{E1CC5046-2979-41BC-9B54-B2A9063E3816}"/>
                  </a:ext>
                </a:extLst>
              </p:cNvPr>
              <p:cNvSpPr/>
              <p:nvPr/>
            </p:nvSpPr>
            <p:spPr bwMode="auto">
              <a:xfrm>
                <a:off x="2106" y="360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  <a:gd name="T10" fmla="*/ 0 w 1"/>
                  <a:gd name="T11" fmla="*/ 1 h 1"/>
                  <a:gd name="T12" fmla="*/ 0 w 1"/>
                  <a:gd name="T13" fmla="*/ 0 h 1"/>
                  <a:gd name="T14" fmla="*/ 0 w 1"/>
                  <a:gd name="T15" fmla="*/ 1 h 1"/>
                  <a:gd name="T16" fmla="*/ 0 w 1"/>
                  <a:gd name="T17" fmla="*/ 0 h 1"/>
                  <a:gd name="T18" fmla="*/ 1 w 1"/>
                  <a:gd name="T1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3" name="îs1íḓê">
                <a:extLst>
                  <a:ext uri="{FF2B5EF4-FFF2-40B4-BE49-F238E27FC236}">
                    <a16:creationId xmlns:a16="http://schemas.microsoft.com/office/drawing/2014/main" id="{23DCF101-2177-4770-8419-EA4A8FDDB16D}"/>
                  </a:ext>
                </a:extLst>
              </p:cNvPr>
              <p:cNvSpPr/>
              <p:nvPr/>
            </p:nvSpPr>
            <p:spPr bwMode="auto">
              <a:xfrm>
                <a:off x="2103" y="360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4" name="îsļíďê">
                <a:extLst>
                  <a:ext uri="{FF2B5EF4-FFF2-40B4-BE49-F238E27FC236}">
                    <a16:creationId xmlns:a16="http://schemas.microsoft.com/office/drawing/2014/main" id="{DE8A32EF-1EA3-446C-B7A9-7C6690ECF9B4}"/>
                  </a:ext>
                </a:extLst>
              </p:cNvPr>
              <p:cNvSpPr/>
              <p:nvPr/>
            </p:nvSpPr>
            <p:spPr bwMode="auto">
              <a:xfrm>
                <a:off x="2102" y="359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5" name="ïṥḷiďé">
                <a:extLst>
                  <a:ext uri="{FF2B5EF4-FFF2-40B4-BE49-F238E27FC236}">
                    <a16:creationId xmlns:a16="http://schemas.microsoft.com/office/drawing/2014/main" id="{69C2B20F-DBF2-4D48-8798-0B8B09A98A55}"/>
                  </a:ext>
                </a:extLst>
              </p:cNvPr>
              <p:cNvSpPr/>
              <p:nvPr/>
            </p:nvSpPr>
            <p:spPr bwMode="auto">
              <a:xfrm>
                <a:off x="2103" y="359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6" name="íṧ1íḓe">
                <a:extLst>
                  <a:ext uri="{FF2B5EF4-FFF2-40B4-BE49-F238E27FC236}">
                    <a16:creationId xmlns:a16="http://schemas.microsoft.com/office/drawing/2014/main" id="{FCEFC383-F792-4BD1-94E3-22F3FCB4FE7E}"/>
                  </a:ext>
                </a:extLst>
              </p:cNvPr>
              <p:cNvSpPr/>
              <p:nvPr/>
            </p:nvSpPr>
            <p:spPr bwMode="auto">
              <a:xfrm>
                <a:off x="2115" y="361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7" name="íṣḷidé">
                <a:extLst>
                  <a:ext uri="{FF2B5EF4-FFF2-40B4-BE49-F238E27FC236}">
                    <a16:creationId xmlns:a16="http://schemas.microsoft.com/office/drawing/2014/main" id="{DE75C916-5E1B-431D-AB15-B8BFE9742CCE}"/>
                  </a:ext>
                </a:extLst>
              </p:cNvPr>
              <p:cNvSpPr/>
              <p:nvPr/>
            </p:nvSpPr>
            <p:spPr bwMode="auto">
              <a:xfrm>
                <a:off x="2115" y="360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8" name="i$ḷiḑé">
                <a:extLst>
                  <a:ext uri="{FF2B5EF4-FFF2-40B4-BE49-F238E27FC236}">
                    <a16:creationId xmlns:a16="http://schemas.microsoft.com/office/drawing/2014/main" id="{9E3C067C-3159-4970-A42E-FBA37B64FD86}"/>
                  </a:ext>
                </a:extLst>
              </p:cNvPr>
              <p:cNvSpPr/>
              <p:nvPr/>
            </p:nvSpPr>
            <p:spPr bwMode="auto">
              <a:xfrm>
                <a:off x="2111" y="3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9" name="îṩḷiďe">
                <a:extLst>
                  <a:ext uri="{FF2B5EF4-FFF2-40B4-BE49-F238E27FC236}">
                    <a16:creationId xmlns:a16="http://schemas.microsoft.com/office/drawing/2014/main" id="{CE2267C4-EC52-462E-A727-16D562A504F7}"/>
                  </a:ext>
                </a:extLst>
              </p:cNvPr>
              <p:cNvSpPr/>
              <p:nvPr/>
            </p:nvSpPr>
            <p:spPr bwMode="auto">
              <a:xfrm>
                <a:off x="2108" y="3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0" name="iṡ1idê">
                <a:extLst>
                  <a:ext uri="{FF2B5EF4-FFF2-40B4-BE49-F238E27FC236}">
                    <a16:creationId xmlns:a16="http://schemas.microsoft.com/office/drawing/2014/main" id="{358113D7-01AF-4424-B0DF-10A9ADE684C7}"/>
                  </a:ext>
                </a:extLst>
              </p:cNvPr>
              <p:cNvSpPr/>
              <p:nvPr/>
            </p:nvSpPr>
            <p:spPr bwMode="auto">
              <a:xfrm>
                <a:off x="2108" y="361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1" name="î$ḻiďé">
                <a:extLst>
                  <a:ext uri="{FF2B5EF4-FFF2-40B4-BE49-F238E27FC236}">
                    <a16:creationId xmlns:a16="http://schemas.microsoft.com/office/drawing/2014/main" id="{8E7C4797-6F2C-481F-950D-29FF1D729B02}"/>
                  </a:ext>
                </a:extLst>
              </p:cNvPr>
              <p:cNvSpPr/>
              <p:nvPr/>
            </p:nvSpPr>
            <p:spPr bwMode="auto">
              <a:xfrm>
                <a:off x="2108" y="361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2" name="iṡľïde">
                <a:extLst>
                  <a:ext uri="{FF2B5EF4-FFF2-40B4-BE49-F238E27FC236}">
                    <a16:creationId xmlns:a16="http://schemas.microsoft.com/office/drawing/2014/main" id="{CB0BFE12-E7C6-42FA-8C27-1686F8E8B7C6}"/>
                  </a:ext>
                </a:extLst>
              </p:cNvPr>
              <p:cNvSpPr/>
              <p:nvPr/>
            </p:nvSpPr>
            <p:spPr bwMode="auto">
              <a:xfrm>
                <a:off x="2111" y="361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3" name="iṥ1ïḋê">
                <a:extLst>
                  <a:ext uri="{FF2B5EF4-FFF2-40B4-BE49-F238E27FC236}">
                    <a16:creationId xmlns:a16="http://schemas.microsoft.com/office/drawing/2014/main" id="{B815E884-7428-4157-A24E-C17AE8C5734D}"/>
                  </a:ext>
                </a:extLst>
              </p:cNvPr>
              <p:cNvSpPr/>
              <p:nvPr/>
            </p:nvSpPr>
            <p:spPr bwMode="auto">
              <a:xfrm>
                <a:off x="2106" y="36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4" name="iŝḻiḓé">
                <a:extLst>
                  <a:ext uri="{FF2B5EF4-FFF2-40B4-BE49-F238E27FC236}">
                    <a16:creationId xmlns:a16="http://schemas.microsoft.com/office/drawing/2014/main" id="{8E915FFF-BD25-4EE5-AA6D-FE937E5F4356}"/>
                  </a:ext>
                </a:extLst>
              </p:cNvPr>
              <p:cNvSpPr/>
              <p:nvPr/>
            </p:nvSpPr>
            <p:spPr bwMode="auto">
              <a:xfrm>
                <a:off x="2112" y="361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5" name="ï$ḻiḋè">
                <a:extLst>
                  <a:ext uri="{FF2B5EF4-FFF2-40B4-BE49-F238E27FC236}">
                    <a16:creationId xmlns:a16="http://schemas.microsoft.com/office/drawing/2014/main" id="{501F85E1-862E-41BC-9F03-5461C3509045}"/>
                  </a:ext>
                </a:extLst>
              </p:cNvPr>
              <p:cNvSpPr/>
              <p:nvPr/>
            </p:nvSpPr>
            <p:spPr bwMode="auto">
              <a:xfrm>
                <a:off x="2112" y="361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6" name="iṩļïḑê">
                <a:extLst>
                  <a:ext uri="{FF2B5EF4-FFF2-40B4-BE49-F238E27FC236}">
                    <a16:creationId xmlns:a16="http://schemas.microsoft.com/office/drawing/2014/main" id="{51EF1D8C-B758-453A-AE04-430E6636E1B8}"/>
                  </a:ext>
                </a:extLst>
              </p:cNvPr>
              <p:cNvSpPr/>
              <p:nvPr/>
            </p:nvSpPr>
            <p:spPr bwMode="auto">
              <a:xfrm>
                <a:off x="2117" y="361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7" name="îşliďe">
                <a:extLst>
                  <a:ext uri="{FF2B5EF4-FFF2-40B4-BE49-F238E27FC236}">
                    <a16:creationId xmlns:a16="http://schemas.microsoft.com/office/drawing/2014/main" id="{F1504E12-86A0-4D78-A13D-4CB9301C6879}"/>
                  </a:ext>
                </a:extLst>
              </p:cNvPr>
              <p:cNvSpPr/>
              <p:nvPr/>
            </p:nvSpPr>
            <p:spPr bwMode="auto">
              <a:xfrm>
                <a:off x="2104" y="361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8" name="iṣľîḓè">
                <a:extLst>
                  <a:ext uri="{FF2B5EF4-FFF2-40B4-BE49-F238E27FC236}">
                    <a16:creationId xmlns:a16="http://schemas.microsoft.com/office/drawing/2014/main" id="{3A3BD077-C8AC-48A6-AF7F-95E269E4A486}"/>
                  </a:ext>
                </a:extLst>
              </p:cNvPr>
              <p:cNvSpPr/>
              <p:nvPr/>
            </p:nvSpPr>
            <p:spPr bwMode="auto">
              <a:xfrm>
                <a:off x="2122" y="361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9" name="ïS1iďè">
                <a:extLst>
                  <a:ext uri="{FF2B5EF4-FFF2-40B4-BE49-F238E27FC236}">
                    <a16:creationId xmlns:a16="http://schemas.microsoft.com/office/drawing/2014/main" id="{1807175C-326E-4BA3-AED5-E8C187B22459}"/>
                  </a:ext>
                </a:extLst>
              </p:cNvPr>
              <p:cNvSpPr/>
              <p:nvPr/>
            </p:nvSpPr>
            <p:spPr bwMode="auto">
              <a:xfrm>
                <a:off x="2120" y="3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0" name="ïṥľíḋé">
                <a:extLst>
                  <a:ext uri="{FF2B5EF4-FFF2-40B4-BE49-F238E27FC236}">
                    <a16:creationId xmlns:a16="http://schemas.microsoft.com/office/drawing/2014/main" id="{07A16651-4F21-42BB-99FC-132510773B0F}"/>
                  </a:ext>
                </a:extLst>
              </p:cNvPr>
              <p:cNvSpPr/>
              <p:nvPr/>
            </p:nvSpPr>
            <p:spPr bwMode="auto">
              <a:xfrm>
                <a:off x="2125" y="360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1" name="ïs1ïḓé">
                <a:extLst>
                  <a:ext uri="{FF2B5EF4-FFF2-40B4-BE49-F238E27FC236}">
                    <a16:creationId xmlns:a16="http://schemas.microsoft.com/office/drawing/2014/main" id="{DDE7E1B8-65D2-40EA-9CA8-45A0F479F98A}"/>
                  </a:ext>
                </a:extLst>
              </p:cNvPr>
              <p:cNvSpPr/>
              <p:nvPr/>
            </p:nvSpPr>
            <p:spPr bwMode="auto">
              <a:xfrm>
                <a:off x="2125" y="360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2" name="îśḻiḍè">
                <a:extLst>
                  <a:ext uri="{FF2B5EF4-FFF2-40B4-BE49-F238E27FC236}">
                    <a16:creationId xmlns:a16="http://schemas.microsoft.com/office/drawing/2014/main" id="{AA45A475-F3D1-4238-95AE-60F37BF75511}"/>
                  </a:ext>
                </a:extLst>
              </p:cNvPr>
              <p:cNvSpPr/>
              <p:nvPr/>
            </p:nvSpPr>
            <p:spPr bwMode="auto">
              <a:xfrm>
                <a:off x="2123" y="3601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3" name="îSḷïďe">
                <a:extLst>
                  <a:ext uri="{FF2B5EF4-FFF2-40B4-BE49-F238E27FC236}">
                    <a16:creationId xmlns:a16="http://schemas.microsoft.com/office/drawing/2014/main" id="{82FD36B0-162C-440A-8633-1B9D2490EC7E}"/>
                  </a:ext>
                </a:extLst>
              </p:cNvPr>
              <p:cNvSpPr/>
              <p:nvPr/>
            </p:nvSpPr>
            <p:spPr bwMode="auto">
              <a:xfrm>
                <a:off x="2126" y="360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4" name="iśľíde">
                <a:extLst>
                  <a:ext uri="{FF2B5EF4-FFF2-40B4-BE49-F238E27FC236}">
                    <a16:creationId xmlns:a16="http://schemas.microsoft.com/office/drawing/2014/main" id="{1CFC16E6-6141-4A85-9567-CA702FDC47F0}"/>
                  </a:ext>
                </a:extLst>
              </p:cNvPr>
              <p:cNvSpPr/>
              <p:nvPr/>
            </p:nvSpPr>
            <p:spPr bwMode="auto">
              <a:xfrm>
                <a:off x="2126" y="359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5" name="íşļidê">
                <a:extLst>
                  <a:ext uri="{FF2B5EF4-FFF2-40B4-BE49-F238E27FC236}">
                    <a16:creationId xmlns:a16="http://schemas.microsoft.com/office/drawing/2014/main" id="{EC5D96AF-3E52-4922-84FB-E099AB1F9106}"/>
                  </a:ext>
                </a:extLst>
              </p:cNvPr>
              <p:cNvSpPr/>
              <p:nvPr/>
            </p:nvSpPr>
            <p:spPr bwMode="auto">
              <a:xfrm>
                <a:off x="2124" y="35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6" name="ísļîḋê">
                <a:extLst>
                  <a:ext uri="{FF2B5EF4-FFF2-40B4-BE49-F238E27FC236}">
                    <a16:creationId xmlns:a16="http://schemas.microsoft.com/office/drawing/2014/main" id="{74F2E7A6-D72E-4A14-82CD-BFD3772A390D}"/>
                  </a:ext>
                </a:extLst>
              </p:cNvPr>
              <p:cNvSpPr/>
              <p:nvPr/>
            </p:nvSpPr>
            <p:spPr bwMode="auto">
              <a:xfrm>
                <a:off x="2129" y="360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7" name="ïśḷïďé">
                <a:extLst>
                  <a:ext uri="{FF2B5EF4-FFF2-40B4-BE49-F238E27FC236}">
                    <a16:creationId xmlns:a16="http://schemas.microsoft.com/office/drawing/2014/main" id="{297EC4B2-7FE0-4A9A-8F7A-23757A0EFFD9}"/>
                  </a:ext>
                </a:extLst>
              </p:cNvPr>
              <p:cNvSpPr/>
              <p:nvPr/>
            </p:nvSpPr>
            <p:spPr bwMode="auto">
              <a:xfrm>
                <a:off x="2127" y="3606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8" name="íṧļïḓê">
                <a:extLst>
                  <a:ext uri="{FF2B5EF4-FFF2-40B4-BE49-F238E27FC236}">
                    <a16:creationId xmlns:a16="http://schemas.microsoft.com/office/drawing/2014/main" id="{BB7AED39-4E22-4697-B3CE-130C88F9CC8A}"/>
                  </a:ext>
                </a:extLst>
              </p:cNvPr>
              <p:cNvSpPr/>
              <p:nvPr/>
            </p:nvSpPr>
            <p:spPr bwMode="auto">
              <a:xfrm>
                <a:off x="2117" y="360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1 h 1"/>
                  <a:gd name="T10" fmla="*/ 0 w 1"/>
                  <a:gd name="T11" fmla="*/ 0 h 1"/>
                  <a:gd name="T12" fmla="*/ 1 w 1"/>
                  <a:gd name="T13" fmla="*/ 1 h 1"/>
                  <a:gd name="T14" fmla="*/ 1 w 1"/>
                  <a:gd name="T15" fmla="*/ 0 h 1"/>
                  <a:gd name="T16" fmla="*/ 1 w 1"/>
                  <a:gd name="T17" fmla="*/ 0 h 1"/>
                  <a:gd name="T18" fmla="*/ 0 w 1"/>
                  <a:gd name="T19" fmla="*/ 0 h 1"/>
                  <a:gd name="T20" fmla="*/ 0 w 1"/>
                  <a:gd name="T21" fmla="*/ 0 h 1"/>
                  <a:gd name="T22" fmla="*/ 0 w 1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9" name="îSḷíḍe">
                <a:extLst>
                  <a:ext uri="{FF2B5EF4-FFF2-40B4-BE49-F238E27FC236}">
                    <a16:creationId xmlns:a16="http://schemas.microsoft.com/office/drawing/2014/main" id="{C0FDBFE3-EB37-4609-B77D-3B257CAB54F0}"/>
                  </a:ext>
                </a:extLst>
              </p:cNvPr>
              <p:cNvSpPr/>
              <p:nvPr/>
            </p:nvSpPr>
            <p:spPr bwMode="auto">
              <a:xfrm>
                <a:off x="2118" y="360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0 h 1"/>
                  <a:gd name="T4" fmla="*/ 0 h 1"/>
                  <a:gd name="T5" fmla="*/ 0 h 1"/>
                  <a:gd name="T6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0" name="íṩḻïḑê">
                <a:extLst>
                  <a:ext uri="{FF2B5EF4-FFF2-40B4-BE49-F238E27FC236}">
                    <a16:creationId xmlns:a16="http://schemas.microsoft.com/office/drawing/2014/main" id="{D26360DB-6676-4859-854C-EB7CC6BD973A}"/>
                  </a:ext>
                </a:extLst>
              </p:cNvPr>
              <p:cNvSpPr/>
              <p:nvPr/>
            </p:nvSpPr>
            <p:spPr bwMode="auto">
              <a:xfrm>
                <a:off x="2118" y="360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1" name="iṡliḓè">
                <a:extLst>
                  <a:ext uri="{FF2B5EF4-FFF2-40B4-BE49-F238E27FC236}">
                    <a16:creationId xmlns:a16="http://schemas.microsoft.com/office/drawing/2014/main" id="{0DB2CE6D-CB77-4B39-8B9C-D1383F76E03F}"/>
                  </a:ext>
                </a:extLst>
              </p:cNvPr>
              <p:cNvSpPr/>
              <p:nvPr/>
            </p:nvSpPr>
            <p:spPr bwMode="auto">
              <a:xfrm>
                <a:off x="2116" y="360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2" name="îşḷïďé">
                <a:extLst>
                  <a:ext uri="{FF2B5EF4-FFF2-40B4-BE49-F238E27FC236}">
                    <a16:creationId xmlns:a16="http://schemas.microsoft.com/office/drawing/2014/main" id="{3E0E6EF7-A6ED-4856-BB02-132C4E21E5D7}"/>
                  </a:ext>
                </a:extLst>
              </p:cNvPr>
              <p:cNvSpPr/>
              <p:nvPr/>
            </p:nvSpPr>
            <p:spPr bwMode="auto">
              <a:xfrm>
                <a:off x="2115" y="359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3" name="íṡlïďè">
                <a:extLst>
                  <a:ext uri="{FF2B5EF4-FFF2-40B4-BE49-F238E27FC236}">
                    <a16:creationId xmlns:a16="http://schemas.microsoft.com/office/drawing/2014/main" id="{44976C0C-3B1E-4B70-9843-18D4A20D066D}"/>
                  </a:ext>
                </a:extLst>
              </p:cNvPr>
              <p:cNvSpPr/>
              <p:nvPr/>
            </p:nvSpPr>
            <p:spPr bwMode="auto">
              <a:xfrm>
                <a:off x="2114" y="361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4" name="îṩlîḑe">
                <a:extLst>
                  <a:ext uri="{FF2B5EF4-FFF2-40B4-BE49-F238E27FC236}">
                    <a16:creationId xmlns:a16="http://schemas.microsoft.com/office/drawing/2014/main" id="{A34B9EF1-1D96-448C-8D0A-A445A7DCB399}"/>
                  </a:ext>
                </a:extLst>
              </p:cNvPr>
              <p:cNvSpPr/>
              <p:nvPr/>
            </p:nvSpPr>
            <p:spPr bwMode="auto">
              <a:xfrm>
                <a:off x="2118" y="36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5" name="iSḷîḋê">
                <a:extLst>
                  <a:ext uri="{FF2B5EF4-FFF2-40B4-BE49-F238E27FC236}">
                    <a16:creationId xmlns:a16="http://schemas.microsoft.com/office/drawing/2014/main" id="{BDA7B591-09B4-49FC-B5B8-10BF85189674}"/>
                  </a:ext>
                </a:extLst>
              </p:cNvPr>
              <p:cNvSpPr/>
              <p:nvPr/>
            </p:nvSpPr>
            <p:spPr bwMode="auto">
              <a:xfrm>
                <a:off x="2115" y="360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6" name="ïSļïḓé">
                <a:extLst>
                  <a:ext uri="{FF2B5EF4-FFF2-40B4-BE49-F238E27FC236}">
                    <a16:creationId xmlns:a16="http://schemas.microsoft.com/office/drawing/2014/main" id="{EEC18FD5-4B0F-4C58-8DDB-83529A459D0F}"/>
                  </a:ext>
                </a:extLst>
              </p:cNvPr>
              <p:cNvSpPr/>
              <p:nvPr/>
            </p:nvSpPr>
            <p:spPr bwMode="auto">
              <a:xfrm>
                <a:off x="2116" y="36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7" name="íṩ1ídê">
                <a:extLst>
                  <a:ext uri="{FF2B5EF4-FFF2-40B4-BE49-F238E27FC236}">
                    <a16:creationId xmlns:a16="http://schemas.microsoft.com/office/drawing/2014/main" id="{FAA4B230-8BA6-43C7-8E2E-399BBE6036B9}"/>
                  </a:ext>
                </a:extLst>
              </p:cNvPr>
              <p:cNvSpPr/>
              <p:nvPr/>
            </p:nvSpPr>
            <p:spPr bwMode="auto">
              <a:xfrm>
                <a:off x="2112" y="360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8" name="iŝ1idê">
                <a:extLst>
                  <a:ext uri="{FF2B5EF4-FFF2-40B4-BE49-F238E27FC236}">
                    <a16:creationId xmlns:a16="http://schemas.microsoft.com/office/drawing/2014/main" id="{3B23C308-5B04-47D2-AB69-18FD3EA175AD}"/>
                  </a:ext>
                </a:extLst>
              </p:cNvPr>
              <p:cNvSpPr/>
              <p:nvPr/>
            </p:nvSpPr>
            <p:spPr bwMode="auto">
              <a:xfrm>
                <a:off x="2112" y="360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9" name="îṩľîḍe">
                <a:extLst>
                  <a:ext uri="{FF2B5EF4-FFF2-40B4-BE49-F238E27FC236}">
                    <a16:creationId xmlns:a16="http://schemas.microsoft.com/office/drawing/2014/main" id="{1A200242-8161-49EC-A64A-CDF141CC9369}"/>
                  </a:ext>
                </a:extLst>
              </p:cNvPr>
              <p:cNvSpPr/>
              <p:nvPr/>
            </p:nvSpPr>
            <p:spPr bwMode="auto">
              <a:xfrm>
                <a:off x="2109" y="3602"/>
                <a:ext cx="2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0 h 2"/>
                  <a:gd name="T8" fmla="*/ 0 w 1"/>
                  <a:gd name="T9" fmla="*/ 0 h 2"/>
                  <a:gd name="T10" fmla="*/ 0 w 1"/>
                  <a:gd name="T11" fmla="*/ 1 h 2"/>
                  <a:gd name="T12" fmla="*/ 0 w 1"/>
                  <a:gd name="T13" fmla="*/ 1 h 2"/>
                  <a:gd name="T14" fmla="*/ 0 w 1"/>
                  <a:gd name="T15" fmla="*/ 1 h 2"/>
                  <a:gd name="T16" fmla="*/ 0 w 1"/>
                  <a:gd name="T17" fmla="*/ 2 h 2"/>
                  <a:gd name="T18" fmla="*/ 0 w 1"/>
                  <a:gd name="T19" fmla="*/ 1 h 2"/>
                  <a:gd name="T20" fmla="*/ 0 w 1"/>
                  <a:gd name="T21" fmla="*/ 1 h 2"/>
                  <a:gd name="T22" fmla="*/ 0 w 1"/>
                  <a:gd name="T23" fmla="*/ 1 h 2"/>
                  <a:gd name="T24" fmla="*/ 0 w 1"/>
                  <a:gd name="T25" fmla="*/ 1 h 2"/>
                  <a:gd name="T26" fmla="*/ 0 w 1"/>
                  <a:gd name="T27" fmla="*/ 1 h 2"/>
                  <a:gd name="T28" fmla="*/ 0 w 1"/>
                  <a:gd name="T29" fmla="*/ 1 h 2"/>
                  <a:gd name="T30" fmla="*/ 0 w 1"/>
                  <a:gd name="T3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0" name="îṩḷiḓê">
                <a:extLst>
                  <a:ext uri="{FF2B5EF4-FFF2-40B4-BE49-F238E27FC236}">
                    <a16:creationId xmlns:a16="http://schemas.microsoft.com/office/drawing/2014/main" id="{971FD038-233F-4D7A-9A2E-DFC501DB4126}"/>
                  </a:ext>
                </a:extLst>
              </p:cNvPr>
              <p:cNvSpPr/>
              <p:nvPr/>
            </p:nvSpPr>
            <p:spPr bwMode="auto">
              <a:xfrm>
                <a:off x="2108" y="360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1" name="ísḷïdê">
                <a:extLst>
                  <a:ext uri="{FF2B5EF4-FFF2-40B4-BE49-F238E27FC236}">
                    <a16:creationId xmlns:a16="http://schemas.microsoft.com/office/drawing/2014/main" id="{3419FB46-DB68-4E0A-81FB-0F9942619E2E}"/>
                  </a:ext>
                </a:extLst>
              </p:cNvPr>
              <p:cNvSpPr/>
              <p:nvPr/>
            </p:nvSpPr>
            <p:spPr bwMode="auto">
              <a:xfrm>
                <a:off x="2106" y="359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2" name="ïśļîḍé">
                <a:extLst>
                  <a:ext uri="{FF2B5EF4-FFF2-40B4-BE49-F238E27FC236}">
                    <a16:creationId xmlns:a16="http://schemas.microsoft.com/office/drawing/2014/main" id="{2B4DCD75-C11F-4106-96EB-B9DB546B4375}"/>
                  </a:ext>
                </a:extLst>
              </p:cNvPr>
              <p:cNvSpPr/>
              <p:nvPr/>
            </p:nvSpPr>
            <p:spPr bwMode="auto">
              <a:xfrm>
                <a:off x="2105" y="35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3" name="í$líḍê">
                <a:extLst>
                  <a:ext uri="{FF2B5EF4-FFF2-40B4-BE49-F238E27FC236}">
                    <a16:creationId xmlns:a16="http://schemas.microsoft.com/office/drawing/2014/main" id="{F1D2D2DE-9C23-4477-ACA9-E60A3704C380}"/>
                  </a:ext>
                </a:extLst>
              </p:cNvPr>
              <p:cNvSpPr/>
              <p:nvPr/>
            </p:nvSpPr>
            <p:spPr bwMode="auto">
              <a:xfrm>
                <a:off x="2127" y="36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4" name="ïSḻïďê">
                <a:extLst>
                  <a:ext uri="{FF2B5EF4-FFF2-40B4-BE49-F238E27FC236}">
                    <a16:creationId xmlns:a16="http://schemas.microsoft.com/office/drawing/2014/main" id="{118ED896-6B63-419E-A7A6-FCEB370317AF}"/>
                  </a:ext>
                </a:extLst>
              </p:cNvPr>
              <p:cNvSpPr/>
              <p:nvPr/>
            </p:nvSpPr>
            <p:spPr bwMode="auto">
              <a:xfrm>
                <a:off x="2124" y="361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5" name="ísḷíḋe">
                <a:extLst>
                  <a:ext uri="{FF2B5EF4-FFF2-40B4-BE49-F238E27FC236}">
                    <a16:creationId xmlns:a16="http://schemas.microsoft.com/office/drawing/2014/main" id="{54001FE0-0272-4D2C-A7D5-BDADD466AB34}"/>
                  </a:ext>
                </a:extLst>
              </p:cNvPr>
              <p:cNvSpPr/>
              <p:nvPr/>
            </p:nvSpPr>
            <p:spPr bwMode="auto">
              <a:xfrm>
                <a:off x="2130" y="360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6" name="ïśļiďe">
                <a:extLst>
                  <a:ext uri="{FF2B5EF4-FFF2-40B4-BE49-F238E27FC236}">
                    <a16:creationId xmlns:a16="http://schemas.microsoft.com/office/drawing/2014/main" id="{B3191F78-8C2A-4DC6-9B20-A83A76662A72}"/>
                  </a:ext>
                </a:extLst>
              </p:cNvPr>
              <p:cNvSpPr/>
              <p:nvPr/>
            </p:nvSpPr>
            <p:spPr bwMode="auto">
              <a:xfrm>
                <a:off x="2114" y="360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  <a:gd name="T3" fmla="*/ 1 w 1"/>
                  <a:gd name="T4" fmla="*/ 1 w 1"/>
                  <a:gd name="T5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7" name="i$ḷíḋê">
                <a:extLst>
                  <a:ext uri="{FF2B5EF4-FFF2-40B4-BE49-F238E27FC236}">
                    <a16:creationId xmlns:a16="http://schemas.microsoft.com/office/drawing/2014/main" id="{B9B45C08-0B1C-4F6F-9AFB-BC2BFE5D8202}"/>
                  </a:ext>
                </a:extLst>
              </p:cNvPr>
              <p:cNvSpPr/>
              <p:nvPr/>
            </p:nvSpPr>
            <p:spPr bwMode="auto">
              <a:xfrm>
                <a:off x="2112" y="360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8" name="íşḻïḍe">
                <a:extLst>
                  <a:ext uri="{FF2B5EF4-FFF2-40B4-BE49-F238E27FC236}">
                    <a16:creationId xmlns:a16="http://schemas.microsoft.com/office/drawing/2014/main" id="{160A66E7-CF63-47B5-ACC2-282FE2783743}"/>
                  </a:ext>
                </a:extLst>
              </p:cNvPr>
              <p:cNvSpPr/>
              <p:nvPr/>
            </p:nvSpPr>
            <p:spPr bwMode="auto">
              <a:xfrm>
                <a:off x="2111" y="3600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9" name="ï$ḻïḋé">
                <a:extLst>
                  <a:ext uri="{FF2B5EF4-FFF2-40B4-BE49-F238E27FC236}">
                    <a16:creationId xmlns:a16="http://schemas.microsoft.com/office/drawing/2014/main" id="{C99082D2-7D6F-43E7-9760-A52448C9CAF9}"/>
                  </a:ext>
                </a:extLst>
              </p:cNvPr>
              <p:cNvSpPr/>
              <p:nvPr/>
            </p:nvSpPr>
            <p:spPr bwMode="auto">
              <a:xfrm>
                <a:off x="2109" y="3599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0" name="ïŝlïḑê">
                <a:extLst>
                  <a:ext uri="{FF2B5EF4-FFF2-40B4-BE49-F238E27FC236}">
                    <a16:creationId xmlns:a16="http://schemas.microsoft.com/office/drawing/2014/main" id="{8734DC50-AC65-449D-862F-96DBE336DF49}"/>
                  </a:ext>
                </a:extLst>
              </p:cNvPr>
              <p:cNvSpPr/>
              <p:nvPr/>
            </p:nvSpPr>
            <p:spPr bwMode="auto">
              <a:xfrm>
                <a:off x="2111" y="359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  <a:gd name="T8" fmla="*/ 1 w 1"/>
                  <a:gd name="T9" fmla="*/ 0 h 1"/>
                  <a:gd name="T10" fmla="*/ 1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1" name="iṩ1íďe">
                <a:extLst>
                  <a:ext uri="{FF2B5EF4-FFF2-40B4-BE49-F238E27FC236}">
                    <a16:creationId xmlns:a16="http://schemas.microsoft.com/office/drawing/2014/main" id="{538AD67D-6B05-4E42-9CF3-8A585315EC4A}"/>
                  </a:ext>
                </a:extLst>
              </p:cNvPr>
              <p:cNvSpPr/>
              <p:nvPr/>
            </p:nvSpPr>
            <p:spPr bwMode="auto">
              <a:xfrm>
                <a:off x="2112" y="359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2" name="ïsľiḍè">
                <a:extLst>
                  <a:ext uri="{FF2B5EF4-FFF2-40B4-BE49-F238E27FC236}">
                    <a16:creationId xmlns:a16="http://schemas.microsoft.com/office/drawing/2014/main" id="{F9739B02-0F30-45B8-987B-AFAAAEDD741A}"/>
                  </a:ext>
                </a:extLst>
              </p:cNvPr>
              <p:cNvSpPr/>
              <p:nvPr/>
            </p:nvSpPr>
            <p:spPr bwMode="auto">
              <a:xfrm>
                <a:off x="2109" y="359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3" name="iṣḷiḍê">
                <a:extLst>
                  <a:ext uri="{FF2B5EF4-FFF2-40B4-BE49-F238E27FC236}">
                    <a16:creationId xmlns:a16="http://schemas.microsoft.com/office/drawing/2014/main" id="{B0A07C29-D95F-4818-BF71-BEBB59C84A2E}"/>
                  </a:ext>
                </a:extLst>
              </p:cNvPr>
              <p:cNvSpPr/>
              <p:nvPr/>
            </p:nvSpPr>
            <p:spPr bwMode="auto">
              <a:xfrm>
                <a:off x="2107" y="359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4" name="ïṡḷîḍe">
                <a:extLst>
                  <a:ext uri="{FF2B5EF4-FFF2-40B4-BE49-F238E27FC236}">
                    <a16:creationId xmlns:a16="http://schemas.microsoft.com/office/drawing/2014/main" id="{D45DA4BF-BDCB-4A95-8449-C65412A13E5E}"/>
                  </a:ext>
                </a:extLst>
              </p:cNvPr>
              <p:cNvSpPr/>
              <p:nvPr/>
            </p:nvSpPr>
            <p:spPr bwMode="auto">
              <a:xfrm>
                <a:off x="2107" y="359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5" name="íş1ïḍe">
                <a:extLst>
                  <a:ext uri="{FF2B5EF4-FFF2-40B4-BE49-F238E27FC236}">
                    <a16:creationId xmlns:a16="http://schemas.microsoft.com/office/drawing/2014/main" id="{578A7A2B-CD34-4218-B24F-57743B505AAE}"/>
                  </a:ext>
                </a:extLst>
              </p:cNvPr>
              <p:cNvSpPr/>
              <p:nvPr/>
            </p:nvSpPr>
            <p:spPr bwMode="auto">
              <a:xfrm>
                <a:off x="2106" y="3593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1 h 2"/>
                  <a:gd name="T16" fmla="*/ 1 w 1"/>
                  <a:gd name="T17" fmla="*/ 1 h 2"/>
                  <a:gd name="T18" fmla="*/ 1 w 1"/>
                  <a:gd name="T19" fmla="*/ 1 h 2"/>
                  <a:gd name="T20" fmla="*/ 1 w 1"/>
                  <a:gd name="T21" fmla="*/ 1 h 2"/>
                  <a:gd name="T22" fmla="*/ 1 w 1"/>
                  <a:gd name="T23" fmla="*/ 1 h 2"/>
                  <a:gd name="T24" fmla="*/ 1 w 1"/>
                  <a:gd name="T25" fmla="*/ 1 h 2"/>
                  <a:gd name="T26" fmla="*/ 1 w 1"/>
                  <a:gd name="T27" fmla="*/ 0 h 2"/>
                  <a:gd name="T28" fmla="*/ 1 w 1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6" name="ïSļïḋê">
                <a:extLst>
                  <a:ext uri="{FF2B5EF4-FFF2-40B4-BE49-F238E27FC236}">
                    <a16:creationId xmlns:a16="http://schemas.microsoft.com/office/drawing/2014/main" id="{8B1D1C7B-27F7-4B41-A93D-7A302C0E36B8}"/>
                  </a:ext>
                </a:extLst>
              </p:cNvPr>
              <p:cNvSpPr/>
              <p:nvPr/>
            </p:nvSpPr>
            <p:spPr bwMode="auto">
              <a:xfrm>
                <a:off x="2108" y="359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7" name="îş1ïdè">
                <a:extLst>
                  <a:ext uri="{FF2B5EF4-FFF2-40B4-BE49-F238E27FC236}">
                    <a16:creationId xmlns:a16="http://schemas.microsoft.com/office/drawing/2014/main" id="{9BE175E6-E12D-48A9-B3C7-F5A83D7A5F13}"/>
                  </a:ext>
                </a:extLst>
              </p:cNvPr>
              <p:cNvSpPr/>
              <p:nvPr/>
            </p:nvSpPr>
            <p:spPr bwMode="auto">
              <a:xfrm>
                <a:off x="2106" y="359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8" name="ïṧḷîḓé">
                <a:extLst>
                  <a:ext uri="{FF2B5EF4-FFF2-40B4-BE49-F238E27FC236}">
                    <a16:creationId xmlns:a16="http://schemas.microsoft.com/office/drawing/2014/main" id="{EFAC616F-8E61-4677-9694-15BF2A3F6A4F}"/>
                  </a:ext>
                </a:extLst>
              </p:cNvPr>
              <p:cNvSpPr/>
              <p:nvPr/>
            </p:nvSpPr>
            <p:spPr bwMode="auto">
              <a:xfrm>
                <a:off x="2107" y="3589"/>
                <a:ext cx="1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9" name="iŝlíḋe">
                <a:extLst>
                  <a:ext uri="{FF2B5EF4-FFF2-40B4-BE49-F238E27FC236}">
                    <a16:creationId xmlns:a16="http://schemas.microsoft.com/office/drawing/2014/main" id="{489D3EF3-A375-492C-A624-D35F9881CD72}"/>
                  </a:ext>
                </a:extLst>
              </p:cNvPr>
              <p:cNvSpPr/>
              <p:nvPr/>
            </p:nvSpPr>
            <p:spPr bwMode="auto">
              <a:xfrm>
                <a:off x="2108" y="358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0" name="iṩ1idê">
                <a:extLst>
                  <a:ext uri="{FF2B5EF4-FFF2-40B4-BE49-F238E27FC236}">
                    <a16:creationId xmlns:a16="http://schemas.microsoft.com/office/drawing/2014/main" id="{E5594113-A78E-4855-91AF-A3AD10CE194F}"/>
                  </a:ext>
                </a:extLst>
              </p:cNvPr>
              <p:cNvSpPr/>
              <p:nvPr/>
            </p:nvSpPr>
            <p:spPr bwMode="auto">
              <a:xfrm>
                <a:off x="2108" y="358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iṡḻïďè">
              <a:extLst>
                <a:ext uri="{FF2B5EF4-FFF2-40B4-BE49-F238E27FC236}">
                  <a16:creationId xmlns:a16="http://schemas.microsoft.com/office/drawing/2014/main" id="{FF706CD7-4BCB-4C21-AAFC-44E242A5C2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55688" y="2421037"/>
              <a:ext cx="154189" cy="34264"/>
              <a:chOff x="2100" y="3020"/>
              <a:chExt cx="90" cy="20"/>
            </a:xfrm>
            <a:solidFill>
              <a:schemeClr val="bg1">
                <a:lumMod val="85000"/>
              </a:schemeClr>
            </a:solidFill>
          </p:grpSpPr>
          <p:sp>
            <p:nvSpPr>
              <p:cNvPr id="981" name="îṩḻíḋé">
                <a:extLst>
                  <a:ext uri="{FF2B5EF4-FFF2-40B4-BE49-F238E27FC236}">
                    <a16:creationId xmlns:a16="http://schemas.microsoft.com/office/drawing/2014/main" id="{05F29FB3-C1DE-4517-8D3C-B00E90FC8585}"/>
                  </a:ext>
                </a:extLst>
              </p:cNvPr>
              <p:cNvSpPr/>
              <p:nvPr/>
            </p:nvSpPr>
            <p:spPr bwMode="auto">
              <a:xfrm>
                <a:off x="2178" y="30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2" name="íṧľiḓê">
                <a:extLst>
                  <a:ext uri="{FF2B5EF4-FFF2-40B4-BE49-F238E27FC236}">
                    <a16:creationId xmlns:a16="http://schemas.microsoft.com/office/drawing/2014/main" id="{74223834-A259-4612-8B6E-7A52E7E7196A}"/>
                  </a:ext>
                </a:extLst>
              </p:cNvPr>
              <p:cNvSpPr/>
              <p:nvPr/>
            </p:nvSpPr>
            <p:spPr bwMode="auto">
              <a:xfrm>
                <a:off x="2185" y="3026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3" name="iṣḷíḑe">
                <a:extLst>
                  <a:ext uri="{FF2B5EF4-FFF2-40B4-BE49-F238E27FC236}">
                    <a16:creationId xmlns:a16="http://schemas.microsoft.com/office/drawing/2014/main" id="{678C758F-82F1-4045-81A6-69508CB7B17E}"/>
                  </a:ext>
                </a:extLst>
              </p:cNvPr>
              <p:cNvSpPr/>
              <p:nvPr/>
            </p:nvSpPr>
            <p:spPr bwMode="auto">
              <a:xfrm>
                <a:off x="2187" y="3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4" name="ïṥḻídè">
                <a:extLst>
                  <a:ext uri="{FF2B5EF4-FFF2-40B4-BE49-F238E27FC236}">
                    <a16:creationId xmlns:a16="http://schemas.microsoft.com/office/drawing/2014/main" id="{724EB90C-5F99-454B-9A09-9C226858AAB6}"/>
                  </a:ext>
                </a:extLst>
              </p:cNvPr>
              <p:cNvSpPr/>
              <p:nvPr/>
            </p:nvSpPr>
            <p:spPr bwMode="auto">
              <a:xfrm>
                <a:off x="2188" y="30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5" name="íśļídè">
                <a:extLst>
                  <a:ext uri="{FF2B5EF4-FFF2-40B4-BE49-F238E27FC236}">
                    <a16:creationId xmlns:a16="http://schemas.microsoft.com/office/drawing/2014/main" id="{CC987DC1-D9FD-4BA2-BD0C-805445F67AB3}"/>
                  </a:ext>
                </a:extLst>
              </p:cNvPr>
              <p:cNvSpPr/>
              <p:nvPr/>
            </p:nvSpPr>
            <p:spPr bwMode="auto">
              <a:xfrm>
                <a:off x="2189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6" name="ïSḷîḓé">
                <a:extLst>
                  <a:ext uri="{FF2B5EF4-FFF2-40B4-BE49-F238E27FC236}">
                    <a16:creationId xmlns:a16="http://schemas.microsoft.com/office/drawing/2014/main" id="{B97628AB-1403-43C1-A9C5-DBB0CBEC16F8}"/>
                  </a:ext>
                </a:extLst>
              </p:cNvPr>
              <p:cNvSpPr/>
              <p:nvPr/>
            </p:nvSpPr>
            <p:spPr bwMode="auto">
              <a:xfrm>
                <a:off x="2175" y="302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7" name="i$lîḓê">
                <a:extLst>
                  <a:ext uri="{FF2B5EF4-FFF2-40B4-BE49-F238E27FC236}">
                    <a16:creationId xmlns:a16="http://schemas.microsoft.com/office/drawing/2014/main" id="{44FC10FF-5547-436D-ABF9-8EEF7B220FCB}"/>
                  </a:ext>
                </a:extLst>
              </p:cNvPr>
              <p:cNvSpPr/>
              <p:nvPr/>
            </p:nvSpPr>
            <p:spPr bwMode="auto">
              <a:xfrm>
                <a:off x="2175" y="30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8" name="îslíďé">
                <a:extLst>
                  <a:ext uri="{FF2B5EF4-FFF2-40B4-BE49-F238E27FC236}">
                    <a16:creationId xmlns:a16="http://schemas.microsoft.com/office/drawing/2014/main" id="{BC6F3911-3338-47A7-A556-1AB255D2DF59}"/>
                  </a:ext>
                </a:extLst>
              </p:cNvPr>
              <p:cNvSpPr/>
              <p:nvPr/>
            </p:nvSpPr>
            <p:spPr bwMode="auto">
              <a:xfrm>
                <a:off x="2176" y="303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9" name="isļîďè">
                <a:extLst>
                  <a:ext uri="{FF2B5EF4-FFF2-40B4-BE49-F238E27FC236}">
                    <a16:creationId xmlns:a16="http://schemas.microsoft.com/office/drawing/2014/main" id="{EE96CFE6-B623-458C-A469-C7C557EC52F9}"/>
                  </a:ext>
                </a:extLst>
              </p:cNvPr>
              <p:cNvSpPr/>
              <p:nvPr/>
            </p:nvSpPr>
            <p:spPr bwMode="auto">
              <a:xfrm>
                <a:off x="2175" y="303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0" name="îṩľîdê">
                <a:extLst>
                  <a:ext uri="{FF2B5EF4-FFF2-40B4-BE49-F238E27FC236}">
                    <a16:creationId xmlns:a16="http://schemas.microsoft.com/office/drawing/2014/main" id="{9050BBA2-DC71-4343-A1F4-56F6D364FB13}"/>
                  </a:ext>
                </a:extLst>
              </p:cNvPr>
              <p:cNvSpPr/>
              <p:nvPr/>
            </p:nvSpPr>
            <p:spPr bwMode="auto">
              <a:xfrm>
                <a:off x="2173" y="303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1" name="ïšḷidê">
                <a:extLst>
                  <a:ext uri="{FF2B5EF4-FFF2-40B4-BE49-F238E27FC236}">
                    <a16:creationId xmlns:a16="http://schemas.microsoft.com/office/drawing/2014/main" id="{91745C78-ADBE-4D22-B725-14FDDCE95438}"/>
                  </a:ext>
                </a:extLst>
              </p:cNvPr>
              <p:cNvSpPr/>
              <p:nvPr/>
            </p:nvSpPr>
            <p:spPr bwMode="auto">
              <a:xfrm>
                <a:off x="2173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2" name="íṩḷiḋè">
                <a:extLst>
                  <a:ext uri="{FF2B5EF4-FFF2-40B4-BE49-F238E27FC236}">
                    <a16:creationId xmlns:a16="http://schemas.microsoft.com/office/drawing/2014/main" id="{572F74BD-B7A0-44BA-BFA5-CC87E9D89198}"/>
                  </a:ext>
                </a:extLst>
              </p:cNvPr>
              <p:cNvSpPr/>
              <p:nvPr/>
            </p:nvSpPr>
            <p:spPr bwMode="auto">
              <a:xfrm>
                <a:off x="2173" y="302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3" name="î$ḻïḑê">
                <a:extLst>
                  <a:ext uri="{FF2B5EF4-FFF2-40B4-BE49-F238E27FC236}">
                    <a16:creationId xmlns:a16="http://schemas.microsoft.com/office/drawing/2014/main" id="{8E477EF8-2AB8-4E56-ABED-BFE7A0262249}"/>
                  </a:ext>
                </a:extLst>
              </p:cNvPr>
              <p:cNvSpPr/>
              <p:nvPr/>
            </p:nvSpPr>
            <p:spPr bwMode="auto">
              <a:xfrm>
                <a:off x="2172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4" name="işlïḋê">
                <a:extLst>
                  <a:ext uri="{FF2B5EF4-FFF2-40B4-BE49-F238E27FC236}">
                    <a16:creationId xmlns:a16="http://schemas.microsoft.com/office/drawing/2014/main" id="{516CD117-F22E-400B-9217-A9FDD7FAE82A}"/>
                  </a:ext>
                </a:extLst>
              </p:cNvPr>
              <p:cNvSpPr/>
              <p:nvPr/>
            </p:nvSpPr>
            <p:spPr bwMode="auto">
              <a:xfrm>
                <a:off x="2172" y="30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5" name="ïṡ1idè">
                <a:extLst>
                  <a:ext uri="{FF2B5EF4-FFF2-40B4-BE49-F238E27FC236}">
                    <a16:creationId xmlns:a16="http://schemas.microsoft.com/office/drawing/2014/main" id="{96AB5486-F80C-416C-82E7-AA306AB98579}"/>
                  </a:ext>
                </a:extLst>
              </p:cNvPr>
              <p:cNvSpPr/>
              <p:nvPr/>
            </p:nvSpPr>
            <p:spPr bwMode="auto">
              <a:xfrm>
                <a:off x="2173" y="303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6" name="iṥlíḑê">
                <a:extLst>
                  <a:ext uri="{FF2B5EF4-FFF2-40B4-BE49-F238E27FC236}">
                    <a16:creationId xmlns:a16="http://schemas.microsoft.com/office/drawing/2014/main" id="{4F2D7FC8-0864-4E14-AFCD-ED88F2FCC746}"/>
                  </a:ext>
                </a:extLst>
              </p:cNvPr>
              <p:cNvSpPr/>
              <p:nvPr/>
            </p:nvSpPr>
            <p:spPr bwMode="auto">
              <a:xfrm>
                <a:off x="2170" y="3029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7" name="íŝḻídé">
                <a:extLst>
                  <a:ext uri="{FF2B5EF4-FFF2-40B4-BE49-F238E27FC236}">
                    <a16:creationId xmlns:a16="http://schemas.microsoft.com/office/drawing/2014/main" id="{D403B903-D931-4DC5-BC2D-7F11ADA9AA02}"/>
                  </a:ext>
                </a:extLst>
              </p:cNvPr>
              <p:cNvSpPr/>
              <p:nvPr/>
            </p:nvSpPr>
            <p:spPr bwMode="auto">
              <a:xfrm>
                <a:off x="2172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8" name="ïSḻiďê">
                <a:extLst>
                  <a:ext uri="{FF2B5EF4-FFF2-40B4-BE49-F238E27FC236}">
                    <a16:creationId xmlns:a16="http://schemas.microsoft.com/office/drawing/2014/main" id="{FC1C7706-060E-4CB5-BEE1-BBEDC172F365}"/>
                  </a:ext>
                </a:extLst>
              </p:cNvPr>
              <p:cNvSpPr/>
              <p:nvPr/>
            </p:nvSpPr>
            <p:spPr bwMode="auto">
              <a:xfrm>
                <a:off x="2171" y="302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9" name="îŝḻíḍe">
                <a:extLst>
                  <a:ext uri="{FF2B5EF4-FFF2-40B4-BE49-F238E27FC236}">
                    <a16:creationId xmlns:a16="http://schemas.microsoft.com/office/drawing/2014/main" id="{B499B9B9-A261-47C5-9D17-C540E76FA3EE}"/>
                  </a:ext>
                </a:extLst>
              </p:cNvPr>
              <p:cNvSpPr/>
              <p:nvPr/>
            </p:nvSpPr>
            <p:spPr bwMode="auto">
              <a:xfrm>
                <a:off x="2174" y="3031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0" name="îsļîḋê">
                <a:extLst>
                  <a:ext uri="{FF2B5EF4-FFF2-40B4-BE49-F238E27FC236}">
                    <a16:creationId xmlns:a16="http://schemas.microsoft.com/office/drawing/2014/main" id="{A81E3AEA-B83A-41AA-80C9-5A4E8EC901BD}"/>
                  </a:ext>
                </a:extLst>
              </p:cNvPr>
              <p:cNvSpPr/>
              <p:nvPr/>
            </p:nvSpPr>
            <p:spPr bwMode="auto">
              <a:xfrm>
                <a:off x="2176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1" name="ïSľídê">
                <a:extLst>
                  <a:ext uri="{FF2B5EF4-FFF2-40B4-BE49-F238E27FC236}">
                    <a16:creationId xmlns:a16="http://schemas.microsoft.com/office/drawing/2014/main" id="{2AC38D7A-3597-4F76-B830-B5F740CD3681}"/>
                  </a:ext>
                </a:extLst>
              </p:cNvPr>
              <p:cNvSpPr/>
              <p:nvPr/>
            </p:nvSpPr>
            <p:spPr bwMode="auto">
              <a:xfrm>
                <a:off x="2174" y="303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2" name="iṡļiḑê">
                <a:extLst>
                  <a:ext uri="{FF2B5EF4-FFF2-40B4-BE49-F238E27FC236}">
                    <a16:creationId xmlns:a16="http://schemas.microsoft.com/office/drawing/2014/main" id="{FEF68E29-ACAE-4020-977B-269B5F6DD1DC}"/>
                  </a:ext>
                </a:extLst>
              </p:cNvPr>
              <p:cNvSpPr/>
              <p:nvPr/>
            </p:nvSpPr>
            <p:spPr bwMode="auto">
              <a:xfrm>
                <a:off x="2175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3" name="ïṣḻïďe">
                <a:extLst>
                  <a:ext uri="{FF2B5EF4-FFF2-40B4-BE49-F238E27FC236}">
                    <a16:creationId xmlns:a16="http://schemas.microsoft.com/office/drawing/2014/main" id="{BCFA0932-02FF-4DB8-A9AB-23AEFCD1CED9}"/>
                  </a:ext>
                </a:extLst>
              </p:cNvPr>
              <p:cNvSpPr/>
              <p:nvPr/>
            </p:nvSpPr>
            <p:spPr bwMode="auto">
              <a:xfrm>
                <a:off x="2176" y="302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4" name="iṣľíḓè">
                <a:extLst>
                  <a:ext uri="{FF2B5EF4-FFF2-40B4-BE49-F238E27FC236}">
                    <a16:creationId xmlns:a16="http://schemas.microsoft.com/office/drawing/2014/main" id="{A47BDFF4-4453-4F6F-BEF3-1C1E4B22C2FC}"/>
                  </a:ext>
                </a:extLst>
              </p:cNvPr>
              <p:cNvSpPr/>
              <p:nvPr/>
            </p:nvSpPr>
            <p:spPr bwMode="auto">
              <a:xfrm>
                <a:off x="2176" y="302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5" name="íṣ1iḓé">
                <a:extLst>
                  <a:ext uri="{FF2B5EF4-FFF2-40B4-BE49-F238E27FC236}">
                    <a16:creationId xmlns:a16="http://schemas.microsoft.com/office/drawing/2014/main" id="{8B461B7D-82D9-4337-AC72-4CA30D6511E5}"/>
                  </a:ext>
                </a:extLst>
              </p:cNvPr>
              <p:cNvSpPr/>
              <p:nvPr/>
            </p:nvSpPr>
            <p:spPr bwMode="auto">
              <a:xfrm>
                <a:off x="2177" y="30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6" name="iṥļiḓe">
                <a:extLst>
                  <a:ext uri="{FF2B5EF4-FFF2-40B4-BE49-F238E27FC236}">
                    <a16:creationId xmlns:a16="http://schemas.microsoft.com/office/drawing/2014/main" id="{968FDA51-CF05-4CA8-A0FB-8CC9A2544A3F}"/>
                  </a:ext>
                </a:extLst>
              </p:cNvPr>
              <p:cNvSpPr/>
              <p:nvPr/>
            </p:nvSpPr>
            <p:spPr bwMode="auto">
              <a:xfrm>
                <a:off x="2175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7" name="iṥ1idé">
                <a:extLst>
                  <a:ext uri="{FF2B5EF4-FFF2-40B4-BE49-F238E27FC236}">
                    <a16:creationId xmlns:a16="http://schemas.microsoft.com/office/drawing/2014/main" id="{FDA8BBC5-2915-430F-B5AF-D7B14BA91A97}"/>
                  </a:ext>
                </a:extLst>
              </p:cNvPr>
              <p:cNvSpPr/>
              <p:nvPr/>
            </p:nvSpPr>
            <p:spPr bwMode="auto">
              <a:xfrm>
                <a:off x="2175" y="30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8" name="iṩ1iḑé">
                <a:extLst>
                  <a:ext uri="{FF2B5EF4-FFF2-40B4-BE49-F238E27FC236}">
                    <a16:creationId xmlns:a16="http://schemas.microsoft.com/office/drawing/2014/main" id="{72E0ACD8-726F-46D6-87D3-B77A006DC3EB}"/>
                  </a:ext>
                </a:extLst>
              </p:cNvPr>
              <p:cNvSpPr/>
              <p:nvPr/>
            </p:nvSpPr>
            <p:spPr bwMode="auto">
              <a:xfrm>
                <a:off x="2174" y="302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9" name="iṧ1íḓé">
                <a:extLst>
                  <a:ext uri="{FF2B5EF4-FFF2-40B4-BE49-F238E27FC236}">
                    <a16:creationId xmlns:a16="http://schemas.microsoft.com/office/drawing/2014/main" id="{22A7C11C-A331-483F-9DAB-50A7B68CDCB5}"/>
                  </a:ext>
                </a:extLst>
              </p:cNvPr>
              <p:cNvSpPr/>
              <p:nvPr/>
            </p:nvSpPr>
            <p:spPr bwMode="auto">
              <a:xfrm>
                <a:off x="2173" y="3022"/>
                <a:ext cx="1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0" name="íṩľiďè">
                <a:extLst>
                  <a:ext uri="{FF2B5EF4-FFF2-40B4-BE49-F238E27FC236}">
                    <a16:creationId xmlns:a16="http://schemas.microsoft.com/office/drawing/2014/main" id="{E785D852-B7AF-4E88-940C-CA80AB022F07}"/>
                  </a:ext>
                </a:extLst>
              </p:cNvPr>
              <p:cNvSpPr/>
              <p:nvPr/>
            </p:nvSpPr>
            <p:spPr bwMode="auto">
              <a:xfrm>
                <a:off x="2173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1" name="îşļiďe">
                <a:extLst>
                  <a:ext uri="{FF2B5EF4-FFF2-40B4-BE49-F238E27FC236}">
                    <a16:creationId xmlns:a16="http://schemas.microsoft.com/office/drawing/2014/main" id="{2BD2CD62-8C53-4583-99C7-D822D30941BD}"/>
                  </a:ext>
                </a:extLst>
              </p:cNvPr>
              <p:cNvSpPr/>
              <p:nvPr/>
            </p:nvSpPr>
            <p:spPr bwMode="auto">
              <a:xfrm>
                <a:off x="2173" y="3025"/>
                <a:ext cx="1" cy="2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2" name="iŝḻïḓè">
                <a:extLst>
                  <a:ext uri="{FF2B5EF4-FFF2-40B4-BE49-F238E27FC236}">
                    <a16:creationId xmlns:a16="http://schemas.microsoft.com/office/drawing/2014/main" id="{240B2215-4DC3-4A3E-83C3-8817F6B564A1}"/>
                  </a:ext>
                </a:extLst>
              </p:cNvPr>
              <p:cNvSpPr/>
              <p:nvPr/>
            </p:nvSpPr>
            <p:spPr bwMode="auto">
              <a:xfrm>
                <a:off x="2174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3" name="işľïde">
                <a:extLst>
                  <a:ext uri="{FF2B5EF4-FFF2-40B4-BE49-F238E27FC236}">
                    <a16:creationId xmlns:a16="http://schemas.microsoft.com/office/drawing/2014/main" id="{454FFAD4-BCCC-4B4E-9019-F9EFD268EFE2}"/>
                  </a:ext>
                </a:extLst>
              </p:cNvPr>
              <p:cNvSpPr/>
              <p:nvPr/>
            </p:nvSpPr>
            <p:spPr bwMode="auto">
              <a:xfrm>
                <a:off x="2174" y="302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4" name="iś1íďê">
                <a:extLst>
                  <a:ext uri="{FF2B5EF4-FFF2-40B4-BE49-F238E27FC236}">
                    <a16:creationId xmlns:a16="http://schemas.microsoft.com/office/drawing/2014/main" id="{E8C16943-B264-42D8-BA33-82512B380236}"/>
                  </a:ext>
                </a:extLst>
              </p:cNvPr>
              <p:cNvSpPr/>
              <p:nvPr/>
            </p:nvSpPr>
            <p:spPr bwMode="auto">
              <a:xfrm>
                <a:off x="2174" y="302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5" name="íŝḻiďè">
                <a:extLst>
                  <a:ext uri="{FF2B5EF4-FFF2-40B4-BE49-F238E27FC236}">
                    <a16:creationId xmlns:a16="http://schemas.microsoft.com/office/drawing/2014/main" id="{0AE4415E-730B-4194-A5D3-FE64EA0606FD}"/>
                  </a:ext>
                </a:extLst>
              </p:cNvPr>
              <p:cNvSpPr/>
              <p:nvPr/>
            </p:nvSpPr>
            <p:spPr bwMode="auto">
              <a:xfrm>
                <a:off x="2173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6" name="îşļîḍe">
                <a:extLst>
                  <a:ext uri="{FF2B5EF4-FFF2-40B4-BE49-F238E27FC236}">
                    <a16:creationId xmlns:a16="http://schemas.microsoft.com/office/drawing/2014/main" id="{BC43DF9F-FC6F-4477-8793-B070A941CA25}"/>
                  </a:ext>
                </a:extLst>
              </p:cNvPr>
              <p:cNvSpPr/>
              <p:nvPr/>
            </p:nvSpPr>
            <p:spPr bwMode="auto">
              <a:xfrm>
                <a:off x="2172" y="302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7" name="ïSľïďê">
                <a:extLst>
                  <a:ext uri="{FF2B5EF4-FFF2-40B4-BE49-F238E27FC236}">
                    <a16:creationId xmlns:a16="http://schemas.microsoft.com/office/drawing/2014/main" id="{387B0F6E-BC0C-4049-80D7-15EC96B0BEB5}"/>
                  </a:ext>
                </a:extLst>
              </p:cNvPr>
              <p:cNvSpPr/>
              <p:nvPr/>
            </p:nvSpPr>
            <p:spPr bwMode="auto">
              <a:xfrm>
                <a:off x="2170" y="302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8" name="ïṡ1îḋé">
                <a:extLst>
                  <a:ext uri="{FF2B5EF4-FFF2-40B4-BE49-F238E27FC236}">
                    <a16:creationId xmlns:a16="http://schemas.microsoft.com/office/drawing/2014/main" id="{5D022F64-A82D-4653-8A08-342DFE3EF58B}"/>
                  </a:ext>
                </a:extLst>
              </p:cNvPr>
              <p:cNvSpPr/>
              <p:nvPr/>
            </p:nvSpPr>
            <p:spPr bwMode="auto">
              <a:xfrm>
                <a:off x="2189" y="303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9" name="iṥliďé">
                <a:extLst>
                  <a:ext uri="{FF2B5EF4-FFF2-40B4-BE49-F238E27FC236}">
                    <a16:creationId xmlns:a16="http://schemas.microsoft.com/office/drawing/2014/main" id="{94321AFD-15F5-4000-BFA9-E8205324BECC}"/>
                  </a:ext>
                </a:extLst>
              </p:cNvPr>
              <p:cNvSpPr/>
              <p:nvPr/>
            </p:nvSpPr>
            <p:spPr bwMode="auto">
              <a:xfrm>
                <a:off x="2170" y="303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0" name="íś1îḓè">
                <a:extLst>
                  <a:ext uri="{FF2B5EF4-FFF2-40B4-BE49-F238E27FC236}">
                    <a16:creationId xmlns:a16="http://schemas.microsoft.com/office/drawing/2014/main" id="{49299AA3-7EB3-4949-9272-D6068384C88F}"/>
                  </a:ext>
                </a:extLst>
              </p:cNvPr>
              <p:cNvSpPr/>
              <p:nvPr/>
            </p:nvSpPr>
            <p:spPr bwMode="auto">
              <a:xfrm>
                <a:off x="2172" y="303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1" name="í$ḻîḋê">
                <a:extLst>
                  <a:ext uri="{FF2B5EF4-FFF2-40B4-BE49-F238E27FC236}">
                    <a16:creationId xmlns:a16="http://schemas.microsoft.com/office/drawing/2014/main" id="{5E14613B-8A9D-4460-9FC3-8159E5792DE7}"/>
                  </a:ext>
                </a:extLst>
              </p:cNvPr>
              <p:cNvSpPr/>
              <p:nvPr/>
            </p:nvSpPr>
            <p:spPr bwMode="auto">
              <a:xfrm>
                <a:off x="2169" y="30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2" name="ïṥļíďe">
                <a:extLst>
                  <a:ext uri="{FF2B5EF4-FFF2-40B4-BE49-F238E27FC236}">
                    <a16:creationId xmlns:a16="http://schemas.microsoft.com/office/drawing/2014/main" id="{C265B068-E320-4DB2-B71D-F8C87094DB5E}"/>
                  </a:ext>
                </a:extLst>
              </p:cNvPr>
              <p:cNvSpPr/>
              <p:nvPr/>
            </p:nvSpPr>
            <p:spPr bwMode="auto">
              <a:xfrm>
                <a:off x="2169" y="303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3" name="ïśľiḑé">
                <a:extLst>
                  <a:ext uri="{FF2B5EF4-FFF2-40B4-BE49-F238E27FC236}">
                    <a16:creationId xmlns:a16="http://schemas.microsoft.com/office/drawing/2014/main" id="{5D1693D5-2B5C-4537-9783-875FB56CE229}"/>
                  </a:ext>
                </a:extLst>
              </p:cNvPr>
              <p:cNvSpPr/>
              <p:nvPr/>
            </p:nvSpPr>
            <p:spPr bwMode="auto">
              <a:xfrm>
                <a:off x="2168" y="303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4" name="ïŝľiďè">
                <a:extLst>
                  <a:ext uri="{FF2B5EF4-FFF2-40B4-BE49-F238E27FC236}">
                    <a16:creationId xmlns:a16="http://schemas.microsoft.com/office/drawing/2014/main" id="{CB2A62D0-D0D9-4D0A-810C-124AD9854852}"/>
                  </a:ext>
                </a:extLst>
              </p:cNvPr>
              <p:cNvSpPr/>
              <p:nvPr/>
            </p:nvSpPr>
            <p:spPr bwMode="auto">
              <a:xfrm>
                <a:off x="2167" y="3032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5" name="ïṩ1ïḍe">
                <a:extLst>
                  <a:ext uri="{FF2B5EF4-FFF2-40B4-BE49-F238E27FC236}">
                    <a16:creationId xmlns:a16="http://schemas.microsoft.com/office/drawing/2014/main" id="{B3C1DDDB-811B-44EF-9E59-E727EF4F10F7}"/>
                  </a:ext>
                </a:extLst>
              </p:cNvPr>
              <p:cNvSpPr/>
              <p:nvPr/>
            </p:nvSpPr>
            <p:spPr bwMode="auto">
              <a:xfrm>
                <a:off x="2165" y="303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6" name="iśľiḓé">
                <a:extLst>
                  <a:ext uri="{FF2B5EF4-FFF2-40B4-BE49-F238E27FC236}">
                    <a16:creationId xmlns:a16="http://schemas.microsoft.com/office/drawing/2014/main" id="{0D878176-55DB-40BC-944E-1667B727EC99}"/>
                  </a:ext>
                </a:extLst>
              </p:cNvPr>
              <p:cNvSpPr/>
              <p:nvPr/>
            </p:nvSpPr>
            <p:spPr bwMode="auto">
              <a:xfrm>
                <a:off x="2165" y="302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7" name="islíḓê">
                <a:extLst>
                  <a:ext uri="{FF2B5EF4-FFF2-40B4-BE49-F238E27FC236}">
                    <a16:creationId xmlns:a16="http://schemas.microsoft.com/office/drawing/2014/main" id="{50C2DCAC-3114-4BE0-BAF2-CDF2E340E5A3}"/>
                  </a:ext>
                </a:extLst>
              </p:cNvPr>
              <p:cNvSpPr/>
              <p:nvPr/>
            </p:nvSpPr>
            <p:spPr bwMode="auto">
              <a:xfrm>
                <a:off x="2160" y="30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8" name="iŝḷíḍé">
                <a:extLst>
                  <a:ext uri="{FF2B5EF4-FFF2-40B4-BE49-F238E27FC236}">
                    <a16:creationId xmlns:a16="http://schemas.microsoft.com/office/drawing/2014/main" id="{6D8BB56D-4CE2-447F-82DB-F5265B84D6C0}"/>
                  </a:ext>
                </a:extLst>
              </p:cNvPr>
              <p:cNvSpPr/>
              <p:nvPr/>
            </p:nvSpPr>
            <p:spPr bwMode="auto">
              <a:xfrm>
                <a:off x="2156" y="302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9" name="isḷîďê">
                <a:extLst>
                  <a:ext uri="{FF2B5EF4-FFF2-40B4-BE49-F238E27FC236}">
                    <a16:creationId xmlns:a16="http://schemas.microsoft.com/office/drawing/2014/main" id="{8C4498D7-35AF-4CA3-A4BD-60240F0D033E}"/>
                  </a:ext>
                </a:extLst>
              </p:cNvPr>
              <p:cNvSpPr/>
              <p:nvPr/>
            </p:nvSpPr>
            <p:spPr bwMode="auto">
              <a:xfrm>
                <a:off x="2154" y="302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0" name="ïslîḓé">
                <a:extLst>
                  <a:ext uri="{FF2B5EF4-FFF2-40B4-BE49-F238E27FC236}">
                    <a16:creationId xmlns:a16="http://schemas.microsoft.com/office/drawing/2014/main" id="{C80D6FC6-D3A3-489C-AB78-37793D4239D4}"/>
                  </a:ext>
                </a:extLst>
              </p:cNvPr>
              <p:cNvSpPr/>
              <p:nvPr/>
            </p:nvSpPr>
            <p:spPr bwMode="auto">
              <a:xfrm>
                <a:off x="2160" y="302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1" name="ïSlíḋé">
                <a:extLst>
                  <a:ext uri="{FF2B5EF4-FFF2-40B4-BE49-F238E27FC236}">
                    <a16:creationId xmlns:a16="http://schemas.microsoft.com/office/drawing/2014/main" id="{C8CC05B3-9DFB-40A8-A9B5-C4160CFAA035}"/>
                  </a:ext>
                </a:extLst>
              </p:cNvPr>
              <p:cNvSpPr/>
              <p:nvPr/>
            </p:nvSpPr>
            <p:spPr bwMode="auto">
              <a:xfrm>
                <a:off x="2160" y="3027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2" name="îṣļïdè">
                <a:extLst>
                  <a:ext uri="{FF2B5EF4-FFF2-40B4-BE49-F238E27FC236}">
                    <a16:creationId xmlns:a16="http://schemas.microsoft.com/office/drawing/2014/main" id="{CCCFB0A4-D4E0-4C73-9C21-BA623C087C64}"/>
                  </a:ext>
                </a:extLst>
              </p:cNvPr>
              <p:cNvSpPr/>
              <p:nvPr/>
            </p:nvSpPr>
            <p:spPr bwMode="auto">
              <a:xfrm>
                <a:off x="2167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3" name="íṥḻîďe">
                <a:extLst>
                  <a:ext uri="{FF2B5EF4-FFF2-40B4-BE49-F238E27FC236}">
                    <a16:creationId xmlns:a16="http://schemas.microsoft.com/office/drawing/2014/main" id="{891AC31F-83C4-4E95-8BCB-909AAD19A0E8}"/>
                  </a:ext>
                </a:extLst>
              </p:cNvPr>
              <p:cNvSpPr/>
              <p:nvPr/>
            </p:nvSpPr>
            <p:spPr bwMode="auto">
              <a:xfrm>
                <a:off x="2168" y="302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4" name="îṣ1íḓe">
                <a:extLst>
                  <a:ext uri="{FF2B5EF4-FFF2-40B4-BE49-F238E27FC236}">
                    <a16:creationId xmlns:a16="http://schemas.microsoft.com/office/drawing/2014/main" id="{483E57A5-FC92-4D85-ADC6-F4A3493687F5}"/>
                  </a:ext>
                </a:extLst>
              </p:cNvPr>
              <p:cNvSpPr/>
              <p:nvPr/>
            </p:nvSpPr>
            <p:spPr bwMode="auto">
              <a:xfrm>
                <a:off x="2170" y="302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5" name="íṥľíḋé">
                <a:extLst>
                  <a:ext uri="{FF2B5EF4-FFF2-40B4-BE49-F238E27FC236}">
                    <a16:creationId xmlns:a16="http://schemas.microsoft.com/office/drawing/2014/main" id="{E0822B17-9DD1-4C0A-8513-15154EAC083B}"/>
                  </a:ext>
                </a:extLst>
              </p:cNvPr>
              <p:cNvSpPr/>
              <p:nvPr/>
            </p:nvSpPr>
            <p:spPr bwMode="auto">
              <a:xfrm>
                <a:off x="2169" y="302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6" name="íṩľîḑé">
                <a:extLst>
                  <a:ext uri="{FF2B5EF4-FFF2-40B4-BE49-F238E27FC236}">
                    <a16:creationId xmlns:a16="http://schemas.microsoft.com/office/drawing/2014/main" id="{593756FC-F42C-4630-8C35-747BD1CC69AA}"/>
                  </a:ext>
                </a:extLst>
              </p:cNvPr>
              <p:cNvSpPr/>
              <p:nvPr/>
            </p:nvSpPr>
            <p:spPr bwMode="auto">
              <a:xfrm>
                <a:off x="2169" y="302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7" name="îšľiḑé">
                <a:extLst>
                  <a:ext uri="{FF2B5EF4-FFF2-40B4-BE49-F238E27FC236}">
                    <a16:creationId xmlns:a16="http://schemas.microsoft.com/office/drawing/2014/main" id="{E2881D3D-1BDA-44C7-BD19-57B0A12AF841}"/>
                  </a:ext>
                </a:extLst>
              </p:cNvPr>
              <p:cNvSpPr/>
              <p:nvPr/>
            </p:nvSpPr>
            <p:spPr bwMode="auto">
              <a:xfrm>
                <a:off x="2167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8" name="iṡ1iḋè">
                <a:extLst>
                  <a:ext uri="{FF2B5EF4-FFF2-40B4-BE49-F238E27FC236}">
                    <a16:creationId xmlns:a16="http://schemas.microsoft.com/office/drawing/2014/main" id="{FE5117DD-747F-4334-8F5B-A1BA45ACA57D}"/>
                  </a:ext>
                </a:extLst>
              </p:cNvPr>
              <p:cNvSpPr/>
              <p:nvPr/>
            </p:nvSpPr>
            <p:spPr bwMode="auto">
              <a:xfrm>
                <a:off x="2166" y="302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9" name="i$1iďe">
                <a:extLst>
                  <a:ext uri="{FF2B5EF4-FFF2-40B4-BE49-F238E27FC236}">
                    <a16:creationId xmlns:a16="http://schemas.microsoft.com/office/drawing/2014/main" id="{A367ACCA-8779-49AB-9285-7CBC2D5A27E4}"/>
                  </a:ext>
                </a:extLst>
              </p:cNvPr>
              <p:cNvSpPr/>
              <p:nvPr/>
            </p:nvSpPr>
            <p:spPr bwMode="auto">
              <a:xfrm>
                <a:off x="2164" y="3024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0" name="îṡľïďé">
                <a:extLst>
                  <a:ext uri="{FF2B5EF4-FFF2-40B4-BE49-F238E27FC236}">
                    <a16:creationId xmlns:a16="http://schemas.microsoft.com/office/drawing/2014/main" id="{90878613-0431-420C-A236-44F98290E2A2}"/>
                  </a:ext>
                </a:extLst>
              </p:cNvPr>
              <p:cNvSpPr/>
              <p:nvPr/>
            </p:nvSpPr>
            <p:spPr bwMode="auto">
              <a:xfrm>
                <a:off x="2165" y="302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1" name="iśľïḑé">
                <a:extLst>
                  <a:ext uri="{FF2B5EF4-FFF2-40B4-BE49-F238E27FC236}">
                    <a16:creationId xmlns:a16="http://schemas.microsoft.com/office/drawing/2014/main" id="{2A5A037B-672C-4063-9010-FF9116AF2DE5}"/>
                  </a:ext>
                </a:extLst>
              </p:cNvPr>
              <p:cNvSpPr/>
              <p:nvPr/>
            </p:nvSpPr>
            <p:spPr bwMode="auto">
              <a:xfrm>
                <a:off x="2157" y="30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2" name="iṧḻíde">
                <a:extLst>
                  <a:ext uri="{FF2B5EF4-FFF2-40B4-BE49-F238E27FC236}">
                    <a16:creationId xmlns:a16="http://schemas.microsoft.com/office/drawing/2014/main" id="{AE3B90E0-D9C1-4649-8BB9-91D95685034A}"/>
                  </a:ext>
                </a:extLst>
              </p:cNvPr>
              <p:cNvSpPr/>
              <p:nvPr/>
            </p:nvSpPr>
            <p:spPr bwMode="auto">
              <a:xfrm>
                <a:off x="2157" y="3029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1 w 1"/>
                  <a:gd name="T5" fmla="*/ 0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3" name="ïṩ1íḋè">
                <a:extLst>
                  <a:ext uri="{FF2B5EF4-FFF2-40B4-BE49-F238E27FC236}">
                    <a16:creationId xmlns:a16="http://schemas.microsoft.com/office/drawing/2014/main" id="{60DCD321-524A-4AA7-8B3B-688DDBCF8229}"/>
                  </a:ext>
                </a:extLst>
              </p:cNvPr>
              <p:cNvSpPr/>
              <p:nvPr/>
            </p:nvSpPr>
            <p:spPr bwMode="auto">
              <a:xfrm>
                <a:off x="2161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4" name="iśliḍe">
                <a:extLst>
                  <a:ext uri="{FF2B5EF4-FFF2-40B4-BE49-F238E27FC236}">
                    <a16:creationId xmlns:a16="http://schemas.microsoft.com/office/drawing/2014/main" id="{96EFC5C3-0A7D-459C-9E20-D51109D8AB85}"/>
                  </a:ext>
                </a:extLst>
              </p:cNvPr>
              <p:cNvSpPr/>
              <p:nvPr/>
            </p:nvSpPr>
            <p:spPr bwMode="auto">
              <a:xfrm>
                <a:off x="2162" y="3029"/>
                <a:ext cx="2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5" name="íśľíďe">
                <a:extLst>
                  <a:ext uri="{FF2B5EF4-FFF2-40B4-BE49-F238E27FC236}">
                    <a16:creationId xmlns:a16="http://schemas.microsoft.com/office/drawing/2014/main" id="{0BCD37BD-F547-42F6-988F-FA2F1060EB41}"/>
                  </a:ext>
                </a:extLst>
              </p:cNvPr>
              <p:cNvSpPr/>
              <p:nvPr/>
            </p:nvSpPr>
            <p:spPr bwMode="auto">
              <a:xfrm>
                <a:off x="2160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6" name="íṣḻîďè">
                <a:extLst>
                  <a:ext uri="{FF2B5EF4-FFF2-40B4-BE49-F238E27FC236}">
                    <a16:creationId xmlns:a16="http://schemas.microsoft.com/office/drawing/2014/main" id="{05657EB5-E0FB-40FB-B49C-74CE4CC17CBA}"/>
                  </a:ext>
                </a:extLst>
              </p:cNvPr>
              <p:cNvSpPr/>
              <p:nvPr/>
            </p:nvSpPr>
            <p:spPr bwMode="auto">
              <a:xfrm>
                <a:off x="2159" y="3031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7" name="ísḻídè">
                <a:extLst>
                  <a:ext uri="{FF2B5EF4-FFF2-40B4-BE49-F238E27FC236}">
                    <a16:creationId xmlns:a16="http://schemas.microsoft.com/office/drawing/2014/main" id="{52E024BF-4C73-41D5-9A7C-EE3CD6B1CF32}"/>
                  </a:ext>
                </a:extLst>
              </p:cNvPr>
              <p:cNvSpPr/>
              <p:nvPr/>
            </p:nvSpPr>
            <p:spPr bwMode="auto">
              <a:xfrm>
                <a:off x="2159" y="302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8" name="íṧ1iḋé">
                <a:extLst>
                  <a:ext uri="{FF2B5EF4-FFF2-40B4-BE49-F238E27FC236}">
                    <a16:creationId xmlns:a16="http://schemas.microsoft.com/office/drawing/2014/main" id="{192210D5-1A5A-44A0-90C0-6CB7AE08694B}"/>
                  </a:ext>
                </a:extLst>
              </p:cNvPr>
              <p:cNvSpPr/>
              <p:nvPr/>
            </p:nvSpPr>
            <p:spPr bwMode="auto">
              <a:xfrm>
                <a:off x="2158" y="30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9" name="i$1iḓé">
                <a:extLst>
                  <a:ext uri="{FF2B5EF4-FFF2-40B4-BE49-F238E27FC236}">
                    <a16:creationId xmlns:a16="http://schemas.microsoft.com/office/drawing/2014/main" id="{2364D445-A33A-4A57-9EB4-AEAFD480E93C}"/>
                  </a:ext>
                </a:extLst>
              </p:cNvPr>
              <p:cNvSpPr/>
              <p:nvPr/>
            </p:nvSpPr>
            <p:spPr bwMode="auto">
              <a:xfrm>
                <a:off x="2156" y="3028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0" name="íSḻíḑè">
                <a:extLst>
                  <a:ext uri="{FF2B5EF4-FFF2-40B4-BE49-F238E27FC236}">
                    <a16:creationId xmlns:a16="http://schemas.microsoft.com/office/drawing/2014/main" id="{FE632EEC-83B9-45D5-B169-226F2CB66CAF}"/>
                  </a:ext>
                </a:extLst>
              </p:cNvPr>
              <p:cNvSpPr/>
              <p:nvPr/>
            </p:nvSpPr>
            <p:spPr bwMode="auto">
              <a:xfrm>
                <a:off x="2155" y="3029"/>
                <a:ext cx="1" cy="2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1" name="išḻïďè">
                <a:extLst>
                  <a:ext uri="{FF2B5EF4-FFF2-40B4-BE49-F238E27FC236}">
                    <a16:creationId xmlns:a16="http://schemas.microsoft.com/office/drawing/2014/main" id="{187D1944-09CB-4598-96CC-40B53D0F4984}"/>
                  </a:ext>
                </a:extLst>
              </p:cNvPr>
              <p:cNvSpPr/>
              <p:nvPr/>
            </p:nvSpPr>
            <p:spPr bwMode="auto">
              <a:xfrm>
                <a:off x="2154" y="3028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2" name="iSļïde">
                <a:extLst>
                  <a:ext uri="{FF2B5EF4-FFF2-40B4-BE49-F238E27FC236}">
                    <a16:creationId xmlns:a16="http://schemas.microsoft.com/office/drawing/2014/main" id="{1D1E4A16-59A4-44D9-B93B-80EC0A97E71D}"/>
                  </a:ext>
                </a:extLst>
              </p:cNvPr>
              <p:cNvSpPr/>
              <p:nvPr/>
            </p:nvSpPr>
            <p:spPr bwMode="auto">
              <a:xfrm>
                <a:off x="2153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3" name="íṧ1ïḓé">
                <a:extLst>
                  <a:ext uri="{FF2B5EF4-FFF2-40B4-BE49-F238E27FC236}">
                    <a16:creationId xmlns:a16="http://schemas.microsoft.com/office/drawing/2014/main" id="{C1EFEB84-87DC-4EE7-BF50-6AD048FB31D4}"/>
                  </a:ext>
                </a:extLst>
              </p:cNvPr>
              <p:cNvSpPr/>
              <p:nvPr/>
            </p:nvSpPr>
            <p:spPr bwMode="auto">
              <a:xfrm>
                <a:off x="2151" y="30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4" name="ïṡḻïḋé">
                <a:extLst>
                  <a:ext uri="{FF2B5EF4-FFF2-40B4-BE49-F238E27FC236}">
                    <a16:creationId xmlns:a16="http://schemas.microsoft.com/office/drawing/2014/main" id="{FBDF32E7-E71D-4BF8-8336-2C664B3D72E2}"/>
                  </a:ext>
                </a:extLst>
              </p:cNvPr>
              <p:cNvSpPr/>
              <p:nvPr/>
            </p:nvSpPr>
            <p:spPr bwMode="auto">
              <a:xfrm>
                <a:off x="2151" y="302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5" name="iśḷíḍê">
                <a:extLst>
                  <a:ext uri="{FF2B5EF4-FFF2-40B4-BE49-F238E27FC236}">
                    <a16:creationId xmlns:a16="http://schemas.microsoft.com/office/drawing/2014/main" id="{34A6288E-2555-480C-B4A8-74FE32D218CC}"/>
                  </a:ext>
                </a:extLst>
              </p:cNvPr>
              <p:cNvSpPr/>
              <p:nvPr/>
            </p:nvSpPr>
            <p:spPr bwMode="auto">
              <a:xfrm>
                <a:off x="2151" y="30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6" name="íşļîdè">
                <a:extLst>
                  <a:ext uri="{FF2B5EF4-FFF2-40B4-BE49-F238E27FC236}">
                    <a16:creationId xmlns:a16="http://schemas.microsoft.com/office/drawing/2014/main" id="{717A01FB-6576-4E75-A067-7D00ECDEB1B0}"/>
                  </a:ext>
                </a:extLst>
              </p:cNvPr>
              <p:cNvSpPr/>
              <p:nvPr/>
            </p:nvSpPr>
            <p:spPr bwMode="auto">
              <a:xfrm>
                <a:off x="2149" y="302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7" name="îṥḷîďe">
                <a:extLst>
                  <a:ext uri="{FF2B5EF4-FFF2-40B4-BE49-F238E27FC236}">
                    <a16:creationId xmlns:a16="http://schemas.microsoft.com/office/drawing/2014/main" id="{76AE0D6B-CE09-4335-B6EA-5F417D907CB2}"/>
                  </a:ext>
                </a:extLst>
              </p:cNvPr>
              <p:cNvSpPr/>
              <p:nvPr/>
            </p:nvSpPr>
            <p:spPr bwMode="auto">
              <a:xfrm>
                <a:off x="2148" y="3027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8" name="ïślïḑe">
                <a:extLst>
                  <a:ext uri="{FF2B5EF4-FFF2-40B4-BE49-F238E27FC236}">
                    <a16:creationId xmlns:a16="http://schemas.microsoft.com/office/drawing/2014/main" id="{6F11DF7F-F8B5-4AB4-923D-748078F86E1F}"/>
                  </a:ext>
                </a:extLst>
              </p:cNvPr>
              <p:cNvSpPr/>
              <p:nvPr/>
            </p:nvSpPr>
            <p:spPr bwMode="auto">
              <a:xfrm>
                <a:off x="2149" y="3029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9" name="íṩlíḍe">
                <a:extLst>
                  <a:ext uri="{FF2B5EF4-FFF2-40B4-BE49-F238E27FC236}">
                    <a16:creationId xmlns:a16="http://schemas.microsoft.com/office/drawing/2014/main" id="{01D7E05E-F703-4905-A943-F9594A08F051}"/>
                  </a:ext>
                </a:extLst>
              </p:cNvPr>
              <p:cNvSpPr/>
              <p:nvPr/>
            </p:nvSpPr>
            <p:spPr bwMode="auto">
              <a:xfrm>
                <a:off x="2150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0" name="í$ļiḓé">
                <a:extLst>
                  <a:ext uri="{FF2B5EF4-FFF2-40B4-BE49-F238E27FC236}">
                    <a16:creationId xmlns:a16="http://schemas.microsoft.com/office/drawing/2014/main" id="{A0E021F3-9E13-41F1-A42A-92949A3D4461}"/>
                  </a:ext>
                </a:extLst>
              </p:cNvPr>
              <p:cNvSpPr/>
              <p:nvPr/>
            </p:nvSpPr>
            <p:spPr bwMode="auto">
              <a:xfrm>
                <a:off x="2152" y="3029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1" name="îŝḷîḍe">
                <a:extLst>
                  <a:ext uri="{FF2B5EF4-FFF2-40B4-BE49-F238E27FC236}">
                    <a16:creationId xmlns:a16="http://schemas.microsoft.com/office/drawing/2014/main" id="{57376446-B76C-47B4-A729-7DD23082CEC0}"/>
                  </a:ext>
                </a:extLst>
              </p:cNvPr>
              <p:cNvSpPr/>
              <p:nvPr/>
            </p:nvSpPr>
            <p:spPr bwMode="auto">
              <a:xfrm>
                <a:off x="2153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2" name="îšļïḍe">
                <a:extLst>
                  <a:ext uri="{FF2B5EF4-FFF2-40B4-BE49-F238E27FC236}">
                    <a16:creationId xmlns:a16="http://schemas.microsoft.com/office/drawing/2014/main" id="{EA22631D-5A45-44C6-A122-B68D1898D96D}"/>
                  </a:ext>
                </a:extLst>
              </p:cNvPr>
              <p:cNvSpPr/>
              <p:nvPr/>
            </p:nvSpPr>
            <p:spPr bwMode="auto">
              <a:xfrm>
                <a:off x="2154" y="3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3" name="ï$ľîďê">
                <a:extLst>
                  <a:ext uri="{FF2B5EF4-FFF2-40B4-BE49-F238E27FC236}">
                    <a16:creationId xmlns:a16="http://schemas.microsoft.com/office/drawing/2014/main" id="{9314974D-AEB5-4CC1-A9A1-66E10C0FE708}"/>
                  </a:ext>
                </a:extLst>
              </p:cNvPr>
              <p:cNvSpPr/>
              <p:nvPr/>
            </p:nvSpPr>
            <p:spPr bwMode="auto">
              <a:xfrm>
                <a:off x="2153" y="3025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4" name="íSḷîďê">
                <a:extLst>
                  <a:ext uri="{FF2B5EF4-FFF2-40B4-BE49-F238E27FC236}">
                    <a16:creationId xmlns:a16="http://schemas.microsoft.com/office/drawing/2014/main" id="{754AD596-0C46-4B91-8737-D5E085D7BD52}"/>
                  </a:ext>
                </a:extLst>
              </p:cNvPr>
              <p:cNvSpPr/>
              <p:nvPr/>
            </p:nvSpPr>
            <p:spPr bwMode="auto">
              <a:xfrm>
                <a:off x="2152" y="3023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5" name="îsľíḋê">
                <a:extLst>
                  <a:ext uri="{FF2B5EF4-FFF2-40B4-BE49-F238E27FC236}">
                    <a16:creationId xmlns:a16="http://schemas.microsoft.com/office/drawing/2014/main" id="{CC12F205-D439-4F45-B254-0F2FA003CB22}"/>
                  </a:ext>
                </a:extLst>
              </p:cNvPr>
              <p:cNvSpPr/>
              <p:nvPr/>
            </p:nvSpPr>
            <p:spPr bwMode="auto">
              <a:xfrm>
                <a:off x="2151" y="302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6" name="îśḷiďe">
                <a:extLst>
                  <a:ext uri="{FF2B5EF4-FFF2-40B4-BE49-F238E27FC236}">
                    <a16:creationId xmlns:a16="http://schemas.microsoft.com/office/drawing/2014/main" id="{1D40DD78-24D2-4FD9-AC76-2D587CEE5215}"/>
                  </a:ext>
                </a:extLst>
              </p:cNvPr>
              <p:cNvSpPr/>
              <p:nvPr/>
            </p:nvSpPr>
            <p:spPr bwMode="auto">
              <a:xfrm>
                <a:off x="2152" y="302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7" name="îṡḻiḍé">
                <a:extLst>
                  <a:ext uri="{FF2B5EF4-FFF2-40B4-BE49-F238E27FC236}">
                    <a16:creationId xmlns:a16="http://schemas.microsoft.com/office/drawing/2014/main" id="{9985043F-7BEE-4408-B347-00A39D3B7B55}"/>
                  </a:ext>
                </a:extLst>
              </p:cNvPr>
              <p:cNvSpPr/>
              <p:nvPr/>
            </p:nvSpPr>
            <p:spPr bwMode="auto">
              <a:xfrm>
                <a:off x="2154" y="302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8" name="íṣ1iḍè">
                <a:extLst>
                  <a:ext uri="{FF2B5EF4-FFF2-40B4-BE49-F238E27FC236}">
                    <a16:creationId xmlns:a16="http://schemas.microsoft.com/office/drawing/2014/main" id="{1B478D88-3066-48E2-A8BB-1E4E425A06D3}"/>
                  </a:ext>
                </a:extLst>
              </p:cNvPr>
              <p:cNvSpPr/>
              <p:nvPr/>
            </p:nvSpPr>
            <p:spPr bwMode="auto">
              <a:xfrm>
                <a:off x="2156" y="30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9" name="ïṣlîḓê">
                <a:extLst>
                  <a:ext uri="{FF2B5EF4-FFF2-40B4-BE49-F238E27FC236}">
                    <a16:creationId xmlns:a16="http://schemas.microsoft.com/office/drawing/2014/main" id="{E0200A98-6728-4292-8FC8-9FD0793F7CDB}"/>
                  </a:ext>
                </a:extLst>
              </p:cNvPr>
              <p:cNvSpPr/>
              <p:nvPr/>
            </p:nvSpPr>
            <p:spPr bwMode="auto">
              <a:xfrm>
                <a:off x="2157" y="302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0" name="ïşḷïďe">
                <a:extLst>
                  <a:ext uri="{FF2B5EF4-FFF2-40B4-BE49-F238E27FC236}">
                    <a16:creationId xmlns:a16="http://schemas.microsoft.com/office/drawing/2014/main" id="{B916C502-B0C8-478F-9A70-94F74DBA3BC8}"/>
                  </a:ext>
                </a:extLst>
              </p:cNvPr>
              <p:cNvSpPr/>
              <p:nvPr/>
            </p:nvSpPr>
            <p:spPr bwMode="auto">
              <a:xfrm>
                <a:off x="2157" y="302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1" name="îśļîde">
                <a:extLst>
                  <a:ext uri="{FF2B5EF4-FFF2-40B4-BE49-F238E27FC236}">
                    <a16:creationId xmlns:a16="http://schemas.microsoft.com/office/drawing/2014/main" id="{DB0FB472-04F2-4A76-9DF2-7C18B53FBBB3}"/>
                  </a:ext>
                </a:extLst>
              </p:cNvPr>
              <p:cNvSpPr/>
              <p:nvPr/>
            </p:nvSpPr>
            <p:spPr bwMode="auto">
              <a:xfrm>
                <a:off x="2159" y="302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2" name="îṣliḋé">
                <a:extLst>
                  <a:ext uri="{FF2B5EF4-FFF2-40B4-BE49-F238E27FC236}">
                    <a16:creationId xmlns:a16="http://schemas.microsoft.com/office/drawing/2014/main" id="{DFFCB7FF-BEFC-48F0-883B-1EA72F4427F3}"/>
                  </a:ext>
                </a:extLst>
              </p:cNvPr>
              <p:cNvSpPr/>
              <p:nvPr/>
            </p:nvSpPr>
            <p:spPr bwMode="auto">
              <a:xfrm>
                <a:off x="2160" y="302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3" name="iśḷiḍè">
                <a:extLst>
                  <a:ext uri="{FF2B5EF4-FFF2-40B4-BE49-F238E27FC236}">
                    <a16:creationId xmlns:a16="http://schemas.microsoft.com/office/drawing/2014/main" id="{B9F6718E-17D4-4C53-AD58-EF31BA7960AB}"/>
                  </a:ext>
                </a:extLst>
              </p:cNvPr>
              <p:cNvSpPr/>
              <p:nvPr/>
            </p:nvSpPr>
            <p:spPr bwMode="auto">
              <a:xfrm>
                <a:off x="2162" y="3026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4" name="ïŝḷiḑé">
                <a:extLst>
                  <a:ext uri="{FF2B5EF4-FFF2-40B4-BE49-F238E27FC236}">
                    <a16:creationId xmlns:a16="http://schemas.microsoft.com/office/drawing/2014/main" id="{F6209E3E-8CA7-471D-95D2-8FB27FEA2B6A}"/>
                  </a:ext>
                </a:extLst>
              </p:cNvPr>
              <p:cNvSpPr/>
              <p:nvPr/>
            </p:nvSpPr>
            <p:spPr bwMode="auto">
              <a:xfrm>
                <a:off x="2162" y="3027"/>
                <a:ext cx="2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5" name="îSļïḋê">
                <a:extLst>
                  <a:ext uri="{FF2B5EF4-FFF2-40B4-BE49-F238E27FC236}">
                    <a16:creationId xmlns:a16="http://schemas.microsoft.com/office/drawing/2014/main" id="{A62E0A62-02C0-465F-A7EB-16660C9C0DD4}"/>
                  </a:ext>
                </a:extLst>
              </p:cNvPr>
              <p:cNvSpPr/>
              <p:nvPr/>
            </p:nvSpPr>
            <p:spPr bwMode="auto">
              <a:xfrm>
                <a:off x="2164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6" name="îŝļîḑe">
                <a:extLst>
                  <a:ext uri="{FF2B5EF4-FFF2-40B4-BE49-F238E27FC236}">
                    <a16:creationId xmlns:a16="http://schemas.microsoft.com/office/drawing/2014/main" id="{FB5FF080-D1A4-4886-9227-CC38B3CA1D26}"/>
                  </a:ext>
                </a:extLst>
              </p:cNvPr>
              <p:cNvSpPr/>
              <p:nvPr/>
            </p:nvSpPr>
            <p:spPr bwMode="auto">
              <a:xfrm>
                <a:off x="2166" y="303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7" name="iṣľïḍê">
                <a:extLst>
                  <a:ext uri="{FF2B5EF4-FFF2-40B4-BE49-F238E27FC236}">
                    <a16:creationId xmlns:a16="http://schemas.microsoft.com/office/drawing/2014/main" id="{CC391C36-35E6-4F4C-8618-22C480AE2A2B}"/>
                  </a:ext>
                </a:extLst>
              </p:cNvPr>
              <p:cNvSpPr/>
              <p:nvPr/>
            </p:nvSpPr>
            <p:spPr bwMode="auto">
              <a:xfrm>
                <a:off x="2160" y="3021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8" name="iṥľîḑé">
                <a:extLst>
                  <a:ext uri="{FF2B5EF4-FFF2-40B4-BE49-F238E27FC236}">
                    <a16:creationId xmlns:a16="http://schemas.microsoft.com/office/drawing/2014/main" id="{9D679314-99BE-478A-918F-CAC6C6A209B7}"/>
                  </a:ext>
                </a:extLst>
              </p:cNvPr>
              <p:cNvSpPr/>
              <p:nvPr/>
            </p:nvSpPr>
            <p:spPr bwMode="auto">
              <a:xfrm>
                <a:off x="2159" y="302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9" name="išļíďe">
                <a:extLst>
                  <a:ext uri="{FF2B5EF4-FFF2-40B4-BE49-F238E27FC236}">
                    <a16:creationId xmlns:a16="http://schemas.microsoft.com/office/drawing/2014/main" id="{F8B16752-ADA4-41EC-82C2-38B84F9B42BD}"/>
                  </a:ext>
                </a:extLst>
              </p:cNvPr>
              <p:cNvSpPr/>
              <p:nvPr/>
            </p:nvSpPr>
            <p:spPr bwMode="auto">
              <a:xfrm>
                <a:off x="2159" y="3023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0" name="îśḷïde">
                <a:extLst>
                  <a:ext uri="{FF2B5EF4-FFF2-40B4-BE49-F238E27FC236}">
                    <a16:creationId xmlns:a16="http://schemas.microsoft.com/office/drawing/2014/main" id="{8BC539F8-5129-4F00-964C-35A472080675}"/>
                  </a:ext>
                </a:extLst>
              </p:cNvPr>
              <p:cNvSpPr/>
              <p:nvPr/>
            </p:nvSpPr>
            <p:spPr bwMode="auto">
              <a:xfrm>
                <a:off x="2159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1" name="îṥľíḓè">
                <a:extLst>
                  <a:ext uri="{FF2B5EF4-FFF2-40B4-BE49-F238E27FC236}">
                    <a16:creationId xmlns:a16="http://schemas.microsoft.com/office/drawing/2014/main" id="{FE451DB8-F86B-4A12-AC06-EF8AFD40451F}"/>
                  </a:ext>
                </a:extLst>
              </p:cNvPr>
              <p:cNvSpPr/>
              <p:nvPr/>
            </p:nvSpPr>
            <p:spPr bwMode="auto">
              <a:xfrm>
                <a:off x="2162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2" name="iṩļîdé">
                <a:extLst>
                  <a:ext uri="{FF2B5EF4-FFF2-40B4-BE49-F238E27FC236}">
                    <a16:creationId xmlns:a16="http://schemas.microsoft.com/office/drawing/2014/main" id="{147ECB3E-9D3D-473A-B799-1F7F684D6989}"/>
                  </a:ext>
                </a:extLst>
              </p:cNvPr>
              <p:cNvSpPr/>
              <p:nvPr/>
            </p:nvSpPr>
            <p:spPr bwMode="auto">
              <a:xfrm>
                <a:off x="2162" y="3022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1 w 1"/>
                  <a:gd name="T17" fmla="*/ 0 h 1"/>
                  <a:gd name="T18" fmla="*/ 0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3" name="ïşlïḋe">
                <a:extLst>
                  <a:ext uri="{FF2B5EF4-FFF2-40B4-BE49-F238E27FC236}">
                    <a16:creationId xmlns:a16="http://schemas.microsoft.com/office/drawing/2014/main" id="{0024C41F-6E7D-4273-947C-09CEFB8C3BDE}"/>
                  </a:ext>
                </a:extLst>
              </p:cNvPr>
              <p:cNvSpPr/>
              <p:nvPr/>
            </p:nvSpPr>
            <p:spPr bwMode="auto">
              <a:xfrm>
                <a:off x="2162" y="302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4" name="íSľïďè">
                <a:extLst>
                  <a:ext uri="{FF2B5EF4-FFF2-40B4-BE49-F238E27FC236}">
                    <a16:creationId xmlns:a16="http://schemas.microsoft.com/office/drawing/2014/main" id="{A811AE52-5A5D-406B-A096-A987F51426F1}"/>
                  </a:ext>
                </a:extLst>
              </p:cNvPr>
              <p:cNvSpPr/>
              <p:nvPr/>
            </p:nvSpPr>
            <p:spPr bwMode="auto">
              <a:xfrm>
                <a:off x="2165" y="302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5" name="í$ḷídè">
                <a:extLst>
                  <a:ext uri="{FF2B5EF4-FFF2-40B4-BE49-F238E27FC236}">
                    <a16:creationId xmlns:a16="http://schemas.microsoft.com/office/drawing/2014/main" id="{66D522CA-2FAB-4665-A9FF-ED0DCDBE90C2}"/>
                  </a:ext>
                </a:extLst>
              </p:cNvPr>
              <p:cNvSpPr/>
              <p:nvPr/>
            </p:nvSpPr>
            <p:spPr bwMode="auto">
              <a:xfrm>
                <a:off x="2164" y="302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6" name="iSļíḋê">
                <a:extLst>
                  <a:ext uri="{FF2B5EF4-FFF2-40B4-BE49-F238E27FC236}">
                    <a16:creationId xmlns:a16="http://schemas.microsoft.com/office/drawing/2014/main" id="{DF77D5B6-5A6E-4E00-BB31-CC9E01618B0B}"/>
                  </a:ext>
                </a:extLst>
              </p:cNvPr>
              <p:cNvSpPr/>
              <p:nvPr/>
            </p:nvSpPr>
            <p:spPr bwMode="auto">
              <a:xfrm>
                <a:off x="2165" y="30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7" name="íṧḷïḑe">
                <a:extLst>
                  <a:ext uri="{FF2B5EF4-FFF2-40B4-BE49-F238E27FC236}">
                    <a16:creationId xmlns:a16="http://schemas.microsoft.com/office/drawing/2014/main" id="{08BA4C18-D8FD-4C30-AEB8-F362108CFD58}"/>
                  </a:ext>
                </a:extLst>
              </p:cNvPr>
              <p:cNvSpPr/>
              <p:nvPr/>
            </p:nvSpPr>
            <p:spPr bwMode="auto">
              <a:xfrm>
                <a:off x="2165" y="3025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8" name="ïṩḷïḍe">
                <a:extLst>
                  <a:ext uri="{FF2B5EF4-FFF2-40B4-BE49-F238E27FC236}">
                    <a16:creationId xmlns:a16="http://schemas.microsoft.com/office/drawing/2014/main" id="{600718B8-017F-4526-A6D3-87DA9054AF39}"/>
                  </a:ext>
                </a:extLst>
              </p:cNvPr>
              <p:cNvSpPr/>
              <p:nvPr/>
            </p:nvSpPr>
            <p:spPr bwMode="auto">
              <a:xfrm>
                <a:off x="2165" y="3026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9" name="iṣ1ïḓe">
                <a:extLst>
                  <a:ext uri="{FF2B5EF4-FFF2-40B4-BE49-F238E27FC236}">
                    <a16:creationId xmlns:a16="http://schemas.microsoft.com/office/drawing/2014/main" id="{9E96C24C-FDD8-40A6-A46A-CB7F7CBE11FD}"/>
                  </a:ext>
                </a:extLst>
              </p:cNvPr>
              <p:cNvSpPr/>
              <p:nvPr/>
            </p:nvSpPr>
            <p:spPr bwMode="auto">
              <a:xfrm>
                <a:off x="2165" y="302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0" name="îṣļiďé">
                <a:extLst>
                  <a:ext uri="{FF2B5EF4-FFF2-40B4-BE49-F238E27FC236}">
                    <a16:creationId xmlns:a16="http://schemas.microsoft.com/office/drawing/2014/main" id="{5424B46A-1D0A-4C22-8026-CC87B6547F48}"/>
                  </a:ext>
                </a:extLst>
              </p:cNvPr>
              <p:cNvSpPr/>
              <p:nvPr/>
            </p:nvSpPr>
            <p:spPr bwMode="auto">
              <a:xfrm>
                <a:off x="2166" y="30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1" name="îŝlíḍê">
                <a:extLst>
                  <a:ext uri="{FF2B5EF4-FFF2-40B4-BE49-F238E27FC236}">
                    <a16:creationId xmlns:a16="http://schemas.microsoft.com/office/drawing/2014/main" id="{91253072-FF9F-4B65-B16E-9E3EB7EA90A1}"/>
                  </a:ext>
                </a:extLst>
              </p:cNvPr>
              <p:cNvSpPr/>
              <p:nvPr/>
            </p:nvSpPr>
            <p:spPr bwMode="auto">
              <a:xfrm>
                <a:off x="2167" y="3028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2" name="iŝļiḑè">
                <a:extLst>
                  <a:ext uri="{FF2B5EF4-FFF2-40B4-BE49-F238E27FC236}">
                    <a16:creationId xmlns:a16="http://schemas.microsoft.com/office/drawing/2014/main" id="{D6D6D854-1AF5-4E28-BA99-57FEF858A783}"/>
                  </a:ext>
                </a:extLst>
              </p:cNvPr>
              <p:cNvSpPr/>
              <p:nvPr/>
            </p:nvSpPr>
            <p:spPr bwMode="auto">
              <a:xfrm>
                <a:off x="2168" y="302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3" name="iśľídè">
                <a:extLst>
                  <a:ext uri="{FF2B5EF4-FFF2-40B4-BE49-F238E27FC236}">
                    <a16:creationId xmlns:a16="http://schemas.microsoft.com/office/drawing/2014/main" id="{373786A4-DDDA-45AB-BDD3-98FE67329A5D}"/>
                  </a:ext>
                </a:extLst>
              </p:cNvPr>
              <p:cNvSpPr/>
              <p:nvPr/>
            </p:nvSpPr>
            <p:spPr bwMode="auto">
              <a:xfrm>
                <a:off x="2169" y="302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4" name="íṩḻîḋé">
                <a:extLst>
                  <a:ext uri="{FF2B5EF4-FFF2-40B4-BE49-F238E27FC236}">
                    <a16:creationId xmlns:a16="http://schemas.microsoft.com/office/drawing/2014/main" id="{B920C80B-885A-48BC-806A-D31193FDF9F8}"/>
                  </a:ext>
                </a:extLst>
              </p:cNvPr>
              <p:cNvSpPr/>
              <p:nvPr/>
            </p:nvSpPr>
            <p:spPr bwMode="auto">
              <a:xfrm>
                <a:off x="2172" y="3024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5" name="iṩľîḑé">
                <a:extLst>
                  <a:ext uri="{FF2B5EF4-FFF2-40B4-BE49-F238E27FC236}">
                    <a16:creationId xmlns:a16="http://schemas.microsoft.com/office/drawing/2014/main" id="{5E84D837-4FB5-449A-A712-00B37364833D}"/>
                  </a:ext>
                </a:extLst>
              </p:cNvPr>
              <p:cNvSpPr/>
              <p:nvPr/>
            </p:nvSpPr>
            <p:spPr bwMode="auto">
              <a:xfrm>
                <a:off x="2171" y="302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6" name="í$ḻíḋê">
                <a:extLst>
                  <a:ext uri="{FF2B5EF4-FFF2-40B4-BE49-F238E27FC236}">
                    <a16:creationId xmlns:a16="http://schemas.microsoft.com/office/drawing/2014/main" id="{14E63359-1702-43C3-A121-FE22FA3905DC}"/>
                  </a:ext>
                </a:extLst>
              </p:cNvPr>
              <p:cNvSpPr/>
              <p:nvPr/>
            </p:nvSpPr>
            <p:spPr bwMode="auto">
              <a:xfrm>
                <a:off x="2172" y="302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7" name="ïṣ1ïďé">
                <a:extLst>
                  <a:ext uri="{FF2B5EF4-FFF2-40B4-BE49-F238E27FC236}">
                    <a16:creationId xmlns:a16="http://schemas.microsoft.com/office/drawing/2014/main" id="{C98851A3-C667-4F11-B972-B5B423A3FCE1}"/>
                  </a:ext>
                </a:extLst>
              </p:cNvPr>
              <p:cNvSpPr/>
              <p:nvPr/>
            </p:nvSpPr>
            <p:spPr bwMode="auto">
              <a:xfrm>
                <a:off x="2171" y="302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8" name="íṧ1îḑè">
                <a:extLst>
                  <a:ext uri="{FF2B5EF4-FFF2-40B4-BE49-F238E27FC236}">
                    <a16:creationId xmlns:a16="http://schemas.microsoft.com/office/drawing/2014/main" id="{294C9809-F55C-40EF-99DE-4DEF51FE1855}"/>
                  </a:ext>
                </a:extLst>
              </p:cNvPr>
              <p:cNvSpPr/>
              <p:nvPr/>
            </p:nvSpPr>
            <p:spPr bwMode="auto">
              <a:xfrm>
                <a:off x="2170" y="3024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9" name="îśļiḑè">
                <a:extLst>
                  <a:ext uri="{FF2B5EF4-FFF2-40B4-BE49-F238E27FC236}">
                    <a16:creationId xmlns:a16="http://schemas.microsoft.com/office/drawing/2014/main" id="{79EAB7FF-F5B4-42F4-89A3-D87C3B7D63C9}"/>
                  </a:ext>
                </a:extLst>
              </p:cNvPr>
              <p:cNvSpPr/>
              <p:nvPr/>
            </p:nvSpPr>
            <p:spPr bwMode="auto">
              <a:xfrm>
                <a:off x="2169" y="3024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0" name="îSľïdê">
                <a:extLst>
                  <a:ext uri="{FF2B5EF4-FFF2-40B4-BE49-F238E27FC236}">
                    <a16:creationId xmlns:a16="http://schemas.microsoft.com/office/drawing/2014/main" id="{7AAF6C31-EF6C-45A3-A7D5-D54EA4F2C1BA}"/>
                  </a:ext>
                </a:extLst>
              </p:cNvPr>
              <p:cNvSpPr/>
              <p:nvPr/>
            </p:nvSpPr>
            <p:spPr bwMode="auto">
              <a:xfrm>
                <a:off x="2170" y="302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1" name="îṩ1ïďè">
                <a:extLst>
                  <a:ext uri="{FF2B5EF4-FFF2-40B4-BE49-F238E27FC236}">
                    <a16:creationId xmlns:a16="http://schemas.microsoft.com/office/drawing/2014/main" id="{ABE4880F-CB7D-410E-88F0-67B90114B157}"/>
                  </a:ext>
                </a:extLst>
              </p:cNvPr>
              <p:cNvSpPr/>
              <p:nvPr/>
            </p:nvSpPr>
            <p:spPr bwMode="auto">
              <a:xfrm>
                <a:off x="2169" y="302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2" name="íš1íḍè">
                <a:extLst>
                  <a:ext uri="{FF2B5EF4-FFF2-40B4-BE49-F238E27FC236}">
                    <a16:creationId xmlns:a16="http://schemas.microsoft.com/office/drawing/2014/main" id="{88A92932-7672-4DAC-924F-FBCB691042EF}"/>
                  </a:ext>
                </a:extLst>
              </p:cNvPr>
              <p:cNvSpPr/>
              <p:nvPr/>
            </p:nvSpPr>
            <p:spPr bwMode="auto">
              <a:xfrm>
                <a:off x="2167" y="302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3" name="íṣļiḋé">
                <a:extLst>
                  <a:ext uri="{FF2B5EF4-FFF2-40B4-BE49-F238E27FC236}">
                    <a16:creationId xmlns:a16="http://schemas.microsoft.com/office/drawing/2014/main" id="{7DE6108C-365B-4BE0-9037-AB0C5590669E}"/>
                  </a:ext>
                </a:extLst>
              </p:cNvPr>
              <p:cNvSpPr/>
              <p:nvPr/>
            </p:nvSpPr>
            <p:spPr bwMode="auto">
              <a:xfrm>
                <a:off x="2166" y="302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4" name="íṩḻïďè">
                <a:extLst>
                  <a:ext uri="{FF2B5EF4-FFF2-40B4-BE49-F238E27FC236}">
                    <a16:creationId xmlns:a16="http://schemas.microsoft.com/office/drawing/2014/main" id="{F65D30B1-B337-41DA-A1B4-CECDCFB2C580}"/>
                  </a:ext>
                </a:extLst>
              </p:cNvPr>
              <p:cNvSpPr/>
              <p:nvPr/>
            </p:nvSpPr>
            <p:spPr bwMode="auto">
              <a:xfrm>
                <a:off x="2167" y="302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5" name="i$ļîḓe">
                <a:extLst>
                  <a:ext uri="{FF2B5EF4-FFF2-40B4-BE49-F238E27FC236}">
                    <a16:creationId xmlns:a16="http://schemas.microsoft.com/office/drawing/2014/main" id="{F1FA586A-2B48-4ADF-A942-418B42438AA0}"/>
                  </a:ext>
                </a:extLst>
              </p:cNvPr>
              <p:cNvSpPr/>
              <p:nvPr/>
            </p:nvSpPr>
            <p:spPr bwMode="auto">
              <a:xfrm>
                <a:off x="2168" y="30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6" name="îsļiḋè">
                <a:extLst>
                  <a:ext uri="{FF2B5EF4-FFF2-40B4-BE49-F238E27FC236}">
                    <a16:creationId xmlns:a16="http://schemas.microsoft.com/office/drawing/2014/main" id="{EBECCC7A-CE1E-4F1B-BDA7-6F778E161276}"/>
                  </a:ext>
                </a:extLst>
              </p:cNvPr>
              <p:cNvSpPr/>
              <p:nvPr/>
            </p:nvSpPr>
            <p:spPr bwMode="auto">
              <a:xfrm>
                <a:off x="2166" y="3024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7" name="îṩḻïḋé">
                <a:extLst>
                  <a:ext uri="{FF2B5EF4-FFF2-40B4-BE49-F238E27FC236}">
                    <a16:creationId xmlns:a16="http://schemas.microsoft.com/office/drawing/2014/main" id="{68EE3531-7D06-4F96-82D9-EA70A9F6261C}"/>
                  </a:ext>
                </a:extLst>
              </p:cNvPr>
              <p:cNvSpPr/>
              <p:nvPr/>
            </p:nvSpPr>
            <p:spPr bwMode="auto">
              <a:xfrm>
                <a:off x="2167" y="3026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8" name="ísḷiḓê">
                <a:extLst>
                  <a:ext uri="{FF2B5EF4-FFF2-40B4-BE49-F238E27FC236}">
                    <a16:creationId xmlns:a16="http://schemas.microsoft.com/office/drawing/2014/main" id="{271BC5FC-FBFF-4E31-AEE4-871E59BC8A15}"/>
                  </a:ext>
                </a:extLst>
              </p:cNvPr>
              <p:cNvSpPr/>
              <p:nvPr/>
            </p:nvSpPr>
            <p:spPr bwMode="auto">
              <a:xfrm>
                <a:off x="2168" y="30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9" name="ïṡḷïḍé">
                <a:extLst>
                  <a:ext uri="{FF2B5EF4-FFF2-40B4-BE49-F238E27FC236}">
                    <a16:creationId xmlns:a16="http://schemas.microsoft.com/office/drawing/2014/main" id="{A746F217-4EDD-484A-8F08-C93D6FFEAB01}"/>
                  </a:ext>
                </a:extLst>
              </p:cNvPr>
              <p:cNvSpPr/>
              <p:nvPr/>
            </p:nvSpPr>
            <p:spPr bwMode="auto">
              <a:xfrm>
                <a:off x="2169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0" name="iṣľîďé">
                <a:extLst>
                  <a:ext uri="{FF2B5EF4-FFF2-40B4-BE49-F238E27FC236}">
                    <a16:creationId xmlns:a16="http://schemas.microsoft.com/office/drawing/2014/main" id="{83E7F381-7318-4975-AE89-68825F39E31B}"/>
                  </a:ext>
                </a:extLst>
              </p:cNvPr>
              <p:cNvSpPr/>
              <p:nvPr/>
            </p:nvSpPr>
            <p:spPr bwMode="auto">
              <a:xfrm>
                <a:off x="2169" y="3029"/>
                <a:ext cx="0" cy="2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1" name="îşlïďè">
                <a:extLst>
                  <a:ext uri="{FF2B5EF4-FFF2-40B4-BE49-F238E27FC236}">
                    <a16:creationId xmlns:a16="http://schemas.microsoft.com/office/drawing/2014/main" id="{5A289A14-5E9F-416E-892F-9567161A4F9D}"/>
                  </a:ext>
                </a:extLst>
              </p:cNvPr>
              <p:cNvSpPr/>
              <p:nvPr/>
            </p:nvSpPr>
            <p:spPr bwMode="auto">
              <a:xfrm>
                <a:off x="2142" y="302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2" name="ïṡľiḑê">
                <a:extLst>
                  <a:ext uri="{FF2B5EF4-FFF2-40B4-BE49-F238E27FC236}">
                    <a16:creationId xmlns:a16="http://schemas.microsoft.com/office/drawing/2014/main" id="{345B339A-7FB1-4807-AA37-A24D5433FCDA}"/>
                  </a:ext>
                </a:extLst>
              </p:cNvPr>
              <p:cNvSpPr/>
              <p:nvPr/>
            </p:nvSpPr>
            <p:spPr bwMode="auto">
              <a:xfrm>
                <a:off x="2101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3" name="îṥliḓê">
                <a:extLst>
                  <a:ext uri="{FF2B5EF4-FFF2-40B4-BE49-F238E27FC236}">
                    <a16:creationId xmlns:a16="http://schemas.microsoft.com/office/drawing/2014/main" id="{145A9BAE-5C12-4E09-BA7A-8CB6AA6AC48E}"/>
                  </a:ext>
                </a:extLst>
              </p:cNvPr>
              <p:cNvSpPr/>
              <p:nvPr/>
            </p:nvSpPr>
            <p:spPr bwMode="auto">
              <a:xfrm>
                <a:off x="2100" y="303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4" name="îSľîḓè">
                <a:extLst>
                  <a:ext uri="{FF2B5EF4-FFF2-40B4-BE49-F238E27FC236}">
                    <a16:creationId xmlns:a16="http://schemas.microsoft.com/office/drawing/2014/main" id="{DFEDFDFA-AEBC-4BF8-AA67-A4F6A9973359}"/>
                  </a:ext>
                </a:extLst>
              </p:cNvPr>
              <p:cNvSpPr/>
              <p:nvPr/>
            </p:nvSpPr>
            <p:spPr bwMode="auto">
              <a:xfrm>
                <a:off x="2100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5" name="íṣḷïďé">
                <a:extLst>
                  <a:ext uri="{FF2B5EF4-FFF2-40B4-BE49-F238E27FC236}">
                    <a16:creationId xmlns:a16="http://schemas.microsoft.com/office/drawing/2014/main" id="{F90977C1-C071-4AE6-AF51-10C6B1A6CEB4}"/>
                  </a:ext>
                </a:extLst>
              </p:cNvPr>
              <p:cNvSpPr/>
              <p:nvPr/>
            </p:nvSpPr>
            <p:spPr bwMode="auto">
              <a:xfrm>
                <a:off x="2100" y="304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6" name="ïşļídè">
                <a:extLst>
                  <a:ext uri="{FF2B5EF4-FFF2-40B4-BE49-F238E27FC236}">
                    <a16:creationId xmlns:a16="http://schemas.microsoft.com/office/drawing/2014/main" id="{C975410C-7553-4DCD-BD5A-6AAF6A2C52BF}"/>
                  </a:ext>
                </a:extLst>
              </p:cNvPr>
              <p:cNvSpPr/>
              <p:nvPr/>
            </p:nvSpPr>
            <p:spPr bwMode="auto">
              <a:xfrm>
                <a:off x="2101" y="3040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7" name="îṡlíḋè">
                <a:extLst>
                  <a:ext uri="{FF2B5EF4-FFF2-40B4-BE49-F238E27FC236}">
                    <a16:creationId xmlns:a16="http://schemas.microsoft.com/office/drawing/2014/main" id="{CD9E8193-98D1-43A7-A467-3AD2DDA21FEC}"/>
                  </a:ext>
                </a:extLst>
              </p:cNvPr>
              <p:cNvSpPr/>
              <p:nvPr/>
            </p:nvSpPr>
            <p:spPr bwMode="auto">
              <a:xfrm>
                <a:off x="2100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8" name="îṥḻïḋê">
                <a:extLst>
                  <a:ext uri="{FF2B5EF4-FFF2-40B4-BE49-F238E27FC236}">
                    <a16:creationId xmlns:a16="http://schemas.microsoft.com/office/drawing/2014/main" id="{957402E4-1E67-4968-BC9B-9BB828B211A4}"/>
                  </a:ext>
                </a:extLst>
              </p:cNvPr>
              <p:cNvSpPr/>
              <p:nvPr/>
            </p:nvSpPr>
            <p:spPr bwMode="auto">
              <a:xfrm>
                <a:off x="2100" y="303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9" name="íşḻîdê">
                <a:extLst>
                  <a:ext uri="{FF2B5EF4-FFF2-40B4-BE49-F238E27FC236}">
                    <a16:creationId xmlns:a16="http://schemas.microsoft.com/office/drawing/2014/main" id="{689B4FC4-183B-468E-8744-FD244C857898}"/>
                  </a:ext>
                </a:extLst>
              </p:cNvPr>
              <p:cNvSpPr/>
              <p:nvPr/>
            </p:nvSpPr>
            <p:spPr bwMode="auto">
              <a:xfrm>
                <a:off x="2102" y="3037"/>
                <a:ext cx="0" cy="1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0" name="iSlïḑè">
                <a:extLst>
                  <a:ext uri="{FF2B5EF4-FFF2-40B4-BE49-F238E27FC236}">
                    <a16:creationId xmlns:a16="http://schemas.microsoft.com/office/drawing/2014/main" id="{12B33B8B-96C6-4A6D-BF9E-EF1B98E2ADE3}"/>
                  </a:ext>
                </a:extLst>
              </p:cNvPr>
              <p:cNvSpPr/>
              <p:nvPr/>
            </p:nvSpPr>
            <p:spPr bwMode="auto">
              <a:xfrm>
                <a:off x="2100" y="3034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1" name="îşľïḋé">
                <a:extLst>
                  <a:ext uri="{FF2B5EF4-FFF2-40B4-BE49-F238E27FC236}">
                    <a16:creationId xmlns:a16="http://schemas.microsoft.com/office/drawing/2014/main" id="{13A685C0-3037-4A99-8AC9-28D5D19B2744}"/>
                  </a:ext>
                </a:extLst>
              </p:cNvPr>
              <p:cNvSpPr/>
              <p:nvPr/>
            </p:nvSpPr>
            <p:spPr bwMode="auto">
              <a:xfrm>
                <a:off x="2100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2" name="íśľïḑè">
                <a:extLst>
                  <a:ext uri="{FF2B5EF4-FFF2-40B4-BE49-F238E27FC236}">
                    <a16:creationId xmlns:a16="http://schemas.microsoft.com/office/drawing/2014/main" id="{0DDD052E-8F26-4509-AF6A-122B28983E1E}"/>
                  </a:ext>
                </a:extLst>
              </p:cNvPr>
              <p:cNvSpPr/>
              <p:nvPr/>
            </p:nvSpPr>
            <p:spPr bwMode="auto">
              <a:xfrm>
                <a:off x="2100" y="3032"/>
                <a:ext cx="0" cy="1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  <a:gd name="T6" fmla="*/ 0 h 1"/>
                  <a:gd name="T7" fmla="*/ 1 h 1"/>
                  <a:gd name="T8" fmla="*/ 1 h 1"/>
                  <a:gd name="T9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3" name="îsḷide">
                <a:extLst>
                  <a:ext uri="{FF2B5EF4-FFF2-40B4-BE49-F238E27FC236}">
                    <a16:creationId xmlns:a16="http://schemas.microsoft.com/office/drawing/2014/main" id="{F659A357-4410-4164-AF18-E0EB15B3D1F8}"/>
                  </a:ext>
                </a:extLst>
              </p:cNvPr>
              <p:cNvSpPr/>
              <p:nvPr/>
            </p:nvSpPr>
            <p:spPr bwMode="auto">
              <a:xfrm>
                <a:off x="2104" y="303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4" name="íṩlïḍê">
                <a:extLst>
                  <a:ext uri="{FF2B5EF4-FFF2-40B4-BE49-F238E27FC236}">
                    <a16:creationId xmlns:a16="http://schemas.microsoft.com/office/drawing/2014/main" id="{75D8822E-ED78-4AFF-86D3-6814C68EF7D5}"/>
                  </a:ext>
                </a:extLst>
              </p:cNvPr>
              <p:cNvSpPr/>
              <p:nvPr/>
            </p:nvSpPr>
            <p:spPr bwMode="auto">
              <a:xfrm>
                <a:off x="2105" y="3036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5" name="îśḻïde">
                <a:extLst>
                  <a:ext uri="{FF2B5EF4-FFF2-40B4-BE49-F238E27FC236}">
                    <a16:creationId xmlns:a16="http://schemas.microsoft.com/office/drawing/2014/main" id="{814F6019-8DA8-4989-9E5D-073AC2FC1FEC}"/>
                  </a:ext>
                </a:extLst>
              </p:cNvPr>
              <p:cNvSpPr/>
              <p:nvPr/>
            </p:nvSpPr>
            <p:spPr bwMode="auto">
              <a:xfrm>
                <a:off x="2105" y="3037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6" name="iṣḷïḓè">
                <a:extLst>
                  <a:ext uri="{FF2B5EF4-FFF2-40B4-BE49-F238E27FC236}">
                    <a16:creationId xmlns:a16="http://schemas.microsoft.com/office/drawing/2014/main" id="{A3A7529D-9AFA-43E0-88AA-B039A6986326}"/>
                  </a:ext>
                </a:extLst>
              </p:cNvPr>
              <p:cNvSpPr/>
              <p:nvPr/>
            </p:nvSpPr>
            <p:spPr bwMode="auto">
              <a:xfrm>
                <a:off x="2104" y="3038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7" name="ïṧlíḓe">
                <a:extLst>
                  <a:ext uri="{FF2B5EF4-FFF2-40B4-BE49-F238E27FC236}">
                    <a16:creationId xmlns:a16="http://schemas.microsoft.com/office/drawing/2014/main" id="{B116B5F2-19A6-4233-AFD7-4500F6B49018}"/>
                  </a:ext>
                </a:extLst>
              </p:cNvPr>
              <p:cNvSpPr/>
              <p:nvPr/>
            </p:nvSpPr>
            <p:spPr bwMode="auto">
              <a:xfrm>
                <a:off x="2103" y="303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8" name="íṥľîde">
                <a:extLst>
                  <a:ext uri="{FF2B5EF4-FFF2-40B4-BE49-F238E27FC236}">
                    <a16:creationId xmlns:a16="http://schemas.microsoft.com/office/drawing/2014/main" id="{606C0F11-A1A0-428D-9014-6FDCB8791750}"/>
                  </a:ext>
                </a:extLst>
              </p:cNvPr>
              <p:cNvSpPr/>
              <p:nvPr/>
            </p:nvSpPr>
            <p:spPr bwMode="auto">
              <a:xfrm>
                <a:off x="2104" y="30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9" name="iS1ïḍe">
                <a:extLst>
                  <a:ext uri="{FF2B5EF4-FFF2-40B4-BE49-F238E27FC236}">
                    <a16:creationId xmlns:a16="http://schemas.microsoft.com/office/drawing/2014/main" id="{DC0340EA-DC79-4FE9-88C8-7E30133B7BA8}"/>
                  </a:ext>
                </a:extLst>
              </p:cNvPr>
              <p:cNvSpPr/>
              <p:nvPr/>
            </p:nvSpPr>
            <p:spPr bwMode="auto">
              <a:xfrm>
                <a:off x="2102" y="303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0" name="ïṣľídê">
                <a:extLst>
                  <a:ext uri="{FF2B5EF4-FFF2-40B4-BE49-F238E27FC236}">
                    <a16:creationId xmlns:a16="http://schemas.microsoft.com/office/drawing/2014/main" id="{28555602-678A-4998-B834-C792F463DFEA}"/>
                  </a:ext>
                </a:extLst>
              </p:cNvPr>
              <p:cNvSpPr/>
              <p:nvPr/>
            </p:nvSpPr>
            <p:spPr bwMode="auto">
              <a:xfrm>
                <a:off x="2102" y="303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1" name="îṥlíďê">
                <a:extLst>
                  <a:ext uri="{FF2B5EF4-FFF2-40B4-BE49-F238E27FC236}">
                    <a16:creationId xmlns:a16="http://schemas.microsoft.com/office/drawing/2014/main" id="{CBA0D4DB-743E-41C0-BF99-BD8D568D5A66}"/>
                  </a:ext>
                </a:extLst>
              </p:cNvPr>
              <p:cNvSpPr/>
              <p:nvPr/>
            </p:nvSpPr>
            <p:spPr bwMode="auto">
              <a:xfrm>
                <a:off x="2103" y="303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0 h 1"/>
                  <a:gd name="T6" fmla="*/ 1 w 1"/>
                  <a:gd name="T7" fmla="*/ 0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2" name="îŝlíḋe">
                <a:extLst>
                  <a:ext uri="{FF2B5EF4-FFF2-40B4-BE49-F238E27FC236}">
                    <a16:creationId xmlns:a16="http://schemas.microsoft.com/office/drawing/2014/main" id="{D6F777CB-C31B-4D82-A3AF-CDEBCA64CF95}"/>
                  </a:ext>
                </a:extLst>
              </p:cNvPr>
              <p:cNvSpPr/>
              <p:nvPr/>
            </p:nvSpPr>
            <p:spPr bwMode="auto">
              <a:xfrm>
                <a:off x="2107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3" name="isḷíḓê">
                <a:extLst>
                  <a:ext uri="{FF2B5EF4-FFF2-40B4-BE49-F238E27FC236}">
                    <a16:creationId xmlns:a16="http://schemas.microsoft.com/office/drawing/2014/main" id="{F6216D05-40AC-476E-8F14-32D392D2163E}"/>
                  </a:ext>
                </a:extLst>
              </p:cNvPr>
              <p:cNvSpPr/>
              <p:nvPr/>
            </p:nvSpPr>
            <p:spPr bwMode="auto">
              <a:xfrm>
                <a:off x="2108" y="303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4" name="îslïḑe">
                <a:extLst>
                  <a:ext uri="{FF2B5EF4-FFF2-40B4-BE49-F238E27FC236}">
                    <a16:creationId xmlns:a16="http://schemas.microsoft.com/office/drawing/2014/main" id="{73F35196-7DC9-4F27-A8C6-07242146437C}"/>
                  </a:ext>
                </a:extLst>
              </p:cNvPr>
              <p:cNvSpPr/>
              <p:nvPr/>
            </p:nvSpPr>
            <p:spPr bwMode="auto">
              <a:xfrm>
                <a:off x="2108" y="303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5" name="iS1îďe">
                <a:extLst>
                  <a:ext uri="{FF2B5EF4-FFF2-40B4-BE49-F238E27FC236}">
                    <a16:creationId xmlns:a16="http://schemas.microsoft.com/office/drawing/2014/main" id="{46B4170F-0F01-451A-A7C6-27927D7A3876}"/>
                  </a:ext>
                </a:extLst>
              </p:cNvPr>
              <p:cNvSpPr/>
              <p:nvPr/>
            </p:nvSpPr>
            <p:spPr bwMode="auto">
              <a:xfrm>
                <a:off x="2106" y="303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6" name="ïṩḷíḑe">
                <a:extLst>
                  <a:ext uri="{FF2B5EF4-FFF2-40B4-BE49-F238E27FC236}">
                    <a16:creationId xmlns:a16="http://schemas.microsoft.com/office/drawing/2014/main" id="{748477D2-6CB0-4495-AD14-CABE573927C5}"/>
                  </a:ext>
                </a:extLst>
              </p:cNvPr>
              <p:cNvSpPr/>
              <p:nvPr/>
            </p:nvSpPr>
            <p:spPr bwMode="auto">
              <a:xfrm>
                <a:off x="2107" y="30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7" name="ïşḷídè">
                <a:extLst>
                  <a:ext uri="{FF2B5EF4-FFF2-40B4-BE49-F238E27FC236}">
                    <a16:creationId xmlns:a16="http://schemas.microsoft.com/office/drawing/2014/main" id="{F9C5EA81-60AC-4223-AE85-5B4F0DF55C24}"/>
                  </a:ext>
                </a:extLst>
              </p:cNvPr>
              <p:cNvSpPr/>
              <p:nvPr/>
            </p:nvSpPr>
            <p:spPr bwMode="auto">
              <a:xfrm>
                <a:off x="2108" y="30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8" name="îṧḷïďè">
                <a:extLst>
                  <a:ext uri="{FF2B5EF4-FFF2-40B4-BE49-F238E27FC236}">
                    <a16:creationId xmlns:a16="http://schemas.microsoft.com/office/drawing/2014/main" id="{E2B9BCC6-7F75-49C6-9793-2B32B334F5AA}"/>
                  </a:ext>
                </a:extLst>
              </p:cNvPr>
              <p:cNvSpPr/>
              <p:nvPr/>
            </p:nvSpPr>
            <p:spPr bwMode="auto">
              <a:xfrm>
                <a:off x="2107" y="303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9" name="íŝḻîďê">
                <a:extLst>
                  <a:ext uri="{FF2B5EF4-FFF2-40B4-BE49-F238E27FC236}">
                    <a16:creationId xmlns:a16="http://schemas.microsoft.com/office/drawing/2014/main" id="{E1405B93-E57A-4A10-A7A8-EE1E0AC2FA89}"/>
                  </a:ext>
                </a:extLst>
              </p:cNvPr>
              <p:cNvSpPr/>
              <p:nvPr/>
            </p:nvSpPr>
            <p:spPr bwMode="auto">
              <a:xfrm>
                <a:off x="2107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0" name="îšḻiḋê">
                <a:extLst>
                  <a:ext uri="{FF2B5EF4-FFF2-40B4-BE49-F238E27FC236}">
                    <a16:creationId xmlns:a16="http://schemas.microsoft.com/office/drawing/2014/main" id="{82F05B3D-A178-4BA3-9229-994A298CCB57}"/>
                  </a:ext>
                </a:extLst>
              </p:cNvPr>
              <p:cNvSpPr/>
              <p:nvPr/>
            </p:nvSpPr>
            <p:spPr bwMode="auto">
              <a:xfrm>
                <a:off x="2106" y="30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1" name="ïṧḷiḍê">
                <a:extLst>
                  <a:ext uri="{FF2B5EF4-FFF2-40B4-BE49-F238E27FC236}">
                    <a16:creationId xmlns:a16="http://schemas.microsoft.com/office/drawing/2014/main" id="{5758943F-33F1-4D91-9E05-68CA0CC106DB}"/>
                  </a:ext>
                </a:extLst>
              </p:cNvPr>
              <p:cNvSpPr/>
              <p:nvPr/>
            </p:nvSpPr>
            <p:spPr bwMode="auto">
              <a:xfrm>
                <a:off x="2106" y="303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2" name="îŝļîḑé">
                <a:extLst>
                  <a:ext uri="{FF2B5EF4-FFF2-40B4-BE49-F238E27FC236}">
                    <a16:creationId xmlns:a16="http://schemas.microsoft.com/office/drawing/2014/main" id="{30F0477E-10D5-4AD6-973A-99052E312890}"/>
                  </a:ext>
                </a:extLst>
              </p:cNvPr>
              <p:cNvSpPr/>
              <p:nvPr/>
            </p:nvSpPr>
            <p:spPr bwMode="auto">
              <a:xfrm>
                <a:off x="2106" y="3035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3" name="is1ïdê">
                <a:extLst>
                  <a:ext uri="{FF2B5EF4-FFF2-40B4-BE49-F238E27FC236}">
                    <a16:creationId xmlns:a16="http://schemas.microsoft.com/office/drawing/2014/main" id="{D38E6C7A-F60F-4F75-A780-C9D0C67C0F4C}"/>
                  </a:ext>
                </a:extLst>
              </p:cNvPr>
              <p:cNvSpPr/>
              <p:nvPr/>
            </p:nvSpPr>
            <p:spPr bwMode="auto">
              <a:xfrm>
                <a:off x="2106" y="303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4" name="íś1ïḍe">
                <a:extLst>
                  <a:ext uri="{FF2B5EF4-FFF2-40B4-BE49-F238E27FC236}">
                    <a16:creationId xmlns:a16="http://schemas.microsoft.com/office/drawing/2014/main" id="{C976C0AA-6E09-4F49-98B3-5E80376C9049}"/>
                  </a:ext>
                </a:extLst>
              </p:cNvPr>
              <p:cNvSpPr/>
              <p:nvPr/>
            </p:nvSpPr>
            <p:spPr bwMode="auto">
              <a:xfrm>
                <a:off x="2152" y="30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5" name="íṡļîḑé">
                <a:extLst>
                  <a:ext uri="{FF2B5EF4-FFF2-40B4-BE49-F238E27FC236}">
                    <a16:creationId xmlns:a16="http://schemas.microsoft.com/office/drawing/2014/main" id="{D2A50939-FA77-4194-97D5-B798C1AC5878}"/>
                  </a:ext>
                </a:extLst>
              </p:cNvPr>
              <p:cNvSpPr/>
              <p:nvPr/>
            </p:nvSpPr>
            <p:spPr bwMode="auto">
              <a:xfrm>
                <a:off x="2112" y="3028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6" name="íṣḷïḑè">
                <a:extLst>
                  <a:ext uri="{FF2B5EF4-FFF2-40B4-BE49-F238E27FC236}">
                    <a16:creationId xmlns:a16="http://schemas.microsoft.com/office/drawing/2014/main" id="{989FDC7C-971D-49E5-AD95-42EAD1899B86}"/>
                  </a:ext>
                </a:extLst>
              </p:cNvPr>
              <p:cNvSpPr/>
              <p:nvPr/>
            </p:nvSpPr>
            <p:spPr bwMode="auto">
              <a:xfrm>
                <a:off x="2111" y="303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7" name="îṣľïḋe">
                <a:extLst>
                  <a:ext uri="{FF2B5EF4-FFF2-40B4-BE49-F238E27FC236}">
                    <a16:creationId xmlns:a16="http://schemas.microsoft.com/office/drawing/2014/main" id="{D4D5ADFB-F3DC-4D48-8ECB-B6A64F069202}"/>
                  </a:ext>
                </a:extLst>
              </p:cNvPr>
              <p:cNvSpPr/>
              <p:nvPr/>
            </p:nvSpPr>
            <p:spPr bwMode="auto">
              <a:xfrm>
                <a:off x="2108" y="30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8" name="ïŝliḋé">
                <a:extLst>
                  <a:ext uri="{FF2B5EF4-FFF2-40B4-BE49-F238E27FC236}">
                    <a16:creationId xmlns:a16="http://schemas.microsoft.com/office/drawing/2014/main" id="{1A9BC87F-8961-4479-8042-876EBCFCC1D8}"/>
                  </a:ext>
                </a:extLst>
              </p:cNvPr>
              <p:cNvSpPr/>
              <p:nvPr/>
            </p:nvSpPr>
            <p:spPr bwMode="auto">
              <a:xfrm>
                <a:off x="2108" y="302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9" name="ïŝḷiďe">
                <a:extLst>
                  <a:ext uri="{FF2B5EF4-FFF2-40B4-BE49-F238E27FC236}">
                    <a16:creationId xmlns:a16="http://schemas.microsoft.com/office/drawing/2014/main" id="{345E3365-37E0-43F7-ADB7-7F3A5430205A}"/>
                  </a:ext>
                </a:extLst>
              </p:cNvPr>
              <p:cNvSpPr/>
              <p:nvPr/>
            </p:nvSpPr>
            <p:spPr bwMode="auto">
              <a:xfrm>
                <a:off x="2109" y="3032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0" name="îSľîďe">
                <a:extLst>
                  <a:ext uri="{FF2B5EF4-FFF2-40B4-BE49-F238E27FC236}">
                    <a16:creationId xmlns:a16="http://schemas.microsoft.com/office/drawing/2014/main" id="{6F368B85-C3FF-41CC-AD0C-C0083D443F0F}"/>
                  </a:ext>
                </a:extLst>
              </p:cNvPr>
              <p:cNvSpPr/>
              <p:nvPr/>
            </p:nvSpPr>
            <p:spPr bwMode="auto">
              <a:xfrm>
                <a:off x="2109" y="30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1" name="iṧ1ïḋê">
                <a:extLst>
                  <a:ext uri="{FF2B5EF4-FFF2-40B4-BE49-F238E27FC236}">
                    <a16:creationId xmlns:a16="http://schemas.microsoft.com/office/drawing/2014/main" id="{97C65B45-6D9B-4A60-8C92-721D26943BA9}"/>
                  </a:ext>
                </a:extLst>
              </p:cNvPr>
              <p:cNvSpPr/>
              <p:nvPr/>
            </p:nvSpPr>
            <p:spPr bwMode="auto">
              <a:xfrm>
                <a:off x="2108" y="303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2" name="iṡļïḍé">
                <a:extLst>
                  <a:ext uri="{FF2B5EF4-FFF2-40B4-BE49-F238E27FC236}">
                    <a16:creationId xmlns:a16="http://schemas.microsoft.com/office/drawing/2014/main" id="{EE79323F-18FE-4A2C-97F6-8E6C4393FB48}"/>
                  </a:ext>
                </a:extLst>
              </p:cNvPr>
              <p:cNvSpPr/>
              <p:nvPr/>
            </p:nvSpPr>
            <p:spPr bwMode="auto">
              <a:xfrm>
                <a:off x="2108" y="3031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3" name="íṡ1ïďé">
                <a:extLst>
                  <a:ext uri="{FF2B5EF4-FFF2-40B4-BE49-F238E27FC236}">
                    <a16:creationId xmlns:a16="http://schemas.microsoft.com/office/drawing/2014/main" id="{36AC9D37-5CF2-457E-9DB3-741D6F334C14}"/>
                  </a:ext>
                </a:extLst>
              </p:cNvPr>
              <p:cNvSpPr/>
              <p:nvPr/>
            </p:nvSpPr>
            <p:spPr bwMode="auto">
              <a:xfrm>
                <a:off x="2107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4" name="iS1ïḓê">
                <a:extLst>
                  <a:ext uri="{FF2B5EF4-FFF2-40B4-BE49-F238E27FC236}">
                    <a16:creationId xmlns:a16="http://schemas.microsoft.com/office/drawing/2014/main" id="{6F00C62A-7A48-447F-8AC1-9CAFA3115B7F}"/>
                  </a:ext>
                </a:extLst>
              </p:cNvPr>
              <p:cNvSpPr/>
              <p:nvPr/>
            </p:nvSpPr>
            <p:spPr bwMode="auto">
              <a:xfrm>
                <a:off x="2106" y="302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5" name="i$ḷîḋé">
                <a:extLst>
                  <a:ext uri="{FF2B5EF4-FFF2-40B4-BE49-F238E27FC236}">
                    <a16:creationId xmlns:a16="http://schemas.microsoft.com/office/drawing/2014/main" id="{DBA3F488-7BCD-44A4-8E3E-0183CE7E9106}"/>
                  </a:ext>
                </a:extLst>
              </p:cNvPr>
              <p:cNvSpPr/>
              <p:nvPr/>
            </p:nvSpPr>
            <p:spPr bwMode="auto">
              <a:xfrm>
                <a:off x="2105" y="3029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6" name="ïSḷíḓè">
                <a:extLst>
                  <a:ext uri="{FF2B5EF4-FFF2-40B4-BE49-F238E27FC236}">
                    <a16:creationId xmlns:a16="http://schemas.microsoft.com/office/drawing/2014/main" id="{4B93B658-399C-411C-B5B6-A3E03F117356}"/>
                  </a:ext>
                </a:extLst>
              </p:cNvPr>
              <p:cNvSpPr/>
              <p:nvPr/>
            </p:nvSpPr>
            <p:spPr bwMode="auto">
              <a:xfrm>
                <a:off x="2105" y="30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7" name="išľíḋê">
                <a:extLst>
                  <a:ext uri="{FF2B5EF4-FFF2-40B4-BE49-F238E27FC236}">
                    <a16:creationId xmlns:a16="http://schemas.microsoft.com/office/drawing/2014/main" id="{4DE3F92A-66B8-4B30-9388-697C2CD48D7F}"/>
                  </a:ext>
                </a:extLst>
              </p:cNvPr>
              <p:cNvSpPr/>
              <p:nvPr/>
            </p:nvSpPr>
            <p:spPr bwMode="auto">
              <a:xfrm>
                <a:off x="2106" y="3032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8" name="i$liḑé">
                <a:extLst>
                  <a:ext uri="{FF2B5EF4-FFF2-40B4-BE49-F238E27FC236}">
                    <a16:creationId xmlns:a16="http://schemas.microsoft.com/office/drawing/2014/main" id="{3AAEC1F6-A86C-4551-99DC-40D3DC8B55D3}"/>
                  </a:ext>
                </a:extLst>
              </p:cNvPr>
              <p:cNvSpPr/>
              <p:nvPr/>
            </p:nvSpPr>
            <p:spPr bwMode="auto">
              <a:xfrm>
                <a:off x="2105" y="303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9" name="ïṧ1ïḑê">
                <a:extLst>
                  <a:ext uri="{FF2B5EF4-FFF2-40B4-BE49-F238E27FC236}">
                    <a16:creationId xmlns:a16="http://schemas.microsoft.com/office/drawing/2014/main" id="{60439EDA-D4EF-4274-BB0D-F41B2F6BB2EC}"/>
                  </a:ext>
                </a:extLst>
              </p:cNvPr>
              <p:cNvSpPr/>
              <p:nvPr/>
            </p:nvSpPr>
            <p:spPr bwMode="auto">
              <a:xfrm>
                <a:off x="2105" y="303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0" name="iśḻiďe">
                <a:extLst>
                  <a:ext uri="{FF2B5EF4-FFF2-40B4-BE49-F238E27FC236}">
                    <a16:creationId xmlns:a16="http://schemas.microsoft.com/office/drawing/2014/main" id="{DE86EF74-DE7D-4B7F-8B4A-1F21CE144AC6}"/>
                  </a:ext>
                </a:extLst>
              </p:cNvPr>
              <p:cNvSpPr/>
              <p:nvPr/>
            </p:nvSpPr>
            <p:spPr bwMode="auto">
              <a:xfrm>
                <a:off x="2105" y="303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1" name="iṡ1iďè">
                <a:extLst>
                  <a:ext uri="{FF2B5EF4-FFF2-40B4-BE49-F238E27FC236}">
                    <a16:creationId xmlns:a16="http://schemas.microsoft.com/office/drawing/2014/main" id="{F1D2DFAD-D03E-48CE-B0F7-D2106F7E1209}"/>
                  </a:ext>
                </a:extLst>
              </p:cNvPr>
              <p:cNvSpPr/>
              <p:nvPr/>
            </p:nvSpPr>
            <p:spPr bwMode="auto">
              <a:xfrm>
                <a:off x="2104" y="303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2" name="îsļîḓe">
                <a:extLst>
                  <a:ext uri="{FF2B5EF4-FFF2-40B4-BE49-F238E27FC236}">
                    <a16:creationId xmlns:a16="http://schemas.microsoft.com/office/drawing/2014/main" id="{47B418CF-6C9D-4A81-85AE-9FA5F73BA93B}"/>
                  </a:ext>
                </a:extLst>
              </p:cNvPr>
              <p:cNvSpPr/>
              <p:nvPr/>
            </p:nvSpPr>
            <p:spPr bwMode="auto">
              <a:xfrm>
                <a:off x="2106" y="3037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3" name="iŝḷiḓé">
                <a:extLst>
                  <a:ext uri="{FF2B5EF4-FFF2-40B4-BE49-F238E27FC236}">
                    <a16:creationId xmlns:a16="http://schemas.microsoft.com/office/drawing/2014/main" id="{54AF70AD-93E0-46A7-8ADE-B7C7ED571713}"/>
                  </a:ext>
                </a:extLst>
              </p:cNvPr>
              <p:cNvSpPr/>
              <p:nvPr/>
            </p:nvSpPr>
            <p:spPr bwMode="auto">
              <a:xfrm>
                <a:off x="2104" y="3035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4" name="îšļiḓè">
                <a:extLst>
                  <a:ext uri="{FF2B5EF4-FFF2-40B4-BE49-F238E27FC236}">
                    <a16:creationId xmlns:a16="http://schemas.microsoft.com/office/drawing/2014/main" id="{328F9A47-7DD1-4B98-BAF3-8DFA35B3B9B7}"/>
                  </a:ext>
                </a:extLst>
              </p:cNvPr>
              <p:cNvSpPr/>
              <p:nvPr/>
            </p:nvSpPr>
            <p:spPr bwMode="auto">
              <a:xfrm>
                <a:off x="2103" y="3032"/>
                <a:ext cx="1" cy="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5" name="íSľïḋè">
                <a:extLst>
                  <a:ext uri="{FF2B5EF4-FFF2-40B4-BE49-F238E27FC236}">
                    <a16:creationId xmlns:a16="http://schemas.microsoft.com/office/drawing/2014/main" id="{8E0EA9BA-3D64-4FB6-8178-74F0CBFAF2A4}"/>
                  </a:ext>
                </a:extLst>
              </p:cNvPr>
              <p:cNvSpPr/>
              <p:nvPr/>
            </p:nvSpPr>
            <p:spPr bwMode="auto">
              <a:xfrm>
                <a:off x="2104" y="303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6" name="íš1ídê">
                <a:extLst>
                  <a:ext uri="{FF2B5EF4-FFF2-40B4-BE49-F238E27FC236}">
                    <a16:creationId xmlns:a16="http://schemas.microsoft.com/office/drawing/2014/main" id="{63CB991A-7E15-4C84-B77F-EE696240C33E}"/>
                  </a:ext>
                </a:extLst>
              </p:cNvPr>
              <p:cNvSpPr/>
              <p:nvPr/>
            </p:nvSpPr>
            <p:spPr bwMode="auto">
              <a:xfrm>
                <a:off x="2102" y="303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7" name="ï$lïḍè">
                <a:extLst>
                  <a:ext uri="{FF2B5EF4-FFF2-40B4-BE49-F238E27FC236}">
                    <a16:creationId xmlns:a16="http://schemas.microsoft.com/office/drawing/2014/main" id="{0EAFD82A-1417-464A-83D7-BE8A490D24D7}"/>
                  </a:ext>
                </a:extLst>
              </p:cNvPr>
              <p:cNvSpPr/>
              <p:nvPr/>
            </p:nvSpPr>
            <p:spPr bwMode="auto">
              <a:xfrm>
                <a:off x="2102" y="30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8" name="ïṡḻïḑê">
                <a:extLst>
                  <a:ext uri="{FF2B5EF4-FFF2-40B4-BE49-F238E27FC236}">
                    <a16:creationId xmlns:a16="http://schemas.microsoft.com/office/drawing/2014/main" id="{52BA4458-281C-49A6-A2A1-2B0815611647}"/>
                  </a:ext>
                </a:extLst>
              </p:cNvPr>
              <p:cNvSpPr/>
              <p:nvPr/>
            </p:nvSpPr>
            <p:spPr bwMode="auto">
              <a:xfrm>
                <a:off x="2103" y="303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9" name="išļíḑe">
                <a:extLst>
                  <a:ext uri="{FF2B5EF4-FFF2-40B4-BE49-F238E27FC236}">
                    <a16:creationId xmlns:a16="http://schemas.microsoft.com/office/drawing/2014/main" id="{202F3AD9-EAAA-438A-B3D9-3F9A6C604FD6}"/>
                  </a:ext>
                </a:extLst>
              </p:cNvPr>
              <p:cNvSpPr/>
              <p:nvPr/>
            </p:nvSpPr>
            <p:spPr bwMode="auto">
              <a:xfrm>
                <a:off x="2103" y="3036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0" name="íSḷîḑê">
                <a:extLst>
                  <a:ext uri="{FF2B5EF4-FFF2-40B4-BE49-F238E27FC236}">
                    <a16:creationId xmlns:a16="http://schemas.microsoft.com/office/drawing/2014/main" id="{850FB298-F954-4B59-AE9F-9B70009A65E2}"/>
                  </a:ext>
                </a:extLst>
              </p:cNvPr>
              <p:cNvSpPr/>
              <p:nvPr/>
            </p:nvSpPr>
            <p:spPr bwMode="auto">
              <a:xfrm>
                <a:off x="2103" y="30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1" name="ïṧḷiḋê">
                <a:extLst>
                  <a:ext uri="{FF2B5EF4-FFF2-40B4-BE49-F238E27FC236}">
                    <a16:creationId xmlns:a16="http://schemas.microsoft.com/office/drawing/2014/main" id="{2D833CA7-387E-408F-B63A-BDF2D37E8F3D}"/>
                  </a:ext>
                </a:extLst>
              </p:cNvPr>
              <p:cNvSpPr/>
              <p:nvPr/>
            </p:nvSpPr>
            <p:spPr bwMode="auto">
              <a:xfrm>
                <a:off x="2104" y="30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2" name="išļïḋé">
                <a:extLst>
                  <a:ext uri="{FF2B5EF4-FFF2-40B4-BE49-F238E27FC236}">
                    <a16:creationId xmlns:a16="http://schemas.microsoft.com/office/drawing/2014/main" id="{2D1B1C62-1F93-481F-BF86-B78E7DD78B9A}"/>
                  </a:ext>
                </a:extLst>
              </p:cNvPr>
              <p:cNvSpPr/>
              <p:nvPr/>
            </p:nvSpPr>
            <p:spPr bwMode="auto">
              <a:xfrm>
                <a:off x="2103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3" name="íṧľidè">
                <a:extLst>
                  <a:ext uri="{FF2B5EF4-FFF2-40B4-BE49-F238E27FC236}">
                    <a16:creationId xmlns:a16="http://schemas.microsoft.com/office/drawing/2014/main" id="{9449BB07-1A8F-4072-9FC7-EF04AD566623}"/>
                  </a:ext>
                </a:extLst>
              </p:cNvPr>
              <p:cNvSpPr/>
              <p:nvPr/>
            </p:nvSpPr>
            <p:spPr bwMode="auto">
              <a:xfrm>
                <a:off x="2103" y="303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4" name="îṩľîďè">
                <a:extLst>
                  <a:ext uri="{FF2B5EF4-FFF2-40B4-BE49-F238E27FC236}">
                    <a16:creationId xmlns:a16="http://schemas.microsoft.com/office/drawing/2014/main" id="{092EC341-B3B9-40A8-81C7-1C0EA5604283}"/>
                  </a:ext>
                </a:extLst>
              </p:cNvPr>
              <p:cNvSpPr/>
              <p:nvPr/>
            </p:nvSpPr>
            <p:spPr bwMode="auto">
              <a:xfrm>
                <a:off x="2102" y="30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5" name="ïSliďê">
                <a:extLst>
                  <a:ext uri="{FF2B5EF4-FFF2-40B4-BE49-F238E27FC236}">
                    <a16:creationId xmlns:a16="http://schemas.microsoft.com/office/drawing/2014/main" id="{D14AECF3-FC3C-4009-AAC6-EF3F10DC15C2}"/>
                  </a:ext>
                </a:extLst>
              </p:cNvPr>
              <p:cNvSpPr/>
              <p:nvPr/>
            </p:nvSpPr>
            <p:spPr bwMode="auto">
              <a:xfrm>
                <a:off x="2101" y="303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6" name="isļíďé">
                <a:extLst>
                  <a:ext uri="{FF2B5EF4-FFF2-40B4-BE49-F238E27FC236}">
                    <a16:creationId xmlns:a16="http://schemas.microsoft.com/office/drawing/2014/main" id="{EDDB11E1-FC81-4E27-8E0E-0C44B93962C4}"/>
                  </a:ext>
                </a:extLst>
              </p:cNvPr>
              <p:cNvSpPr/>
              <p:nvPr/>
            </p:nvSpPr>
            <p:spPr bwMode="auto">
              <a:xfrm>
                <a:off x="2101" y="303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7" name="îšlïďé">
                <a:extLst>
                  <a:ext uri="{FF2B5EF4-FFF2-40B4-BE49-F238E27FC236}">
                    <a16:creationId xmlns:a16="http://schemas.microsoft.com/office/drawing/2014/main" id="{060B776A-4A99-4C6A-861F-9992EF3BEA9D}"/>
                  </a:ext>
                </a:extLst>
              </p:cNvPr>
              <p:cNvSpPr/>
              <p:nvPr/>
            </p:nvSpPr>
            <p:spPr bwMode="auto">
              <a:xfrm>
                <a:off x="2101" y="3035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8" name="isļidê">
                <a:extLst>
                  <a:ext uri="{FF2B5EF4-FFF2-40B4-BE49-F238E27FC236}">
                    <a16:creationId xmlns:a16="http://schemas.microsoft.com/office/drawing/2014/main" id="{0F84FF56-230F-4405-8CFB-1BAC77E4BF5F}"/>
                  </a:ext>
                </a:extLst>
              </p:cNvPr>
              <p:cNvSpPr/>
              <p:nvPr/>
            </p:nvSpPr>
            <p:spPr bwMode="auto">
              <a:xfrm>
                <a:off x="2101" y="3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9" name="îśḻíḋe">
                <a:extLst>
                  <a:ext uri="{FF2B5EF4-FFF2-40B4-BE49-F238E27FC236}">
                    <a16:creationId xmlns:a16="http://schemas.microsoft.com/office/drawing/2014/main" id="{5474F98A-8140-4FCF-BFFE-3619E635C3D0}"/>
                  </a:ext>
                </a:extLst>
              </p:cNvPr>
              <p:cNvSpPr/>
              <p:nvPr/>
            </p:nvSpPr>
            <p:spPr bwMode="auto">
              <a:xfrm>
                <a:off x="2101" y="303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0" name="íśḻíḋe">
                <a:extLst>
                  <a:ext uri="{FF2B5EF4-FFF2-40B4-BE49-F238E27FC236}">
                    <a16:creationId xmlns:a16="http://schemas.microsoft.com/office/drawing/2014/main" id="{11670F2F-6ABC-41A5-8CCF-1E8B5770C841}"/>
                  </a:ext>
                </a:extLst>
              </p:cNvPr>
              <p:cNvSpPr/>
              <p:nvPr/>
            </p:nvSpPr>
            <p:spPr bwMode="auto">
              <a:xfrm>
                <a:off x="2101" y="3031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1" name="îšļiďè">
              <a:extLst>
                <a:ext uri="{FF2B5EF4-FFF2-40B4-BE49-F238E27FC236}">
                  <a16:creationId xmlns:a16="http://schemas.microsoft.com/office/drawing/2014/main" id="{BCFDDF11-19D5-49AE-945F-9B66011104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57749" y="2260248"/>
              <a:ext cx="488289" cy="1646475"/>
              <a:chOff x="1926" y="2926"/>
              <a:chExt cx="285" cy="961"/>
            </a:xfrm>
            <a:solidFill>
              <a:schemeClr val="bg1">
                <a:lumMod val="85000"/>
              </a:schemeClr>
            </a:solidFill>
          </p:grpSpPr>
          <p:sp>
            <p:nvSpPr>
              <p:cNvPr id="581" name="i$ḷíḍê">
                <a:extLst>
                  <a:ext uri="{FF2B5EF4-FFF2-40B4-BE49-F238E27FC236}">
                    <a16:creationId xmlns:a16="http://schemas.microsoft.com/office/drawing/2014/main" id="{85F2AD0D-29B0-4764-BD66-318D3BCF78EA}"/>
                  </a:ext>
                </a:extLst>
              </p:cNvPr>
              <p:cNvSpPr/>
              <p:nvPr/>
            </p:nvSpPr>
            <p:spPr bwMode="auto">
              <a:xfrm>
                <a:off x="2105" y="3754"/>
                <a:ext cx="99" cy="92"/>
              </a:xfrm>
              <a:custGeom>
                <a:avLst/>
                <a:gdLst>
                  <a:gd name="T0" fmla="*/ 15 w 93"/>
                  <a:gd name="T1" fmla="*/ 11 h 86"/>
                  <a:gd name="T2" fmla="*/ 50 w 93"/>
                  <a:gd name="T3" fmla="*/ 40 h 86"/>
                  <a:gd name="T4" fmla="*/ 81 w 93"/>
                  <a:gd name="T5" fmla="*/ 72 h 86"/>
                  <a:gd name="T6" fmla="*/ 93 w 93"/>
                  <a:gd name="T7" fmla="*/ 86 h 86"/>
                  <a:gd name="T8" fmla="*/ 82 w 93"/>
                  <a:gd name="T9" fmla="*/ 72 h 86"/>
                  <a:gd name="T10" fmla="*/ 51 w 93"/>
                  <a:gd name="T11" fmla="*/ 39 h 86"/>
                  <a:gd name="T12" fmla="*/ 16 w 93"/>
                  <a:gd name="T13" fmla="*/ 11 h 86"/>
                  <a:gd name="T14" fmla="*/ 0 w 93"/>
                  <a:gd name="T15" fmla="*/ 0 h 86"/>
                  <a:gd name="T16" fmla="*/ 15 w 93"/>
                  <a:gd name="T17" fmla="*/ 1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86">
                    <a:moveTo>
                      <a:pt x="15" y="11"/>
                    </a:moveTo>
                    <a:cubicBezTo>
                      <a:pt x="25" y="18"/>
                      <a:pt x="37" y="28"/>
                      <a:pt x="50" y="40"/>
                    </a:cubicBezTo>
                    <a:cubicBezTo>
                      <a:pt x="63" y="52"/>
                      <a:pt x="74" y="63"/>
                      <a:pt x="81" y="72"/>
                    </a:cubicBezTo>
                    <a:cubicBezTo>
                      <a:pt x="89" y="81"/>
                      <a:pt x="93" y="86"/>
                      <a:pt x="93" y="86"/>
                    </a:cubicBezTo>
                    <a:cubicBezTo>
                      <a:pt x="93" y="86"/>
                      <a:pt x="89" y="81"/>
                      <a:pt x="82" y="72"/>
                    </a:cubicBezTo>
                    <a:cubicBezTo>
                      <a:pt x="74" y="63"/>
                      <a:pt x="64" y="51"/>
                      <a:pt x="51" y="39"/>
                    </a:cubicBezTo>
                    <a:cubicBezTo>
                      <a:pt x="38" y="27"/>
                      <a:pt x="25" y="17"/>
                      <a:pt x="16" y="11"/>
                    </a:cubicBezTo>
                    <a:cubicBezTo>
                      <a:pt x="6" y="4"/>
                      <a:pt x="0" y="0"/>
                      <a:pt x="0" y="0"/>
                    </a:cubicBezTo>
                    <a:cubicBezTo>
                      <a:pt x="0" y="0"/>
                      <a:pt x="6" y="4"/>
                      <a:pt x="1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2" name="îṣḷíḑé">
                <a:extLst>
                  <a:ext uri="{FF2B5EF4-FFF2-40B4-BE49-F238E27FC236}">
                    <a16:creationId xmlns:a16="http://schemas.microsoft.com/office/drawing/2014/main" id="{9A012C23-BAC5-47A8-8182-9F3F28C9270C}"/>
                  </a:ext>
                </a:extLst>
              </p:cNvPr>
              <p:cNvSpPr/>
              <p:nvPr/>
            </p:nvSpPr>
            <p:spPr bwMode="auto">
              <a:xfrm>
                <a:off x="2092" y="3751"/>
                <a:ext cx="76" cy="60"/>
              </a:xfrm>
              <a:custGeom>
                <a:avLst/>
                <a:gdLst>
                  <a:gd name="T0" fmla="*/ 71 w 71"/>
                  <a:gd name="T1" fmla="*/ 56 h 56"/>
                  <a:gd name="T2" fmla="*/ 62 w 71"/>
                  <a:gd name="T3" fmla="*/ 46 h 56"/>
                  <a:gd name="T4" fmla="*/ 38 w 71"/>
                  <a:gd name="T5" fmla="*/ 25 h 56"/>
                  <a:gd name="T6" fmla="*/ 12 w 71"/>
                  <a:gd name="T7" fmla="*/ 7 h 56"/>
                  <a:gd name="T8" fmla="*/ 0 w 71"/>
                  <a:gd name="T9" fmla="*/ 0 h 56"/>
                  <a:gd name="T10" fmla="*/ 12 w 71"/>
                  <a:gd name="T11" fmla="*/ 7 h 56"/>
                  <a:gd name="T12" fmla="*/ 38 w 71"/>
                  <a:gd name="T13" fmla="*/ 26 h 56"/>
                  <a:gd name="T14" fmla="*/ 62 w 71"/>
                  <a:gd name="T15" fmla="*/ 47 h 56"/>
                  <a:gd name="T16" fmla="*/ 71 w 71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56">
                    <a:moveTo>
                      <a:pt x="71" y="56"/>
                    </a:moveTo>
                    <a:cubicBezTo>
                      <a:pt x="71" y="56"/>
                      <a:pt x="68" y="52"/>
                      <a:pt x="62" y="46"/>
                    </a:cubicBezTo>
                    <a:cubicBezTo>
                      <a:pt x="56" y="41"/>
                      <a:pt x="48" y="33"/>
                      <a:pt x="38" y="25"/>
                    </a:cubicBezTo>
                    <a:cubicBezTo>
                      <a:pt x="28" y="17"/>
                      <a:pt x="19" y="11"/>
                      <a:pt x="12" y="7"/>
                    </a:cubicBezTo>
                    <a:cubicBezTo>
                      <a:pt x="5" y="3"/>
                      <a:pt x="0" y="0"/>
                      <a:pt x="0" y="0"/>
                    </a:cubicBezTo>
                    <a:cubicBezTo>
                      <a:pt x="0" y="0"/>
                      <a:pt x="5" y="3"/>
                      <a:pt x="12" y="7"/>
                    </a:cubicBezTo>
                    <a:cubicBezTo>
                      <a:pt x="19" y="12"/>
                      <a:pt x="28" y="18"/>
                      <a:pt x="38" y="26"/>
                    </a:cubicBezTo>
                    <a:cubicBezTo>
                      <a:pt x="47" y="34"/>
                      <a:pt x="56" y="41"/>
                      <a:pt x="62" y="47"/>
                    </a:cubicBezTo>
                    <a:cubicBezTo>
                      <a:pt x="68" y="52"/>
                      <a:pt x="71" y="56"/>
                      <a:pt x="7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3" name="ïṩlídè">
                <a:extLst>
                  <a:ext uri="{FF2B5EF4-FFF2-40B4-BE49-F238E27FC236}">
                    <a16:creationId xmlns:a16="http://schemas.microsoft.com/office/drawing/2014/main" id="{0607CB7B-202D-489A-8467-D22CCE86920F}"/>
                  </a:ext>
                </a:extLst>
              </p:cNvPr>
              <p:cNvSpPr/>
              <p:nvPr/>
            </p:nvSpPr>
            <p:spPr bwMode="auto">
              <a:xfrm>
                <a:off x="2189" y="3854"/>
                <a:ext cx="22" cy="33"/>
              </a:xfrm>
              <a:custGeom>
                <a:avLst/>
                <a:gdLst>
                  <a:gd name="T0" fmla="*/ 0 w 21"/>
                  <a:gd name="T1" fmla="*/ 0 h 31"/>
                  <a:gd name="T2" fmla="*/ 11 w 21"/>
                  <a:gd name="T3" fmla="*/ 15 h 31"/>
                  <a:gd name="T4" fmla="*/ 21 w 21"/>
                  <a:gd name="T5" fmla="*/ 31 h 31"/>
                  <a:gd name="T6" fmla="*/ 12 w 21"/>
                  <a:gd name="T7" fmla="*/ 15 h 31"/>
                  <a:gd name="T8" fmla="*/ 0 w 2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31">
                    <a:moveTo>
                      <a:pt x="0" y="0"/>
                    </a:moveTo>
                    <a:cubicBezTo>
                      <a:pt x="0" y="0"/>
                      <a:pt x="5" y="7"/>
                      <a:pt x="11" y="15"/>
                    </a:cubicBezTo>
                    <a:cubicBezTo>
                      <a:pt x="17" y="24"/>
                      <a:pt x="21" y="31"/>
                      <a:pt x="21" y="31"/>
                    </a:cubicBezTo>
                    <a:cubicBezTo>
                      <a:pt x="21" y="31"/>
                      <a:pt x="18" y="23"/>
                      <a:pt x="12" y="15"/>
                    </a:cubicBezTo>
                    <a:cubicBezTo>
                      <a:pt x="6" y="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4" name="ïśḻïďê">
                <a:extLst>
                  <a:ext uri="{FF2B5EF4-FFF2-40B4-BE49-F238E27FC236}">
                    <a16:creationId xmlns:a16="http://schemas.microsoft.com/office/drawing/2014/main" id="{574678B7-26A0-48F7-AC83-D55D7879D895}"/>
                  </a:ext>
                </a:extLst>
              </p:cNvPr>
              <p:cNvSpPr/>
              <p:nvPr/>
            </p:nvSpPr>
            <p:spPr bwMode="auto">
              <a:xfrm>
                <a:off x="2162" y="3825"/>
                <a:ext cx="15" cy="15"/>
              </a:xfrm>
              <a:custGeom>
                <a:avLst/>
                <a:gdLst>
                  <a:gd name="T0" fmla="*/ 7 w 14"/>
                  <a:gd name="T1" fmla="*/ 6 h 14"/>
                  <a:gd name="T2" fmla="*/ 0 w 14"/>
                  <a:gd name="T3" fmla="*/ 0 h 14"/>
                  <a:gd name="T4" fmla="*/ 6 w 14"/>
                  <a:gd name="T5" fmla="*/ 7 h 14"/>
                  <a:gd name="T6" fmla="*/ 14 w 14"/>
                  <a:gd name="T7" fmla="*/ 14 h 14"/>
                  <a:gd name="T8" fmla="*/ 7 w 14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7" y="6"/>
                    </a:moveTo>
                    <a:cubicBezTo>
                      <a:pt x="3" y="3"/>
                      <a:pt x="0" y="0"/>
                      <a:pt x="0" y="0"/>
                    </a:cubicBezTo>
                    <a:cubicBezTo>
                      <a:pt x="0" y="0"/>
                      <a:pt x="2" y="3"/>
                      <a:pt x="6" y="7"/>
                    </a:cubicBezTo>
                    <a:cubicBezTo>
                      <a:pt x="10" y="11"/>
                      <a:pt x="14" y="14"/>
                      <a:pt x="14" y="14"/>
                    </a:cubicBezTo>
                    <a:cubicBezTo>
                      <a:pt x="14" y="14"/>
                      <a:pt x="11" y="10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5" name="ïs1îḍè">
                <a:extLst>
                  <a:ext uri="{FF2B5EF4-FFF2-40B4-BE49-F238E27FC236}">
                    <a16:creationId xmlns:a16="http://schemas.microsoft.com/office/drawing/2014/main" id="{D88050B0-EAF7-44C3-99FC-E5FD73F7DAD6}"/>
                  </a:ext>
                </a:extLst>
              </p:cNvPr>
              <p:cNvSpPr/>
              <p:nvPr/>
            </p:nvSpPr>
            <p:spPr bwMode="auto">
              <a:xfrm>
                <a:off x="2073" y="3790"/>
                <a:ext cx="34" cy="35"/>
              </a:xfrm>
              <a:custGeom>
                <a:avLst/>
                <a:gdLst>
                  <a:gd name="T0" fmla="*/ 0 w 32"/>
                  <a:gd name="T1" fmla="*/ 0 h 33"/>
                  <a:gd name="T2" fmla="*/ 16 w 32"/>
                  <a:gd name="T3" fmla="*/ 16 h 33"/>
                  <a:gd name="T4" fmla="*/ 32 w 32"/>
                  <a:gd name="T5" fmla="*/ 33 h 33"/>
                  <a:gd name="T6" fmla="*/ 17 w 32"/>
                  <a:gd name="T7" fmla="*/ 15 h 33"/>
                  <a:gd name="T8" fmla="*/ 0 w 32"/>
                  <a:gd name="T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3">
                    <a:moveTo>
                      <a:pt x="0" y="0"/>
                    </a:moveTo>
                    <a:cubicBezTo>
                      <a:pt x="0" y="0"/>
                      <a:pt x="8" y="7"/>
                      <a:pt x="16" y="16"/>
                    </a:cubicBezTo>
                    <a:cubicBezTo>
                      <a:pt x="25" y="25"/>
                      <a:pt x="32" y="33"/>
                      <a:pt x="32" y="33"/>
                    </a:cubicBezTo>
                    <a:cubicBezTo>
                      <a:pt x="32" y="33"/>
                      <a:pt x="26" y="24"/>
                      <a:pt x="17" y="15"/>
                    </a:cubicBezTo>
                    <a:cubicBezTo>
                      <a:pt x="8" y="6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6" name="iŝļíḑê">
                <a:extLst>
                  <a:ext uri="{FF2B5EF4-FFF2-40B4-BE49-F238E27FC236}">
                    <a16:creationId xmlns:a16="http://schemas.microsoft.com/office/drawing/2014/main" id="{01E79DE9-9264-41C8-AB43-F35480CA75CF}"/>
                  </a:ext>
                </a:extLst>
              </p:cNvPr>
              <p:cNvSpPr/>
              <p:nvPr/>
            </p:nvSpPr>
            <p:spPr bwMode="auto">
              <a:xfrm>
                <a:off x="2070" y="3844"/>
                <a:ext cx="26" cy="37"/>
              </a:xfrm>
              <a:custGeom>
                <a:avLst/>
                <a:gdLst>
                  <a:gd name="T0" fmla="*/ 24 w 24"/>
                  <a:gd name="T1" fmla="*/ 35 h 35"/>
                  <a:gd name="T2" fmla="*/ 13 w 24"/>
                  <a:gd name="T3" fmla="*/ 16 h 35"/>
                  <a:gd name="T4" fmla="*/ 0 w 24"/>
                  <a:gd name="T5" fmla="*/ 0 h 35"/>
                  <a:gd name="T6" fmla="*/ 12 w 24"/>
                  <a:gd name="T7" fmla="*/ 17 h 35"/>
                  <a:gd name="T8" fmla="*/ 24 w 24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5">
                    <a:moveTo>
                      <a:pt x="24" y="35"/>
                    </a:moveTo>
                    <a:cubicBezTo>
                      <a:pt x="24" y="35"/>
                      <a:pt x="20" y="26"/>
                      <a:pt x="13" y="16"/>
                    </a:cubicBezTo>
                    <a:cubicBezTo>
                      <a:pt x="6" y="7"/>
                      <a:pt x="0" y="0"/>
                      <a:pt x="0" y="0"/>
                    </a:cubicBezTo>
                    <a:cubicBezTo>
                      <a:pt x="0" y="0"/>
                      <a:pt x="6" y="8"/>
                      <a:pt x="12" y="17"/>
                    </a:cubicBezTo>
                    <a:cubicBezTo>
                      <a:pt x="19" y="27"/>
                      <a:pt x="24" y="35"/>
                      <a:pt x="24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7" name="ïṣľiďe">
                <a:extLst>
                  <a:ext uri="{FF2B5EF4-FFF2-40B4-BE49-F238E27FC236}">
                    <a16:creationId xmlns:a16="http://schemas.microsoft.com/office/drawing/2014/main" id="{CE3ECECD-57F8-441F-9E9F-3057B554837A}"/>
                  </a:ext>
                </a:extLst>
              </p:cNvPr>
              <p:cNvSpPr/>
              <p:nvPr/>
            </p:nvSpPr>
            <p:spPr bwMode="auto">
              <a:xfrm>
                <a:off x="2112" y="3833"/>
                <a:ext cx="32" cy="51"/>
              </a:xfrm>
              <a:custGeom>
                <a:avLst/>
                <a:gdLst>
                  <a:gd name="T0" fmla="*/ 0 w 31"/>
                  <a:gd name="T1" fmla="*/ 0 h 48"/>
                  <a:gd name="T2" fmla="*/ 16 w 31"/>
                  <a:gd name="T3" fmla="*/ 23 h 48"/>
                  <a:gd name="T4" fmla="*/ 31 w 31"/>
                  <a:gd name="T5" fmla="*/ 48 h 48"/>
                  <a:gd name="T6" fmla="*/ 17 w 31"/>
                  <a:gd name="T7" fmla="*/ 23 h 48"/>
                  <a:gd name="T8" fmla="*/ 0 w 31"/>
                  <a:gd name="T9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8">
                    <a:moveTo>
                      <a:pt x="0" y="0"/>
                    </a:moveTo>
                    <a:cubicBezTo>
                      <a:pt x="0" y="0"/>
                      <a:pt x="8" y="10"/>
                      <a:pt x="16" y="23"/>
                    </a:cubicBezTo>
                    <a:cubicBezTo>
                      <a:pt x="25" y="36"/>
                      <a:pt x="31" y="48"/>
                      <a:pt x="31" y="48"/>
                    </a:cubicBezTo>
                    <a:cubicBezTo>
                      <a:pt x="31" y="48"/>
                      <a:pt x="26" y="36"/>
                      <a:pt x="17" y="23"/>
                    </a:cubicBezTo>
                    <a:cubicBezTo>
                      <a:pt x="8" y="9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8" name="íśľiḑé">
                <a:extLst>
                  <a:ext uri="{FF2B5EF4-FFF2-40B4-BE49-F238E27FC236}">
                    <a16:creationId xmlns:a16="http://schemas.microsoft.com/office/drawing/2014/main" id="{73138540-704D-4405-B71C-FA499344F916}"/>
                  </a:ext>
                </a:extLst>
              </p:cNvPr>
              <p:cNvSpPr/>
              <p:nvPr/>
            </p:nvSpPr>
            <p:spPr bwMode="auto">
              <a:xfrm>
                <a:off x="2060" y="3784"/>
                <a:ext cx="31" cy="28"/>
              </a:xfrm>
              <a:custGeom>
                <a:avLst/>
                <a:gdLst>
                  <a:gd name="T0" fmla="*/ 16 w 30"/>
                  <a:gd name="T1" fmla="*/ 12 h 26"/>
                  <a:gd name="T2" fmla="*/ 0 w 30"/>
                  <a:gd name="T3" fmla="*/ 0 h 26"/>
                  <a:gd name="T4" fmla="*/ 15 w 30"/>
                  <a:gd name="T5" fmla="*/ 13 h 26"/>
                  <a:gd name="T6" fmla="*/ 30 w 30"/>
                  <a:gd name="T7" fmla="*/ 26 h 26"/>
                  <a:gd name="T8" fmla="*/ 16 w 30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6">
                    <a:moveTo>
                      <a:pt x="16" y="12"/>
                    </a:moveTo>
                    <a:cubicBezTo>
                      <a:pt x="8" y="4"/>
                      <a:pt x="0" y="0"/>
                      <a:pt x="0" y="0"/>
                    </a:cubicBezTo>
                    <a:cubicBezTo>
                      <a:pt x="0" y="0"/>
                      <a:pt x="7" y="5"/>
                      <a:pt x="15" y="13"/>
                    </a:cubicBezTo>
                    <a:cubicBezTo>
                      <a:pt x="23" y="20"/>
                      <a:pt x="30" y="26"/>
                      <a:pt x="30" y="26"/>
                    </a:cubicBezTo>
                    <a:cubicBezTo>
                      <a:pt x="30" y="26"/>
                      <a:pt x="24" y="19"/>
                      <a:pt x="1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9" name="ïšḷîḍé">
                <a:extLst>
                  <a:ext uri="{FF2B5EF4-FFF2-40B4-BE49-F238E27FC236}">
                    <a16:creationId xmlns:a16="http://schemas.microsoft.com/office/drawing/2014/main" id="{56C4A7E9-F8C2-4E32-9FC0-56505C84AC0D}"/>
                  </a:ext>
                </a:extLst>
              </p:cNvPr>
              <p:cNvSpPr/>
              <p:nvPr/>
            </p:nvSpPr>
            <p:spPr bwMode="auto">
              <a:xfrm>
                <a:off x="2061" y="3777"/>
                <a:ext cx="61" cy="58"/>
              </a:xfrm>
              <a:custGeom>
                <a:avLst/>
                <a:gdLst>
                  <a:gd name="T0" fmla="*/ 31 w 58"/>
                  <a:gd name="T1" fmla="*/ 25 h 55"/>
                  <a:gd name="T2" fmla="*/ 50 w 58"/>
                  <a:gd name="T3" fmla="*/ 46 h 55"/>
                  <a:gd name="T4" fmla="*/ 58 w 58"/>
                  <a:gd name="T5" fmla="*/ 55 h 55"/>
                  <a:gd name="T6" fmla="*/ 51 w 58"/>
                  <a:gd name="T7" fmla="*/ 45 h 55"/>
                  <a:gd name="T8" fmla="*/ 32 w 58"/>
                  <a:gd name="T9" fmla="*/ 24 h 55"/>
                  <a:gd name="T10" fmla="*/ 10 w 58"/>
                  <a:gd name="T11" fmla="*/ 6 h 55"/>
                  <a:gd name="T12" fmla="*/ 0 w 58"/>
                  <a:gd name="T13" fmla="*/ 0 h 55"/>
                  <a:gd name="T14" fmla="*/ 10 w 58"/>
                  <a:gd name="T15" fmla="*/ 7 h 55"/>
                  <a:gd name="T16" fmla="*/ 31 w 58"/>
                  <a:gd name="T17" fmla="*/ 2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55">
                    <a:moveTo>
                      <a:pt x="31" y="25"/>
                    </a:moveTo>
                    <a:cubicBezTo>
                      <a:pt x="39" y="33"/>
                      <a:pt x="46" y="40"/>
                      <a:pt x="50" y="46"/>
                    </a:cubicBezTo>
                    <a:cubicBezTo>
                      <a:pt x="55" y="51"/>
                      <a:pt x="58" y="55"/>
                      <a:pt x="58" y="55"/>
                    </a:cubicBezTo>
                    <a:cubicBezTo>
                      <a:pt x="58" y="55"/>
                      <a:pt x="55" y="51"/>
                      <a:pt x="51" y="45"/>
                    </a:cubicBezTo>
                    <a:cubicBezTo>
                      <a:pt x="46" y="40"/>
                      <a:pt x="40" y="32"/>
                      <a:pt x="32" y="24"/>
                    </a:cubicBezTo>
                    <a:cubicBezTo>
                      <a:pt x="24" y="17"/>
                      <a:pt x="16" y="11"/>
                      <a:pt x="10" y="6"/>
                    </a:cubicBezTo>
                    <a:cubicBezTo>
                      <a:pt x="4" y="2"/>
                      <a:pt x="0" y="0"/>
                      <a:pt x="0" y="0"/>
                    </a:cubicBezTo>
                    <a:cubicBezTo>
                      <a:pt x="0" y="0"/>
                      <a:pt x="4" y="2"/>
                      <a:pt x="10" y="7"/>
                    </a:cubicBezTo>
                    <a:cubicBezTo>
                      <a:pt x="15" y="11"/>
                      <a:pt x="23" y="17"/>
                      <a:pt x="31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0" name="isľiḍe">
                <a:extLst>
                  <a:ext uri="{FF2B5EF4-FFF2-40B4-BE49-F238E27FC236}">
                    <a16:creationId xmlns:a16="http://schemas.microsoft.com/office/drawing/2014/main" id="{E2C92796-3A17-497F-95DB-958039B3672C}"/>
                  </a:ext>
                </a:extLst>
              </p:cNvPr>
              <p:cNvSpPr/>
              <p:nvPr/>
            </p:nvSpPr>
            <p:spPr bwMode="auto">
              <a:xfrm>
                <a:off x="1992" y="3378"/>
                <a:ext cx="17" cy="100"/>
              </a:xfrm>
              <a:custGeom>
                <a:avLst/>
                <a:gdLst>
                  <a:gd name="T0" fmla="*/ 14 w 16"/>
                  <a:gd name="T1" fmla="*/ 15 h 95"/>
                  <a:gd name="T2" fmla="*/ 10 w 16"/>
                  <a:gd name="T3" fmla="*/ 21 h 95"/>
                  <a:gd name="T4" fmla="*/ 7 w 16"/>
                  <a:gd name="T5" fmla="*/ 22 h 95"/>
                  <a:gd name="T6" fmla="*/ 3 w 16"/>
                  <a:gd name="T7" fmla="*/ 24 h 95"/>
                  <a:gd name="T8" fmla="*/ 1 w 16"/>
                  <a:gd name="T9" fmla="*/ 29 h 95"/>
                  <a:gd name="T10" fmla="*/ 1 w 16"/>
                  <a:gd name="T11" fmla="*/ 34 h 95"/>
                  <a:gd name="T12" fmla="*/ 1 w 16"/>
                  <a:gd name="T13" fmla="*/ 44 h 95"/>
                  <a:gd name="T14" fmla="*/ 2 w 16"/>
                  <a:gd name="T15" fmla="*/ 95 h 95"/>
                  <a:gd name="T16" fmla="*/ 2 w 16"/>
                  <a:gd name="T17" fmla="*/ 44 h 95"/>
                  <a:gd name="T18" fmla="*/ 2 w 16"/>
                  <a:gd name="T19" fmla="*/ 34 h 95"/>
                  <a:gd name="T20" fmla="*/ 3 w 16"/>
                  <a:gd name="T21" fmla="*/ 25 h 95"/>
                  <a:gd name="T22" fmla="*/ 11 w 16"/>
                  <a:gd name="T23" fmla="*/ 21 h 95"/>
                  <a:gd name="T24" fmla="*/ 15 w 16"/>
                  <a:gd name="T25" fmla="*/ 15 h 95"/>
                  <a:gd name="T26" fmla="*/ 15 w 16"/>
                  <a:gd name="T27" fmla="*/ 4 h 95"/>
                  <a:gd name="T28" fmla="*/ 14 w 16"/>
                  <a:gd name="T29" fmla="*/ 0 h 95"/>
                  <a:gd name="T30" fmla="*/ 15 w 16"/>
                  <a:gd name="T31" fmla="*/ 4 h 95"/>
                  <a:gd name="T32" fmla="*/ 14 w 16"/>
                  <a:gd name="T33" fmla="*/ 1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95">
                    <a:moveTo>
                      <a:pt x="14" y="15"/>
                    </a:moveTo>
                    <a:cubicBezTo>
                      <a:pt x="14" y="17"/>
                      <a:pt x="12" y="19"/>
                      <a:pt x="10" y="21"/>
                    </a:cubicBezTo>
                    <a:cubicBezTo>
                      <a:pt x="9" y="21"/>
                      <a:pt x="8" y="22"/>
                      <a:pt x="7" y="22"/>
                    </a:cubicBezTo>
                    <a:cubicBezTo>
                      <a:pt x="5" y="23"/>
                      <a:pt x="4" y="23"/>
                      <a:pt x="3" y="24"/>
                    </a:cubicBezTo>
                    <a:cubicBezTo>
                      <a:pt x="1" y="25"/>
                      <a:pt x="1" y="27"/>
                      <a:pt x="1" y="29"/>
                    </a:cubicBezTo>
                    <a:cubicBezTo>
                      <a:pt x="0" y="30"/>
                      <a:pt x="1" y="32"/>
                      <a:pt x="1" y="34"/>
                    </a:cubicBezTo>
                    <a:cubicBezTo>
                      <a:pt x="1" y="37"/>
                      <a:pt x="1" y="40"/>
                      <a:pt x="1" y="44"/>
                    </a:cubicBezTo>
                    <a:cubicBezTo>
                      <a:pt x="1" y="72"/>
                      <a:pt x="2" y="95"/>
                      <a:pt x="2" y="95"/>
                    </a:cubicBezTo>
                    <a:cubicBezTo>
                      <a:pt x="2" y="95"/>
                      <a:pt x="2" y="72"/>
                      <a:pt x="2" y="44"/>
                    </a:cubicBezTo>
                    <a:cubicBezTo>
                      <a:pt x="2" y="40"/>
                      <a:pt x="2" y="37"/>
                      <a:pt x="2" y="34"/>
                    </a:cubicBezTo>
                    <a:cubicBezTo>
                      <a:pt x="2" y="31"/>
                      <a:pt x="1" y="27"/>
                      <a:pt x="3" y="25"/>
                    </a:cubicBezTo>
                    <a:cubicBezTo>
                      <a:pt x="5" y="23"/>
                      <a:pt x="9" y="23"/>
                      <a:pt x="11" y="21"/>
                    </a:cubicBezTo>
                    <a:cubicBezTo>
                      <a:pt x="13" y="19"/>
                      <a:pt x="14" y="17"/>
                      <a:pt x="15" y="15"/>
                    </a:cubicBezTo>
                    <a:cubicBezTo>
                      <a:pt x="16" y="10"/>
                      <a:pt x="15" y="6"/>
                      <a:pt x="15" y="4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4" y="0"/>
                      <a:pt x="14" y="1"/>
                      <a:pt x="15" y="4"/>
                    </a:cubicBezTo>
                    <a:cubicBezTo>
                      <a:pt x="15" y="6"/>
                      <a:pt x="16" y="10"/>
                      <a:pt x="1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1" name="ïšlíḋê">
                <a:extLst>
                  <a:ext uri="{FF2B5EF4-FFF2-40B4-BE49-F238E27FC236}">
                    <a16:creationId xmlns:a16="http://schemas.microsoft.com/office/drawing/2014/main" id="{89DE0B26-4D53-4FC5-B960-5AD42CF780FE}"/>
                  </a:ext>
                </a:extLst>
              </p:cNvPr>
              <p:cNvSpPr/>
              <p:nvPr/>
            </p:nvSpPr>
            <p:spPr bwMode="auto">
              <a:xfrm>
                <a:off x="1995" y="3388"/>
                <a:ext cx="16" cy="31"/>
              </a:xfrm>
              <a:custGeom>
                <a:avLst/>
                <a:gdLst>
                  <a:gd name="T0" fmla="*/ 6 w 15"/>
                  <a:gd name="T1" fmla="*/ 14 h 29"/>
                  <a:gd name="T2" fmla="*/ 1 w 15"/>
                  <a:gd name="T3" fmla="*/ 18 h 29"/>
                  <a:gd name="T4" fmla="*/ 0 w 15"/>
                  <a:gd name="T5" fmla="*/ 24 h 29"/>
                  <a:gd name="T6" fmla="*/ 0 w 15"/>
                  <a:gd name="T7" fmla="*/ 27 h 29"/>
                  <a:gd name="T8" fmla="*/ 0 w 15"/>
                  <a:gd name="T9" fmla="*/ 29 h 29"/>
                  <a:gd name="T10" fmla="*/ 0 w 15"/>
                  <a:gd name="T11" fmla="*/ 24 h 29"/>
                  <a:gd name="T12" fmla="*/ 2 w 15"/>
                  <a:gd name="T13" fmla="*/ 19 h 29"/>
                  <a:gd name="T14" fmla="*/ 7 w 15"/>
                  <a:gd name="T15" fmla="*/ 15 h 29"/>
                  <a:gd name="T16" fmla="*/ 14 w 15"/>
                  <a:gd name="T17" fmla="*/ 5 h 29"/>
                  <a:gd name="T18" fmla="*/ 15 w 15"/>
                  <a:gd name="T19" fmla="*/ 0 h 29"/>
                  <a:gd name="T20" fmla="*/ 13 w 15"/>
                  <a:gd name="T21" fmla="*/ 5 h 29"/>
                  <a:gd name="T22" fmla="*/ 6 w 15"/>
                  <a:gd name="T23" fmla="*/ 1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29">
                    <a:moveTo>
                      <a:pt x="6" y="14"/>
                    </a:moveTo>
                    <a:cubicBezTo>
                      <a:pt x="4" y="15"/>
                      <a:pt x="2" y="16"/>
                      <a:pt x="1" y="18"/>
                    </a:cubicBezTo>
                    <a:cubicBezTo>
                      <a:pt x="0" y="20"/>
                      <a:pt x="0" y="22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0" y="28"/>
                      <a:pt x="0" y="29"/>
                      <a:pt x="0" y="29"/>
                    </a:cubicBezTo>
                    <a:cubicBezTo>
                      <a:pt x="0" y="29"/>
                      <a:pt x="0" y="27"/>
                      <a:pt x="0" y="24"/>
                    </a:cubicBezTo>
                    <a:cubicBezTo>
                      <a:pt x="0" y="22"/>
                      <a:pt x="1" y="20"/>
                      <a:pt x="2" y="19"/>
                    </a:cubicBezTo>
                    <a:cubicBezTo>
                      <a:pt x="3" y="17"/>
                      <a:pt x="5" y="16"/>
                      <a:pt x="7" y="15"/>
                    </a:cubicBezTo>
                    <a:cubicBezTo>
                      <a:pt x="11" y="13"/>
                      <a:pt x="13" y="8"/>
                      <a:pt x="14" y="5"/>
                    </a:cubicBezTo>
                    <a:cubicBezTo>
                      <a:pt x="14" y="2"/>
                      <a:pt x="15" y="0"/>
                      <a:pt x="15" y="0"/>
                    </a:cubicBezTo>
                    <a:cubicBezTo>
                      <a:pt x="15" y="0"/>
                      <a:pt x="14" y="2"/>
                      <a:pt x="13" y="5"/>
                    </a:cubicBezTo>
                    <a:cubicBezTo>
                      <a:pt x="12" y="8"/>
                      <a:pt x="10" y="12"/>
                      <a:pt x="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2" name="iṩḻîḍè">
                <a:extLst>
                  <a:ext uri="{FF2B5EF4-FFF2-40B4-BE49-F238E27FC236}">
                    <a16:creationId xmlns:a16="http://schemas.microsoft.com/office/drawing/2014/main" id="{DAEAE130-410A-44F5-AFB9-B078B73580E0}"/>
                  </a:ext>
                </a:extLst>
              </p:cNvPr>
              <p:cNvSpPr/>
              <p:nvPr/>
            </p:nvSpPr>
            <p:spPr bwMode="auto">
              <a:xfrm>
                <a:off x="1995" y="3405"/>
                <a:ext cx="7" cy="62"/>
              </a:xfrm>
              <a:custGeom>
                <a:avLst/>
                <a:gdLst>
                  <a:gd name="T0" fmla="*/ 7 w 7"/>
                  <a:gd name="T1" fmla="*/ 0 h 58"/>
                  <a:gd name="T2" fmla="*/ 5 w 7"/>
                  <a:gd name="T3" fmla="*/ 2 h 58"/>
                  <a:gd name="T4" fmla="*/ 2 w 7"/>
                  <a:gd name="T5" fmla="*/ 7 h 58"/>
                  <a:gd name="T6" fmla="*/ 1 w 7"/>
                  <a:gd name="T7" fmla="*/ 17 h 58"/>
                  <a:gd name="T8" fmla="*/ 0 w 7"/>
                  <a:gd name="T9" fmla="*/ 28 h 58"/>
                  <a:gd name="T10" fmla="*/ 1 w 7"/>
                  <a:gd name="T11" fmla="*/ 58 h 58"/>
                  <a:gd name="T12" fmla="*/ 1 w 7"/>
                  <a:gd name="T13" fmla="*/ 28 h 58"/>
                  <a:gd name="T14" fmla="*/ 2 w 7"/>
                  <a:gd name="T15" fmla="*/ 17 h 58"/>
                  <a:gd name="T16" fmla="*/ 3 w 7"/>
                  <a:gd name="T17" fmla="*/ 7 h 58"/>
                  <a:gd name="T18" fmla="*/ 5 w 7"/>
                  <a:gd name="T19" fmla="*/ 2 h 58"/>
                  <a:gd name="T20" fmla="*/ 7 w 7"/>
                  <a:gd name="T2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58">
                    <a:moveTo>
                      <a:pt x="7" y="0"/>
                    </a:moveTo>
                    <a:cubicBezTo>
                      <a:pt x="7" y="0"/>
                      <a:pt x="6" y="1"/>
                      <a:pt x="5" y="2"/>
                    </a:cubicBezTo>
                    <a:cubicBezTo>
                      <a:pt x="4" y="3"/>
                      <a:pt x="3" y="5"/>
                      <a:pt x="2" y="7"/>
                    </a:cubicBezTo>
                    <a:cubicBezTo>
                      <a:pt x="2" y="10"/>
                      <a:pt x="1" y="13"/>
                      <a:pt x="1" y="17"/>
                    </a:cubicBezTo>
                    <a:cubicBezTo>
                      <a:pt x="1" y="20"/>
                      <a:pt x="0" y="24"/>
                      <a:pt x="0" y="28"/>
                    </a:cubicBezTo>
                    <a:cubicBezTo>
                      <a:pt x="0" y="45"/>
                      <a:pt x="1" y="58"/>
                      <a:pt x="1" y="58"/>
                    </a:cubicBezTo>
                    <a:cubicBezTo>
                      <a:pt x="1" y="58"/>
                      <a:pt x="1" y="44"/>
                      <a:pt x="1" y="28"/>
                    </a:cubicBezTo>
                    <a:cubicBezTo>
                      <a:pt x="1" y="24"/>
                      <a:pt x="2" y="20"/>
                      <a:pt x="2" y="17"/>
                    </a:cubicBezTo>
                    <a:cubicBezTo>
                      <a:pt x="2" y="13"/>
                      <a:pt x="2" y="10"/>
                      <a:pt x="3" y="7"/>
                    </a:cubicBezTo>
                    <a:cubicBezTo>
                      <a:pt x="3" y="5"/>
                      <a:pt x="4" y="3"/>
                      <a:pt x="5" y="2"/>
                    </a:cubicBezTo>
                    <a:cubicBezTo>
                      <a:pt x="6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3" name="ïṧľïḑé">
                <a:extLst>
                  <a:ext uri="{FF2B5EF4-FFF2-40B4-BE49-F238E27FC236}">
                    <a16:creationId xmlns:a16="http://schemas.microsoft.com/office/drawing/2014/main" id="{7AFC8CB2-06FE-45BB-8AFB-7E3D130490E9}"/>
                  </a:ext>
                </a:extLst>
              </p:cNvPr>
              <p:cNvSpPr/>
              <p:nvPr/>
            </p:nvSpPr>
            <p:spPr bwMode="auto">
              <a:xfrm>
                <a:off x="1963" y="3353"/>
                <a:ext cx="14" cy="64"/>
              </a:xfrm>
              <a:custGeom>
                <a:avLst/>
                <a:gdLst>
                  <a:gd name="T0" fmla="*/ 1 w 13"/>
                  <a:gd name="T1" fmla="*/ 28 h 60"/>
                  <a:gd name="T2" fmla="*/ 2 w 13"/>
                  <a:gd name="T3" fmla="*/ 21 h 60"/>
                  <a:gd name="T4" fmla="*/ 6 w 13"/>
                  <a:gd name="T5" fmla="*/ 17 h 60"/>
                  <a:gd name="T6" fmla="*/ 10 w 13"/>
                  <a:gd name="T7" fmla="*/ 14 h 60"/>
                  <a:gd name="T8" fmla="*/ 13 w 13"/>
                  <a:gd name="T9" fmla="*/ 10 h 60"/>
                  <a:gd name="T10" fmla="*/ 13 w 13"/>
                  <a:gd name="T11" fmla="*/ 3 h 60"/>
                  <a:gd name="T12" fmla="*/ 13 w 13"/>
                  <a:gd name="T13" fmla="*/ 0 h 60"/>
                  <a:gd name="T14" fmla="*/ 13 w 13"/>
                  <a:gd name="T15" fmla="*/ 3 h 60"/>
                  <a:gd name="T16" fmla="*/ 12 w 13"/>
                  <a:gd name="T17" fmla="*/ 10 h 60"/>
                  <a:gd name="T18" fmla="*/ 10 w 13"/>
                  <a:gd name="T19" fmla="*/ 14 h 60"/>
                  <a:gd name="T20" fmla="*/ 5 w 13"/>
                  <a:gd name="T21" fmla="*/ 16 h 60"/>
                  <a:gd name="T22" fmla="*/ 1 w 13"/>
                  <a:gd name="T23" fmla="*/ 21 h 60"/>
                  <a:gd name="T24" fmla="*/ 0 w 13"/>
                  <a:gd name="T25" fmla="*/ 28 h 60"/>
                  <a:gd name="T26" fmla="*/ 0 w 13"/>
                  <a:gd name="T27" fmla="*/ 60 h 60"/>
                  <a:gd name="T28" fmla="*/ 1 w 13"/>
                  <a:gd name="T29" fmla="*/ 28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60">
                    <a:moveTo>
                      <a:pt x="1" y="28"/>
                    </a:moveTo>
                    <a:cubicBezTo>
                      <a:pt x="1" y="25"/>
                      <a:pt x="1" y="23"/>
                      <a:pt x="2" y="21"/>
                    </a:cubicBezTo>
                    <a:cubicBezTo>
                      <a:pt x="3" y="19"/>
                      <a:pt x="4" y="18"/>
                      <a:pt x="6" y="17"/>
                    </a:cubicBezTo>
                    <a:cubicBezTo>
                      <a:pt x="7" y="16"/>
                      <a:pt x="9" y="15"/>
                      <a:pt x="10" y="14"/>
                    </a:cubicBezTo>
                    <a:cubicBezTo>
                      <a:pt x="11" y="13"/>
                      <a:pt x="12" y="11"/>
                      <a:pt x="13" y="10"/>
                    </a:cubicBezTo>
                    <a:cubicBezTo>
                      <a:pt x="13" y="7"/>
                      <a:pt x="13" y="5"/>
                      <a:pt x="13" y="3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3"/>
                    </a:cubicBezTo>
                    <a:cubicBezTo>
                      <a:pt x="13" y="5"/>
                      <a:pt x="13" y="7"/>
                      <a:pt x="12" y="10"/>
                    </a:cubicBezTo>
                    <a:cubicBezTo>
                      <a:pt x="12" y="11"/>
                      <a:pt x="11" y="12"/>
                      <a:pt x="10" y="14"/>
                    </a:cubicBezTo>
                    <a:cubicBezTo>
                      <a:pt x="9" y="15"/>
                      <a:pt x="7" y="16"/>
                      <a:pt x="5" y="16"/>
                    </a:cubicBezTo>
                    <a:cubicBezTo>
                      <a:pt x="4" y="17"/>
                      <a:pt x="2" y="19"/>
                      <a:pt x="1" y="21"/>
                    </a:cubicBezTo>
                    <a:cubicBezTo>
                      <a:pt x="0" y="23"/>
                      <a:pt x="0" y="25"/>
                      <a:pt x="0" y="28"/>
                    </a:cubicBezTo>
                    <a:cubicBezTo>
                      <a:pt x="0" y="45"/>
                      <a:pt x="0" y="60"/>
                      <a:pt x="0" y="60"/>
                    </a:cubicBezTo>
                    <a:cubicBezTo>
                      <a:pt x="0" y="60"/>
                      <a:pt x="1" y="45"/>
                      <a:pt x="1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4" name="íṧļíḓé">
                <a:extLst>
                  <a:ext uri="{FF2B5EF4-FFF2-40B4-BE49-F238E27FC236}">
                    <a16:creationId xmlns:a16="http://schemas.microsoft.com/office/drawing/2014/main" id="{7637A1C1-8473-4F70-8617-0CBAD4A7ED78}"/>
                  </a:ext>
                </a:extLst>
              </p:cNvPr>
              <p:cNvSpPr/>
              <p:nvPr/>
            </p:nvSpPr>
            <p:spPr bwMode="auto">
              <a:xfrm>
                <a:off x="1965" y="3361"/>
                <a:ext cx="15" cy="28"/>
              </a:xfrm>
              <a:custGeom>
                <a:avLst/>
                <a:gdLst>
                  <a:gd name="T0" fmla="*/ 4 w 14"/>
                  <a:gd name="T1" fmla="*/ 12 h 27"/>
                  <a:gd name="T2" fmla="*/ 0 w 14"/>
                  <a:gd name="T3" fmla="*/ 22 h 27"/>
                  <a:gd name="T4" fmla="*/ 0 w 14"/>
                  <a:gd name="T5" fmla="*/ 27 h 27"/>
                  <a:gd name="T6" fmla="*/ 1 w 14"/>
                  <a:gd name="T7" fmla="*/ 22 h 27"/>
                  <a:gd name="T8" fmla="*/ 5 w 14"/>
                  <a:gd name="T9" fmla="*/ 13 h 27"/>
                  <a:gd name="T10" fmla="*/ 10 w 14"/>
                  <a:gd name="T11" fmla="*/ 9 h 27"/>
                  <a:gd name="T12" fmla="*/ 12 w 14"/>
                  <a:gd name="T13" fmla="*/ 5 h 27"/>
                  <a:gd name="T14" fmla="*/ 14 w 14"/>
                  <a:gd name="T15" fmla="*/ 0 h 27"/>
                  <a:gd name="T16" fmla="*/ 12 w 14"/>
                  <a:gd name="T17" fmla="*/ 4 h 27"/>
                  <a:gd name="T18" fmla="*/ 9 w 14"/>
                  <a:gd name="T19" fmla="*/ 8 h 27"/>
                  <a:gd name="T20" fmla="*/ 4 w 14"/>
                  <a:gd name="T21" fmla="*/ 1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7">
                    <a:moveTo>
                      <a:pt x="4" y="12"/>
                    </a:moveTo>
                    <a:cubicBezTo>
                      <a:pt x="1" y="15"/>
                      <a:pt x="0" y="20"/>
                      <a:pt x="0" y="22"/>
                    </a:cubicBezTo>
                    <a:cubicBezTo>
                      <a:pt x="0" y="25"/>
                      <a:pt x="0" y="27"/>
                      <a:pt x="0" y="27"/>
                    </a:cubicBezTo>
                    <a:cubicBezTo>
                      <a:pt x="0" y="27"/>
                      <a:pt x="0" y="25"/>
                      <a:pt x="1" y="22"/>
                    </a:cubicBezTo>
                    <a:cubicBezTo>
                      <a:pt x="1" y="20"/>
                      <a:pt x="2" y="16"/>
                      <a:pt x="5" y="13"/>
                    </a:cubicBezTo>
                    <a:cubicBezTo>
                      <a:pt x="7" y="12"/>
                      <a:pt x="8" y="10"/>
                      <a:pt x="10" y="9"/>
                    </a:cubicBezTo>
                    <a:cubicBezTo>
                      <a:pt x="11" y="7"/>
                      <a:pt x="12" y="6"/>
                      <a:pt x="12" y="5"/>
                    </a:cubicBezTo>
                    <a:cubicBezTo>
                      <a:pt x="13" y="2"/>
                      <a:pt x="14" y="0"/>
                      <a:pt x="14" y="0"/>
                    </a:cubicBezTo>
                    <a:cubicBezTo>
                      <a:pt x="14" y="0"/>
                      <a:pt x="13" y="2"/>
                      <a:pt x="12" y="4"/>
                    </a:cubicBezTo>
                    <a:cubicBezTo>
                      <a:pt x="11" y="6"/>
                      <a:pt x="10" y="7"/>
                      <a:pt x="9" y="8"/>
                    </a:cubicBezTo>
                    <a:cubicBezTo>
                      <a:pt x="8" y="10"/>
                      <a:pt x="6" y="11"/>
                      <a:pt x="4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5" name="îṥlïḍè">
                <a:extLst>
                  <a:ext uri="{FF2B5EF4-FFF2-40B4-BE49-F238E27FC236}">
                    <a16:creationId xmlns:a16="http://schemas.microsoft.com/office/drawing/2014/main" id="{6D53933E-FB6C-40CD-80CB-00C3117ECD9B}"/>
                  </a:ext>
                </a:extLst>
              </p:cNvPr>
              <p:cNvSpPr/>
              <p:nvPr/>
            </p:nvSpPr>
            <p:spPr bwMode="auto">
              <a:xfrm>
                <a:off x="1962" y="3420"/>
                <a:ext cx="1" cy="9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6" name="íşliḋê">
                <a:extLst>
                  <a:ext uri="{FF2B5EF4-FFF2-40B4-BE49-F238E27FC236}">
                    <a16:creationId xmlns:a16="http://schemas.microsoft.com/office/drawing/2014/main" id="{69C8683E-667F-4EBE-90FA-20F6D15A25CD}"/>
                  </a:ext>
                </a:extLst>
              </p:cNvPr>
              <p:cNvSpPr/>
              <p:nvPr/>
            </p:nvSpPr>
            <p:spPr bwMode="auto">
              <a:xfrm>
                <a:off x="1965" y="3486"/>
                <a:ext cx="2" cy="120"/>
              </a:xfrm>
              <a:custGeom>
                <a:avLst/>
                <a:gdLst>
                  <a:gd name="T0" fmla="*/ 1 w 2"/>
                  <a:gd name="T1" fmla="*/ 57 h 114"/>
                  <a:gd name="T2" fmla="*/ 0 w 2"/>
                  <a:gd name="T3" fmla="*/ 114 h 114"/>
                  <a:gd name="T4" fmla="*/ 2 w 2"/>
                  <a:gd name="T5" fmla="*/ 57 h 114"/>
                  <a:gd name="T6" fmla="*/ 1 w 2"/>
                  <a:gd name="T7" fmla="*/ 0 h 114"/>
                  <a:gd name="T8" fmla="*/ 1 w 2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14">
                    <a:moveTo>
                      <a:pt x="1" y="57"/>
                    </a:moveTo>
                    <a:cubicBezTo>
                      <a:pt x="0" y="89"/>
                      <a:pt x="0" y="114"/>
                      <a:pt x="0" y="114"/>
                    </a:cubicBezTo>
                    <a:cubicBezTo>
                      <a:pt x="0" y="114"/>
                      <a:pt x="1" y="89"/>
                      <a:pt x="2" y="57"/>
                    </a:cubicBezTo>
                    <a:cubicBezTo>
                      <a:pt x="2" y="26"/>
                      <a:pt x="1" y="0"/>
                      <a:pt x="1" y="0"/>
                    </a:cubicBezTo>
                    <a:cubicBezTo>
                      <a:pt x="1" y="0"/>
                      <a:pt x="1" y="26"/>
                      <a:pt x="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7" name="ïS1îďe">
                <a:extLst>
                  <a:ext uri="{FF2B5EF4-FFF2-40B4-BE49-F238E27FC236}">
                    <a16:creationId xmlns:a16="http://schemas.microsoft.com/office/drawing/2014/main" id="{05699C9C-A4E3-4956-8855-603D71666C75}"/>
                  </a:ext>
                </a:extLst>
              </p:cNvPr>
              <p:cNvSpPr/>
              <p:nvPr/>
            </p:nvSpPr>
            <p:spPr bwMode="auto">
              <a:xfrm>
                <a:off x="2029" y="3799"/>
                <a:ext cx="20" cy="47"/>
              </a:xfrm>
              <a:custGeom>
                <a:avLst/>
                <a:gdLst>
                  <a:gd name="T0" fmla="*/ 18 w 19"/>
                  <a:gd name="T1" fmla="*/ 0 h 44"/>
                  <a:gd name="T2" fmla="*/ 18 w 19"/>
                  <a:gd name="T3" fmla="*/ 29 h 44"/>
                  <a:gd name="T4" fmla="*/ 18 w 19"/>
                  <a:gd name="T5" fmla="*/ 35 h 44"/>
                  <a:gd name="T6" fmla="*/ 17 w 19"/>
                  <a:gd name="T7" fmla="*/ 40 h 44"/>
                  <a:gd name="T8" fmla="*/ 13 w 19"/>
                  <a:gd name="T9" fmla="*/ 43 h 44"/>
                  <a:gd name="T10" fmla="*/ 8 w 19"/>
                  <a:gd name="T11" fmla="*/ 43 h 44"/>
                  <a:gd name="T12" fmla="*/ 2 w 19"/>
                  <a:gd name="T13" fmla="*/ 43 h 44"/>
                  <a:gd name="T14" fmla="*/ 0 w 19"/>
                  <a:gd name="T15" fmla="*/ 44 h 44"/>
                  <a:gd name="T16" fmla="*/ 2 w 19"/>
                  <a:gd name="T17" fmla="*/ 43 h 44"/>
                  <a:gd name="T18" fmla="*/ 8 w 19"/>
                  <a:gd name="T19" fmla="*/ 43 h 44"/>
                  <a:gd name="T20" fmla="*/ 13 w 19"/>
                  <a:gd name="T21" fmla="*/ 43 h 44"/>
                  <a:gd name="T22" fmla="*/ 17 w 19"/>
                  <a:gd name="T23" fmla="*/ 41 h 44"/>
                  <a:gd name="T24" fmla="*/ 19 w 19"/>
                  <a:gd name="T25" fmla="*/ 35 h 44"/>
                  <a:gd name="T26" fmla="*/ 19 w 19"/>
                  <a:gd name="T27" fmla="*/ 29 h 44"/>
                  <a:gd name="T28" fmla="*/ 18 w 19"/>
                  <a:gd name="T2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" h="44">
                    <a:moveTo>
                      <a:pt x="18" y="0"/>
                    </a:moveTo>
                    <a:cubicBezTo>
                      <a:pt x="18" y="0"/>
                      <a:pt x="17" y="13"/>
                      <a:pt x="18" y="29"/>
                    </a:cubicBezTo>
                    <a:cubicBezTo>
                      <a:pt x="18" y="31"/>
                      <a:pt x="18" y="33"/>
                      <a:pt x="18" y="35"/>
                    </a:cubicBezTo>
                    <a:cubicBezTo>
                      <a:pt x="18" y="37"/>
                      <a:pt x="18" y="39"/>
                      <a:pt x="17" y="40"/>
                    </a:cubicBezTo>
                    <a:cubicBezTo>
                      <a:pt x="16" y="42"/>
                      <a:pt x="14" y="42"/>
                      <a:pt x="13" y="43"/>
                    </a:cubicBezTo>
                    <a:cubicBezTo>
                      <a:pt x="11" y="43"/>
                      <a:pt x="10" y="43"/>
                      <a:pt x="8" y="43"/>
                    </a:cubicBezTo>
                    <a:cubicBezTo>
                      <a:pt x="6" y="43"/>
                      <a:pt x="4" y="43"/>
                      <a:pt x="2" y="43"/>
                    </a:cubicBezTo>
                    <a:cubicBezTo>
                      <a:pt x="1" y="43"/>
                      <a:pt x="0" y="44"/>
                      <a:pt x="0" y="44"/>
                    </a:cubicBezTo>
                    <a:cubicBezTo>
                      <a:pt x="0" y="44"/>
                      <a:pt x="1" y="43"/>
                      <a:pt x="2" y="43"/>
                    </a:cubicBezTo>
                    <a:cubicBezTo>
                      <a:pt x="4" y="43"/>
                      <a:pt x="6" y="43"/>
                      <a:pt x="8" y="43"/>
                    </a:cubicBezTo>
                    <a:cubicBezTo>
                      <a:pt x="10" y="43"/>
                      <a:pt x="11" y="44"/>
                      <a:pt x="13" y="43"/>
                    </a:cubicBezTo>
                    <a:cubicBezTo>
                      <a:pt x="14" y="43"/>
                      <a:pt x="16" y="42"/>
                      <a:pt x="17" y="41"/>
                    </a:cubicBezTo>
                    <a:cubicBezTo>
                      <a:pt x="19" y="39"/>
                      <a:pt x="19" y="37"/>
                      <a:pt x="19" y="35"/>
                    </a:cubicBezTo>
                    <a:cubicBezTo>
                      <a:pt x="19" y="33"/>
                      <a:pt x="19" y="31"/>
                      <a:pt x="19" y="29"/>
                    </a:cubicBezTo>
                    <a:cubicBezTo>
                      <a:pt x="18" y="13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8" name="îṡľíḑé">
                <a:extLst>
                  <a:ext uri="{FF2B5EF4-FFF2-40B4-BE49-F238E27FC236}">
                    <a16:creationId xmlns:a16="http://schemas.microsoft.com/office/drawing/2014/main" id="{D2B5C454-7603-49EC-8061-B5E13FB16D92}"/>
                  </a:ext>
                </a:extLst>
              </p:cNvPr>
              <p:cNvSpPr/>
              <p:nvPr/>
            </p:nvSpPr>
            <p:spPr bwMode="auto">
              <a:xfrm>
                <a:off x="1993" y="3724"/>
                <a:ext cx="48" cy="118"/>
              </a:xfrm>
              <a:custGeom>
                <a:avLst/>
                <a:gdLst>
                  <a:gd name="T0" fmla="*/ 40 w 45"/>
                  <a:gd name="T1" fmla="*/ 112 h 112"/>
                  <a:gd name="T2" fmla="*/ 45 w 45"/>
                  <a:gd name="T3" fmla="*/ 111 h 112"/>
                  <a:gd name="T4" fmla="*/ 40 w 45"/>
                  <a:gd name="T5" fmla="*/ 111 h 112"/>
                  <a:gd name="T6" fmla="*/ 35 w 45"/>
                  <a:gd name="T7" fmla="*/ 109 h 112"/>
                  <a:gd name="T8" fmla="*/ 32 w 45"/>
                  <a:gd name="T9" fmla="*/ 102 h 112"/>
                  <a:gd name="T10" fmla="*/ 29 w 45"/>
                  <a:gd name="T11" fmla="*/ 82 h 112"/>
                  <a:gd name="T12" fmla="*/ 24 w 45"/>
                  <a:gd name="T13" fmla="*/ 58 h 112"/>
                  <a:gd name="T14" fmla="*/ 8 w 45"/>
                  <a:gd name="T15" fmla="*/ 16 h 112"/>
                  <a:gd name="T16" fmla="*/ 2 w 45"/>
                  <a:gd name="T17" fmla="*/ 4 h 112"/>
                  <a:gd name="T18" fmla="*/ 0 w 45"/>
                  <a:gd name="T19" fmla="*/ 0 h 112"/>
                  <a:gd name="T20" fmla="*/ 2 w 45"/>
                  <a:gd name="T21" fmla="*/ 4 h 112"/>
                  <a:gd name="T22" fmla="*/ 8 w 45"/>
                  <a:gd name="T23" fmla="*/ 16 h 112"/>
                  <a:gd name="T24" fmla="*/ 23 w 45"/>
                  <a:gd name="T25" fmla="*/ 58 h 112"/>
                  <a:gd name="T26" fmla="*/ 28 w 45"/>
                  <a:gd name="T27" fmla="*/ 82 h 112"/>
                  <a:gd name="T28" fmla="*/ 31 w 45"/>
                  <a:gd name="T29" fmla="*/ 102 h 112"/>
                  <a:gd name="T30" fmla="*/ 35 w 45"/>
                  <a:gd name="T31" fmla="*/ 109 h 112"/>
                  <a:gd name="T32" fmla="*/ 40 w 45"/>
                  <a:gd name="T33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5" h="112">
                    <a:moveTo>
                      <a:pt x="40" y="112"/>
                    </a:moveTo>
                    <a:cubicBezTo>
                      <a:pt x="43" y="112"/>
                      <a:pt x="45" y="110"/>
                      <a:pt x="45" y="111"/>
                    </a:cubicBezTo>
                    <a:cubicBezTo>
                      <a:pt x="45" y="110"/>
                      <a:pt x="43" y="112"/>
                      <a:pt x="40" y="111"/>
                    </a:cubicBezTo>
                    <a:cubicBezTo>
                      <a:pt x="39" y="111"/>
                      <a:pt x="37" y="110"/>
                      <a:pt x="35" y="109"/>
                    </a:cubicBezTo>
                    <a:cubicBezTo>
                      <a:pt x="34" y="107"/>
                      <a:pt x="32" y="105"/>
                      <a:pt x="32" y="102"/>
                    </a:cubicBezTo>
                    <a:cubicBezTo>
                      <a:pt x="31" y="96"/>
                      <a:pt x="30" y="90"/>
                      <a:pt x="29" y="82"/>
                    </a:cubicBezTo>
                    <a:cubicBezTo>
                      <a:pt x="28" y="75"/>
                      <a:pt x="26" y="66"/>
                      <a:pt x="24" y="58"/>
                    </a:cubicBezTo>
                    <a:cubicBezTo>
                      <a:pt x="20" y="41"/>
                      <a:pt x="13" y="26"/>
                      <a:pt x="8" y="16"/>
                    </a:cubicBezTo>
                    <a:cubicBezTo>
                      <a:pt x="6" y="11"/>
                      <a:pt x="4" y="7"/>
                      <a:pt x="2" y="4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2" y="4"/>
                    </a:cubicBezTo>
                    <a:cubicBezTo>
                      <a:pt x="3" y="7"/>
                      <a:pt x="6" y="11"/>
                      <a:pt x="8" y="16"/>
                    </a:cubicBezTo>
                    <a:cubicBezTo>
                      <a:pt x="13" y="27"/>
                      <a:pt x="19" y="41"/>
                      <a:pt x="23" y="58"/>
                    </a:cubicBezTo>
                    <a:cubicBezTo>
                      <a:pt x="25" y="67"/>
                      <a:pt x="27" y="75"/>
                      <a:pt x="28" y="82"/>
                    </a:cubicBezTo>
                    <a:cubicBezTo>
                      <a:pt x="30" y="90"/>
                      <a:pt x="30" y="97"/>
                      <a:pt x="31" y="102"/>
                    </a:cubicBezTo>
                    <a:cubicBezTo>
                      <a:pt x="32" y="105"/>
                      <a:pt x="33" y="107"/>
                      <a:pt x="35" y="109"/>
                    </a:cubicBezTo>
                    <a:cubicBezTo>
                      <a:pt x="37" y="111"/>
                      <a:pt x="39" y="111"/>
                      <a:pt x="40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9" name="iśļïḓé">
                <a:extLst>
                  <a:ext uri="{FF2B5EF4-FFF2-40B4-BE49-F238E27FC236}">
                    <a16:creationId xmlns:a16="http://schemas.microsoft.com/office/drawing/2014/main" id="{5B0120BC-7C2B-442D-A2E4-999C3DBE7DE7}"/>
                  </a:ext>
                </a:extLst>
              </p:cNvPr>
              <p:cNvSpPr/>
              <p:nvPr/>
            </p:nvSpPr>
            <p:spPr bwMode="auto">
              <a:xfrm>
                <a:off x="1963" y="3234"/>
                <a:ext cx="62" cy="106"/>
              </a:xfrm>
              <a:custGeom>
                <a:avLst/>
                <a:gdLst>
                  <a:gd name="T0" fmla="*/ 8 w 58"/>
                  <a:gd name="T1" fmla="*/ 4 h 100"/>
                  <a:gd name="T2" fmla="*/ 22 w 58"/>
                  <a:gd name="T3" fmla="*/ 2 h 100"/>
                  <a:gd name="T4" fmla="*/ 44 w 58"/>
                  <a:gd name="T5" fmla="*/ 16 h 100"/>
                  <a:gd name="T6" fmla="*/ 53 w 58"/>
                  <a:gd name="T7" fmla="*/ 30 h 100"/>
                  <a:gd name="T8" fmla="*/ 56 w 58"/>
                  <a:gd name="T9" fmla="*/ 34 h 100"/>
                  <a:gd name="T10" fmla="*/ 58 w 58"/>
                  <a:gd name="T11" fmla="*/ 35 h 100"/>
                  <a:gd name="T12" fmla="*/ 56 w 58"/>
                  <a:gd name="T13" fmla="*/ 34 h 100"/>
                  <a:gd name="T14" fmla="*/ 53 w 58"/>
                  <a:gd name="T15" fmla="*/ 30 h 100"/>
                  <a:gd name="T16" fmla="*/ 44 w 58"/>
                  <a:gd name="T17" fmla="*/ 16 h 100"/>
                  <a:gd name="T18" fmla="*/ 22 w 58"/>
                  <a:gd name="T19" fmla="*/ 2 h 100"/>
                  <a:gd name="T20" fmla="*/ 15 w 58"/>
                  <a:gd name="T21" fmla="*/ 1 h 100"/>
                  <a:gd name="T22" fmla="*/ 7 w 58"/>
                  <a:gd name="T23" fmla="*/ 3 h 100"/>
                  <a:gd name="T24" fmla="*/ 1 w 58"/>
                  <a:gd name="T25" fmla="*/ 18 h 100"/>
                  <a:gd name="T26" fmla="*/ 0 w 58"/>
                  <a:gd name="T27" fmla="*/ 100 h 100"/>
                  <a:gd name="T28" fmla="*/ 2 w 58"/>
                  <a:gd name="T29" fmla="*/ 18 h 100"/>
                  <a:gd name="T30" fmla="*/ 8 w 58"/>
                  <a:gd name="T31" fmla="*/ 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100">
                    <a:moveTo>
                      <a:pt x="8" y="4"/>
                    </a:moveTo>
                    <a:cubicBezTo>
                      <a:pt x="12" y="1"/>
                      <a:pt x="17" y="1"/>
                      <a:pt x="22" y="2"/>
                    </a:cubicBezTo>
                    <a:cubicBezTo>
                      <a:pt x="31" y="5"/>
                      <a:pt x="39" y="11"/>
                      <a:pt x="44" y="16"/>
                    </a:cubicBezTo>
                    <a:cubicBezTo>
                      <a:pt x="49" y="21"/>
                      <a:pt x="51" y="27"/>
                      <a:pt x="53" y="30"/>
                    </a:cubicBezTo>
                    <a:cubicBezTo>
                      <a:pt x="54" y="32"/>
                      <a:pt x="55" y="33"/>
                      <a:pt x="56" y="34"/>
                    </a:cubicBezTo>
                    <a:cubicBezTo>
                      <a:pt x="57" y="35"/>
                      <a:pt x="58" y="35"/>
                      <a:pt x="58" y="35"/>
                    </a:cubicBezTo>
                    <a:cubicBezTo>
                      <a:pt x="58" y="35"/>
                      <a:pt x="57" y="35"/>
                      <a:pt x="56" y="34"/>
                    </a:cubicBezTo>
                    <a:cubicBezTo>
                      <a:pt x="56" y="33"/>
                      <a:pt x="54" y="32"/>
                      <a:pt x="53" y="30"/>
                    </a:cubicBezTo>
                    <a:cubicBezTo>
                      <a:pt x="51" y="27"/>
                      <a:pt x="49" y="21"/>
                      <a:pt x="44" y="16"/>
                    </a:cubicBezTo>
                    <a:cubicBezTo>
                      <a:pt x="39" y="10"/>
                      <a:pt x="32" y="5"/>
                      <a:pt x="22" y="2"/>
                    </a:cubicBezTo>
                    <a:cubicBezTo>
                      <a:pt x="20" y="1"/>
                      <a:pt x="17" y="0"/>
                      <a:pt x="15" y="1"/>
                    </a:cubicBezTo>
                    <a:cubicBezTo>
                      <a:pt x="12" y="1"/>
                      <a:pt x="9" y="1"/>
                      <a:pt x="7" y="3"/>
                    </a:cubicBezTo>
                    <a:cubicBezTo>
                      <a:pt x="3" y="7"/>
                      <a:pt x="1" y="13"/>
                      <a:pt x="1" y="18"/>
                    </a:cubicBezTo>
                    <a:cubicBezTo>
                      <a:pt x="0" y="63"/>
                      <a:pt x="0" y="100"/>
                      <a:pt x="0" y="100"/>
                    </a:cubicBezTo>
                    <a:cubicBezTo>
                      <a:pt x="0" y="100"/>
                      <a:pt x="1" y="63"/>
                      <a:pt x="2" y="18"/>
                    </a:cubicBezTo>
                    <a:cubicBezTo>
                      <a:pt x="2" y="13"/>
                      <a:pt x="4" y="7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0" name="îṡ1îḓé">
                <a:extLst>
                  <a:ext uri="{FF2B5EF4-FFF2-40B4-BE49-F238E27FC236}">
                    <a16:creationId xmlns:a16="http://schemas.microsoft.com/office/drawing/2014/main" id="{3DBD6645-69A2-442E-A069-DD13A6C74796}"/>
                  </a:ext>
                </a:extLst>
              </p:cNvPr>
              <p:cNvSpPr/>
              <p:nvPr/>
            </p:nvSpPr>
            <p:spPr bwMode="auto">
              <a:xfrm>
                <a:off x="1967" y="3237"/>
                <a:ext cx="16" cy="36"/>
              </a:xfrm>
              <a:custGeom>
                <a:avLst/>
                <a:gdLst>
                  <a:gd name="T0" fmla="*/ 13 w 15"/>
                  <a:gd name="T1" fmla="*/ 1 h 34"/>
                  <a:gd name="T2" fmla="*/ 15 w 15"/>
                  <a:gd name="T3" fmla="*/ 1 h 34"/>
                  <a:gd name="T4" fmla="*/ 13 w 15"/>
                  <a:gd name="T5" fmla="*/ 1 h 34"/>
                  <a:gd name="T6" fmla="*/ 9 w 15"/>
                  <a:gd name="T7" fmla="*/ 1 h 34"/>
                  <a:gd name="T8" fmla="*/ 3 w 15"/>
                  <a:gd name="T9" fmla="*/ 4 h 34"/>
                  <a:gd name="T10" fmla="*/ 0 w 15"/>
                  <a:gd name="T11" fmla="*/ 12 h 34"/>
                  <a:gd name="T12" fmla="*/ 0 w 15"/>
                  <a:gd name="T13" fmla="*/ 27 h 34"/>
                  <a:gd name="T14" fmla="*/ 0 w 15"/>
                  <a:gd name="T15" fmla="*/ 34 h 34"/>
                  <a:gd name="T16" fmla="*/ 0 w 15"/>
                  <a:gd name="T17" fmla="*/ 27 h 34"/>
                  <a:gd name="T18" fmla="*/ 1 w 15"/>
                  <a:gd name="T19" fmla="*/ 12 h 34"/>
                  <a:gd name="T20" fmla="*/ 3 w 15"/>
                  <a:gd name="T21" fmla="*/ 5 h 34"/>
                  <a:gd name="T22" fmla="*/ 9 w 15"/>
                  <a:gd name="T23" fmla="*/ 1 h 34"/>
                  <a:gd name="T24" fmla="*/ 13 w 15"/>
                  <a:gd name="T2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34">
                    <a:moveTo>
                      <a:pt x="13" y="1"/>
                    </a:moveTo>
                    <a:cubicBezTo>
                      <a:pt x="14" y="1"/>
                      <a:pt x="15" y="1"/>
                      <a:pt x="15" y="1"/>
                    </a:cubicBezTo>
                    <a:cubicBezTo>
                      <a:pt x="15" y="1"/>
                      <a:pt x="14" y="1"/>
                      <a:pt x="13" y="1"/>
                    </a:cubicBezTo>
                    <a:cubicBezTo>
                      <a:pt x="12" y="1"/>
                      <a:pt x="11" y="0"/>
                      <a:pt x="9" y="1"/>
                    </a:cubicBezTo>
                    <a:cubicBezTo>
                      <a:pt x="7" y="1"/>
                      <a:pt x="4" y="2"/>
                      <a:pt x="3" y="4"/>
                    </a:cubicBezTo>
                    <a:cubicBezTo>
                      <a:pt x="1" y="6"/>
                      <a:pt x="1" y="9"/>
                      <a:pt x="0" y="12"/>
                    </a:cubicBezTo>
                    <a:cubicBezTo>
                      <a:pt x="0" y="18"/>
                      <a:pt x="0" y="24"/>
                      <a:pt x="0" y="27"/>
                    </a:cubicBezTo>
                    <a:cubicBezTo>
                      <a:pt x="0" y="31"/>
                      <a:pt x="0" y="34"/>
                      <a:pt x="0" y="34"/>
                    </a:cubicBezTo>
                    <a:cubicBezTo>
                      <a:pt x="0" y="34"/>
                      <a:pt x="0" y="31"/>
                      <a:pt x="0" y="27"/>
                    </a:cubicBezTo>
                    <a:cubicBezTo>
                      <a:pt x="0" y="24"/>
                      <a:pt x="1" y="18"/>
                      <a:pt x="1" y="12"/>
                    </a:cubicBezTo>
                    <a:cubicBezTo>
                      <a:pt x="2" y="10"/>
                      <a:pt x="2" y="7"/>
                      <a:pt x="3" y="5"/>
                    </a:cubicBezTo>
                    <a:cubicBezTo>
                      <a:pt x="5" y="3"/>
                      <a:pt x="7" y="2"/>
                      <a:pt x="9" y="1"/>
                    </a:cubicBezTo>
                    <a:cubicBezTo>
                      <a:pt x="11" y="1"/>
                      <a:pt x="12" y="1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1" name="íś1îdé">
                <a:extLst>
                  <a:ext uri="{FF2B5EF4-FFF2-40B4-BE49-F238E27FC236}">
                    <a16:creationId xmlns:a16="http://schemas.microsoft.com/office/drawing/2014/main" id="{6F3F60A2-09EC-4C9E-9948-8CCA8828F549}"/>
                  </a:ext>
                </a:extLst>
              </p:cNvPr>
              <p:cNvSpPr/>
              <p:nvPr/>
            </p:nvSpPr>
            <p:spPr bwMode="auto">
              <a:xfrm>
                <a:off x="1967" y="3241"/>
                <a:ext cx="6" cy="70"/>
              </a:xfrm>
              <a:custGeom>
                <a:avLst/>
                <a:gdLst>
                  <a:gd name="T0" fmla="*/ 1 w 5"/>
                  <a:gd name="T1" fmla="*/ 33 h 66"/>
                  <a:gd name="T2" fmla="*/ 1 w 5"/>
                  <a:gd name="T3" fmla="*/ 66 h 66"/>
                  <a:gd name="T4" fmla="*/ 2 w 5"/>
                  <a:gd name="T5" fmla="*/ 33 h 66"/>
                  <a:gd name="T6" fmla="*/ 5 w 5"/>
                  <a:gd name="T7" fmla="*/ 0 h 66"/>
                  <a:gd name="T8" fmla="*/ 1 w 5"/>
                  <a:gd name="T9" fmla="*/ 3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6">
                    <a:moveTo>
                      <a:pt x="1" y="33"/>
                    </a:moveTo>
                    <a:cubicBezTo>
                      <a:pt x="0" y="52"/>
                      <a:pt x="1" y="66"/>
                      <a:pt x="1" y="66"/>
                    </a:cubicBezTo>
                    <a:cubicBezTo>
                      <a:pt x="1" y="66"/>
                      <a:pt x="1" y="52"/>
                      <a:pt x="2" y="33"/>
                    </a:cubicBezTo>
                    <a:cubicBezTo>
                      <a:pt x="3" y="15"/>
                      <a:pt x="5" y="0"/>
                      <a:pt x="5" y="0"/>
                    </a:cubicBezTo>
                    <a:cubicBezTo>
                      <a:pt x="5" y="0"/>
                      <a:pt x="2" y="15"/>
                      <a:pt x="1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2" name="iṧľíďé">
                <a:extLst>
                  <a:ext uri="{FF2B5EF4-FFF2-40B4-BE49-F238E27FC236}">
                    <a16:creationId xmlns:a16="http://schemas.microsoft.com/office/drawing/2014/main" id="{C6B985C7-3445-4C0D-A5E2-F20FAC5EA081}"/>
                  </a:ext>
                </a:extLst>
              </p:cNvPr>
              <p:cNvSpPr/>
              <p:nvPr/>
            </p:nvSpPr>
            <p:spPr bwMode="auto">
              <a:xfrm>
                <a:off x="1974" y="3241"/>
                <a:ext cx="9" cy="8"/>
              </a:xfrm>
              <a:custGeom>
                <a:avLst/>
                <a:gdLst>
                  <a:gd name="T0" fmla="*/ 5 w 9"/>
                  <a:gd name="T1" fmla="*/ 7 h 7"/>
                  <a:gd name="T2" fmla="*/ 5 w 9"/>
                  <a:gd name="T3" fmla="*/ 0 h 7"/>
                  <a:gd name="T4" fmla="*/ 5 w 9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5" y="7"/>
                    </a:moveTo>
                    <a:cubicBezTo>
                      <a:pt x="9" y="7"/>
                      <a:pt x="9" y="0"/>
                      <a:pt x="5" y="0"/>
                    </a:cubicBezTo>
                    <a:cubicBezTo>
                      <a:pt x="0" y="0"/>
                      <a:pt x="0" y="7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3" name="îṣḻîḓè">
                <a:extLst>
                  <a:ext uri="{FF2B5EF4-FFF2-40B4-BE49-F238E27FC236}">
                    <a16:creationId xmlns:a16="http://schemas.microsoft.com/office/drawing/2014/main" id="{39207048-3190-42BE-AAD7-12983EC85DF8}"/>
                  </a:ext>
                </a:extLst>
              </p:cNvPr>
              <p:cNvSpPr/>
              <p:nvPr/>
            </p:nvSpPr>
            <p:spPr bwMode="auto">
              <a:xfrm>
                <a:off x="2026" y="327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4" name="iśḻîḑe">
                <a:extLst>
                  <a:ext uri="{FF2B5EF4-FFF2-40B4-BE49-F238E27FC236}">
                    <a16:creationId xmlns:a16="http://schemas.microsoft.com/office/drawing/2014/main" id="{B481743D-4FB4-43CA-A031-CE04AFFC4CA8}"/>
                  </a:ext>
                </a:extLst>
              </p:cNvPr>
              <p:cNvSpPr/>
              <p:nvPr/>
            </p:nvSpPr>
            <p:spPr bwMode="auto">
              <a:xfrm>
                <a:off x="1966" y="3313"/>
                <a:ext cx="4" cy="2"/>
              </a:xfrm>
              <a:custGeom>
                <a:avLst/>
                <a:gdLst>
                  <a:gd name="T0" fmla="*/ 2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2"/>
                    </a:moveTo>
                    <a:cubicBezTo>
                      <a:pt x="3" y="2"/>
                      <a:pt x="3" y="0"/>
                      <a:pt x="2" y="0"/>
                    </a:cubicBezTo>
                    <a:cubicBezTo>
                      <a:pt x="0" y="0"/>
                      <a:pt x="0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5" name="ïṣlîḑê">
                <a:extLst>
                  <a:ext uri="{FF2B5EF4-FFF2-40B4-BE49-F238E27FC236}">
                    <a16:creationId xmlns:a16="http://schemas.microsoft.com/office/drawing/2014/main" id="{34AF7370-C099-4F9A-B8BA-E0BEF91166F9}"/>
                  </a:ext>
                </a:extLst>
              </p:cNvPr>
              <p:cNvSpPr/>
              <p:nvPr/>
            </p:nvSpPr>
            <p:spPr bwMode="auto">
              <a:xfrm>
                <a:off x="1975" y="3240"/>
                <a:ext cx="10" cy="12"/>
              </a:xfrm>
              <a:custGeom>
                <a:avLst/>
                <a:gdLst>
                  <a:gd name="T0" fmla="*/ 9 w 10"/>
                  <a:gd name="T1" fmla="*/ 2 h 11"/>
                  <a:gd name="T2" fmla="*/ 8 w 10"/>
                  <a:gd name="T3" fmla="*/ 0 h 11"/>
                  <a:gd name="T4" fmla="*/ 7 w 10"/>
                  <a:gd name="T5" fmla="*/ 0 h 11"/>
                  <a:gd name="T6" fmla="*/ 9 w 10"/>
                  <a:gd name="T7" fmla="*/ 2 h 11"/>
                  <a:gd name="T8" fmla="*/ 8 w 10"/>
                  <a:gd name="T9" fmla="*/ 8 h 11"/>
                  <a:gd name="T10" fmla="*/ 2 w 10"/>
                  <a:gd name="T11" fmla="*/ 10 h 11"/>
                  <a:gd name="T12" fmla="*/ 0 w 10"/>
                  <a:gd name="T13" fmla="*/ 9 h 11"/>
                  <a:gd name="T14" fmla="*/ 0 w 10"/>
                  <a:gd name="T15" fmla="*/ 9 h 11"/>
                  <a:gd name="T16" fmla="*/ 2 w 10"/>
                  <a:gd name="T17" fmla="*/ 10 h 11"/>
                  <a:gd name="T18" fmla="*/ 9 w 10"/>
                  <a:gd name="T19" fmla="*/ 8 h 11"/>
                  <a:gd name="T20" fmla="*/ 9 w 10"/>
                  <a:gd name="T2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1">
                    <a:moveTo>
                      <a:pt x="9" y="2"/>
                    </a:moveTo>
                    <a:cubicBezTo>
                      <a:pt x="9" y="1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9" y="2"/>
                    </a:cubicBezTo>
                    <a:cubicBezTo>
                      <a:pt x="10" y="3"/>
                      <a:pt x="10" y="6"/>
                      <a:pt x="8" y="8"/>
                    </a:cubicBezTo>
                    <a:cubicBezTo>
                      <a:pt x="6" y="10"/>
                      <a:pt x="4" y="10"/>
                      <a:pt x="2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1" y="10"/>
                      <a:pt x="2" y="10"/>
                    </a:cubicBezTo>
                    <a:cubicBezTo>
                      <a:pt x="4" y="11"/>
                      <a:pt x="7" y="11"/>
                      <a:pt x="9" y="8"/>
                    </a:cubicBezTo>
                    <a:cubicBezTo>
                      <a:pt x="10" y="6"/>
                      <a:pt x="10" y="3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6" name="ïślídé">
                <a:extLst>
                  <a:ext uri="{FF2B5EF4-FFF2-40B4-BE49-F238E27FC236}">
                    <a16:creationId xmlns:a16="http://schemas.microsoft.com/office/drawing/2014/main" id="{AA3AE6A3-A225-436B-A293-449729066E8A}"/>
                  </a:ext>
                </a:extLst>
              </p:cNvPr>
              <p:cNvSpPr/>
              <p:nvPr/>
            </p:nvSpPr>
            <p:spPr bwMode="auto">
              <a:xfrm>
                <a:off x="1966" y="3313"/>
                <a:ext cx="5" cy="5"/>
              </a:xfrm>
              <a:custGeom>
                <a:avLst/>
                <a:gdLst>
                  <a:gd name="T0" fmla="*/ 3 w 4"/>
                  <a:gd name="T1" fmla="*/ 4 h 5"/>
                  <a:gd name="T2" fmla="*/ 4 w 4"/>
                  <a:gd name="T3" fmla="*/ 1 h 5"/>
                  <a:gd name="T4" fmla="*/ 3 w 4"/>
                  <a:gd name="T5" fmla="*/ 0 h 5"/>
                  <a:gd name="T6" fmla="*/ 4 w 4"/>
                  <a:gd name="T7" fmla="*/ 1 h 5"/>
                  <a:gd name="T8" fmla="*/ 3 w 4"/>
                  <a:gd name="T9" fmla="*/ 3 h 5"/>
                  <a:gd name="T10" fmla="*/ 1 w 4"/>
                  <a:gd name="T11" fmla="*/ 4 h 5"/>
                  <a:gd name="T12" fmla="*/ 0 w 4"/>
                  <a:gd name="T13" fmla="*/ 3 h 5"/>
                  <a:gd name="T14" fmla="*/ 1 w 4"/>
                  <a:gd name="T15" fmla="*/ 4 h 5"/>
                  <a:gd name="T16" fmla="*/ 3 w 4"/>
                  <a:gd name="T1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5">
                    <a:moveTo>
                      <a:pt x="3" y="4"/>
                    </a:moveTo>
                    <a:cubicBezTo>
                      <a:pt x="4" y="3"/>
                      <a:pt x="4" y="2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2" y="5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7" name="i$lïḋê">
                <a:extLst>
                  <a:ext uri="{FF2B5EF4-FFF2-40B4-BE49-F238E27FC236}">
                    <a16:creationId xmlns:a16="http://schemas.microsoft.com/office/drawing/2014/main" id="{94FF765E-9908-4349-89BA-5B8D84E964DD}"/>
                  </a:ext>
                </a:extLst>
              </p:cNvPr>
              <p:cNvSpPr/>
              <p:nvPr/>
            </p:nvSpPr>
            <p:spPr bwMode="auto">
              <a:xfrm>
                <a:off x="1970" y="3342"/>
                <a:ext cx="7" cy="8"/>
              </a:xfrm>
              <a:custGeom>
                <a:avLst/>
                <a:gdLst>
                  <a:gd name="T0" fmla="*/ 7 w 7"/>
                  <a:gd name="T1" fmla="*/ 6 h 8"/>
                  <a:gd name="T2" fmla="*/ 5 w 7"/>
                  <a:gd name="T3" fmla="*/ 3 h 8"/>
                  <a:gd name="T4" fmla="*/ 2 w 7"/>
                  <a:gd name="T5" fmla="*/ 1 h 8"/>
                  <a:gd name="T6" fmla="*/ 0 w 7"/>
                  <a:gd name="T7" fmla="*/ 0 h 8"/>
                  <a:gd name="T8" fmla="*/ 5 w 7"/>
                  <a:gd name="T9" fmla="*/ 3 h 8"/>
                  <a:gd name="T10" fmla="*/ 7 w 7"/>
                  <a:gd name="T11" fmla="*/ 8 h 8"/>
                  <a:gd name="T12" fmla="*/ 7 w 7"/>
                  <a:gd name="T1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7" y="6"/>
                    </a:moveTo>
                    <a:cubicBezTo>
                      <a:pt x="6" y="5"/>
                      <a:pt x="6" y="4"/>
                      <a:pt x="5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3" y="1"/>
                      <a:pt x="5" y="3"/>
                    </a:cubicBezTo>
                    <a:cubicBezTo>
                      <a:pt x="7" y="5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8" name="iṧľïḋe">
                <a:extLst>
                  <a:ext uri="{FF2B5EF4-FFF2-40B4-BE49-F238E27FC236}">
                    <a16:creationId xmlns:a16="http://schemas.microsoft.com/office/drawing/2014/main" id="{07EF093B-C5B3-426D-91F6-D058EAB04894}"/>
                  </a:ext>
                </a:extLst>
              </p:cNvPr>
              <p:cNvSpPr/>
              <p:nvPr/>
            </p:nvSpPr>
            <p:spPr bwMode="auto">
              <a:xfrm>
                <a:off x="1990" y="3371"/>
                <a:ext cx="16" cy="5"/>
              </a:xfrm>
              <a:custGeom>
                <a:avLst/>
                <a:gdLst>
                  <a:gd name="T0" fmla="*/ 8 w 15"/>
                  <a:gd name="T1" fmla="*/ 1 h 4"/>
                  <a:gd name="T2" fmla="*/ 15 w 15"/>
                  <a:gd name="T3" fmla="*/ 4 h 4"/>
                  <a:gd name="T4" fmla="*/ 13 w 15"/>
                  <a:gd name="T5" fmla="*/ 2 h 4"/>
                  <a:gd name="T6" fmla="*/ 8 w 15"/>
                  <a:gd name="T7" fmla="*/ 0 h 4"/>
                  <a:gd name="T8" fmla="*/ 2 w 15"/>
                  <a:gd name="T9" fmla="*/ 0 h 4"/>
                  <a:gd name="T10" fmla="*/ 0 w 15"/>
                  <a:gd name="T11" fmla="*/ 0 h 4"/>
                  <a:gd name="T12" fmla="*/ 8 w 1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4">
                    <a:moveTo>
                      <a:pt x="8" y="1"/>
                    </a:moveTo>
                    <a:cubicBezTo>
                      <a:pt x="12" y="2"/>
                      <a:pt x="15" y="4"/>
                      <a:pt x="15" y="4"/>
                    </a:cubicBezTo>
                    <a:cubicBezTo>
                      <a:pt x="15" y="4"/>
                      <a:pt x="15" y="3"/>
                      <a:pt x="13" y="2"/>
                    </a:cubicBezTo>
                    <a:cubicBezTo>
                      <a:pt x="12" y="2"/>
                      <a:pt x="10" y="1"/>
                      <a:pt x="8" y="0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4" y="0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9" name="îSļîḍè">
                <a:extLst>
                  <a:ext uri="{FF2B5EF4-FFF2-40B4-BE49-F238E27FC236}">
                    <a16:creationId xmlns:a16="http://schemas.microsoft.com/office/drawing/2014/main" id="{843DC4AF-2C92-4213-A124-5455E626FF28}"/>
                  </a:ext>
                </a:extLst>
              </p:cNvPr>
              <p:cNvSpPr/>
              <p:nvPr/>
            </p:nvSpPr>
            <p:spPr bwMode="auto">
              <a:xfrm>
                <a:off x="1926" y="3087"/>
                <a:ext cx="70" cy="7"/>
              </a:xfrm>
              <a:custGeom>
                <a:avLst/>
                <a:gdLst>
                  <a:gd name="T0" fmla="*/ 34 w 66"/>
                  <a:gd name="T1" fmla="*/ 0 h 7"/>
                  <a:gd name="T2" fmla="*/ 33 w 66"/>
                  <a:gd name="T3" fmla="*/ 0 h 7"/>
                  <a:gd name="T4" fmla="*/ 32 w 66"/>
                  <a:gd name="T5" fmla="*/ 0 h 7"/>
                  <a:gd name="T6" fmla="*/ 9 w 66"/>
                  <a:gd name="T7" fmla="*/ 3 h 7"/>
                  <a:gd name="T8" fmla="*/ 3 w 66"/>
                  <a:gd name="T9" fmla="*/ 5 h 7"/>
                  <a:gd name="T10" fmla="*/ 0 w 66"/>
                  <a:gd name="T11" fmla="*/ 6 h 7"/>
                  <a:gd name="T12" fmla="*/ 3 w 66"/>
                  <a:gd name="T13" fmla="*/ 5 h 7"/>
                  <a:gd name="T14" fmla="*/ 9 w 66"/>
                  <a:gd name="T15" fmla="*/ 3 h 7"/>
                  <a:gd name="T16" fmla="*/ 19 w 66"/>
                  <a:gd name="T17" fmla="*/ 2 h 7"/>
                  <a:gd name="T18" fmla="*/ 11 w 66"/>
                  <a:gd name="T19" fmla="*/ 3 h 7"/>
                  <a:gd name="T20" fmla="*/ 4 w 66"/>
                  <a:gd name="T21" fmla="*/ 6 h 7"/>
                  <a:gd name="T22" fmla="*/ 2 w 66"/>
                  <a:gd name="T23" fmla="*/ 7 h 7"/>
                  <a:gd name="T24" fmla="*/ 4 w 66"/>
                  <a:gd name="T25" fmla="*/ 6 h 7"/>
                  <a:gd name="T26" fmla="*/ 11 w 66"/>
                  <a:gd name="T27" fmla="*/ 4 h 7"/>
                  <a:gd name="T28" fmla="*/ 33 w 66"/>
                  <a:gd name="T29" fmla="*/ 1 h 7"/>
                  <a:gd name="T30" fmla="*/ 55 w 66"/>
                  <a:gd name="T31" fmla="*/ 4 h 7"/>
                  <a:gd name="T32" fmla="*/ 62 w 66"/>
                  <a:gd name="T33" fmla="*/ 6 h 7"/>
                  <a:gd name="T34" fmla="*/ 64 w 66"/>
                  <a:gd name="T35" fmla="*/ 7 h 7"/>
                  <a:gd name="T36" fmla="*/ 62 w 66"/>
                  <a:gd name="T37" fmla="*/ 6 h 7"/>
                  <a:gd name="T38" fmla="*/ 55 w 66"/>
                  <a:gd name="T39" fmla="*/ 3 h 7"/>
                  <a:gd name="T40" fmla="*/ 47 w 66"/>
                  <a:gd name="T41" fmla="*/ 2 h 7"/>
                  <a:gd name="T42" fmla="*/ 57 w 66"/>
                  <a:gd name="T43" fmla="*/ 3 h 7"/>
                  <a:gd name="T44" fmla="*/ 63 w 66"/>
                  <a:gd name="T45" fmla="*/ 5 h 7"/>
                  <a:gd name="T46" fmla="*/ 66 w 66"/>
                  <a:gd name="T47" fmla="*/ 6 h 7"/>
                  <a:gd name="T48" fmla="*/ 63 w 66"/>
                  <a:gd name="T49" fmla="*/ 5 h 7"/>
                  <a:gd name="T50" fmla="*/ 57 w 66"/>
                  <a:gd name="T51" fmla="*/ 3 h 7"/>
                  <a:gd name="T52" fmla="*/ 34 w 66"/>
                  <a:gd name="T5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6" h="7">
                    <a:moveTo>
                      <a:pt x="34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23" y="0"/>
                      <a:pt x="15" y="2"/>
                      <a:pt x="9" y="3"/>
                    </a:cubicBezTo>
                    <a:cubicBezTo>
                      <a:pt x="7" y="4"/>
                      <a:pt x="4" y="5"/>
                      <a:pt x="3" y="5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3" y="5"/>
                    </a:cubicBezTo>
                    <a:cubicBezTo>
                      <a:pt x="4" y="5"/>
                      <a:pt x="7" y="4"/>
                      <a:pt x="9" y="3"/>
                    </a:cubicBezTo>
                    <a:cubicBezTo>
                      <a:pt x="12" y="3"/>
                      <a:pt x="15" y="2"/>
                      <a:pt x="19" y="2"/>
                    </a:cubicBezTo>
                    <a:cubicBezTo>
                      <a:pt x="16" y="2"/>
                      <a:pt x="13" y="3"/>
                      <a:pt x="11" y="3"/>
                    </a:cubicBezTo>
                    <a:cubicBezTo>
                      <a:pt x="8" y="4"/>
                      <a:pt x="6" y="5"/>
                      <a:pt x="4" y="6"/>
                    </a:cubicBezTo>
                    <a:cubicBezTo>
                      <a:pt x="3" y="6"/>
                      <a:pt x="2" y="7"/>
                      <a:pt x="2" y="7"/>
                    </a:cubicBezTo>
                    <a:cubicBezTo>
                      <a:pt x="2" y="7"/>
                      <a:pt x="3" y="6"/>
                      <a:pt x="4" y="6"/>
                    </a:cubicBezTo>
                    <a:cubicBezTo>
                      <a:pt x="6" y="5"/>
                      <a:pt x="8" y="4"/>
                      <a:pt x="11" y="4"/>
                    </a:cubicBezTo>
                    <a:cubicBezTo>
                      <a:pt x="16" y="2"/>
                      <a:pt x="24" y="1"/>
                      <a:pt x="33" y="1"/>
                    </a:cubicBezTo>
                    <a:cubicBezTo>
                      <a:pt x="42" y="1"/>
                      <a:pt x="50" y="2"/>
                      <a:pt x="55" y="4"/>
                    </a:cubicBezTo>
                    <a:cubicBezTo>
                      <a:pt x="58" y="4"/>
                      <a:pt x="60" y="5"/>
                      <a:pt x="62" y="6"/>
                    </a:cubicBezTo>
                    <a:cubicBezTo>
                      <a:pt x="63" y="6"/>
                      <a:pt x="64" y="7"/>
                      <a:pt x="64" y="7"/>
                    </a:cubicBezTo>
                    <a:cubicBezTo>
                      <a:pt x="64" y="7"/>
                      <a:pt x="63" y="6"/>
                      <a:pt x="62" y="6"/>
                    </a:cubicBezTo>
                    <a:cubicBezTo>
                      <a:pt x="60" y="5"/>
                      <a:pt x="58" y="4"/>
                      <a:pt x="55" y="3"/>
                    </a:cubicBezTo>
                    <a:cubicBezTo>
                      <a:pt x="53" y="3"/>
                      <a:pt x="50" y="2"/>
                      <a:pt x="47" y="2"/>
                    </a:cubicBezTo>
                    <a:cubicBezTo>
                      <a:pt x="51" y="2"/>
                      <a:pt x="54" y="3"/>
                      <a:pt x="57" y="3"/>
                    </a:cubicBezTo>
                    <a:cubicBezTo>
                      <a:pt x="59" y="4"/>
                      <a:pt x="62" y="5"/>
                      <a:pt x="63" y="5"/>
                    </a:cubicBezTo>
                    <a:cubicBezTo>
                      <a:pt x="65" y="6"/>
                      <a:pt x="66" y="6"/>
                      <a:pt x="66" y="6"/>
                    </a:cubicBezTo>
                    <a:cubicBezTo>
                      <a:pt x="66" y="6"/>
                      <a:pt x="65" y="6"/>
                      <a:pt x="63" y="5"/>
                    </a:cubicBezTo>
                    <a:cubicBezTo>
                      <a:pt x="62" y="5"/>
                      <a:pt x="59" y="4"/>
                      <a:pt x="57" y="3"/>
                    </a:cubicBezTo>
                    <a:cubicBezTo>
                      <a:pt x="51" y="2"/>
                      <a:pt x="43" y="0"/>
                      <a:pt x="3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0" name="îṧḷïḓè">
                <a:extLst>
                  <a:ext uri="{FF2B5EF4-FFF2-40B4-BE49-F238E27FC236}">
                    <a16:creationId xmlns:a16="http://schemas.microsoft.com/office/drawing/2014/main" id="{5411368E-1A40-4245-A7BE-10EA96CF68AE}"/>
                  </a:ext>
                </a:extLst>
              </p:cNvPr>
              <p:cNvSpPr/>
              <p:nvPr/>
            </p:nvSpPr>
            <p:spPr bwMode="auto">
              <a:xfrm>
                <a:off x="1935" y="3069"/>
                <a:ext cx="53" cy="14"/>
              </a:xfrm>
              <a:custGeom>
                <a:avLst/>
                <a:gdLst>
                  <a:gd name="T0" fmla="*/ 44 w 50"/>
                  <a:gd name="T1" fmla="*/ 7 h 14"/>
                  <a:gd name="T2" fmla="*/ 26 w 50"/>
                  <a:gd name="T3" fmla="*/ 0 h 14"/>
                  <a:gd name="T4" fmla="*/ 25 w 50"/>
                  <a:gd name="T5" fmla="*/ 0 h 14"/>
                  <a:gd name="T6" fmla="*/ 25 w 50"/>
                  <a:gd name="T7" fmla="*/ 0 h 14"/>
                  <a:gd name="T8" fmla="*/ 25 w 50"/>
                  <a:gd name="T9" fmla="*/ 0 h 14"/>
                  <a:gd name="T10" fmla="*/ 24 w 50"/>
                  <a:gd name="T11" fmla="*/ 0 h 14"/>
                  <a:gd name="T12" fmla="*/ 6 w 50"/>
                  <a:gd name="T13" fmla="*/ 7 h 14"/>
                  <a:gd name="T14" fmla="*/ 1 w 50"/>
                  <a:gd name="T15" fmla="*/ 11 h 14"/>
                  <a:gd name="T16" fmla="*/ 0 w 50"/>
                  <a:gd name="T17" fmla="*/ 13 h 14"/>
                  <a:gd name="T18" fmla="*/ 1 w 50"/>
                  <a:gd name="T19" fmla="*/ 11 h 14"/>
                  <a:gd name="T20" fmla="*/ 6 w 50"/>
                  <a:gd name="T21" fmla="*/ 7 h 14"/>
                  <a:gd name="T22" fmla="*/ 10 w 50"/>
                  <a:gd name="T23" fmla="*/ 4 h 14"/>
                  <a:gd name="T24" fmla="*/ 5 w 50"/>
                  <a:gd name="T25" fmla="*/ 8 h 14"/>
                  <a:gd name="T26" fmla="*/ 1 w 50"/>
                  <a:gd name="T27" fmla="*/ 13 h 14"/>
                  <a:gd name="T28" fmla="*/ 0 w 50"/>
                  <a:gd name="T29" fmla="*/ 14 h 14"/>
                  <a:gd name="T30" fmla="*/ 1 w 50"/>
                  <a:gd name="T31" fmla="*/ 13 h 14"/>
                  <a:gd name="T32" fmla="*/ 6 w 50"/>
                  <a:gd name="T33" fmla="*/ 8 h 14"/>
                  <a:gd name="T34" fmla="*/ 24 w 50"/>
                  <a:gd name="T35" fmla="*/ 0 h 14"/>
                  <a:gd name="T36" fmla="*/ 25 w 50"/>
                  <a:gd name="T37" fmla="*/ 0 h 14"/>
                  <a:gd name="T38" fmla="*/ 26 w 50"/>
                  <a:gd name="T39" fmla="*/ 0 h 14"/>
                  <a:gd name="T40" fmla="*/ 44 w 50"/>
                  <a:gd name="T41" fmla="*/ 8 h 14"/>
                  <a:gd name="T42" fmla="*/ 49 w 50"/>
                  <a:gd name="T43" fmla="*/ 13 h 14"/>
                  <a:gd name="T44" fmla="*/ 50 w 50"/>
                  <a:gd name="T45" fmla="*/ 14 h 14"/>
                  <a:gd name="T46" fmla="*/ 49 w 50"/>
                  <a:gd name="T47" fmla="*/ 13 h 14"/>
                  <a:gd name="T48" fmla="*/ 45 w 50"/>
                  <a:gd name="T49" fmla="*/ 8 h 14"/>
                  <a:gd name="T50" fmla="*/ 40 w 50"/>
                  <a:gd name="T51" fmla="*/ 4 h 14"/>
                  <a:gd name="T52" fmla="*/ 44 w 50"/>
                  <a:gd name="T53" fmla="*/ 7 h 14"/>
                  <a:gd name="T54" fmla="*/ 49 w 50"/>
                  <a:gd name="T55" fmla="*/ 11 h 14"/>
                  <a:gd name="T56" fmla="*/ 50 w 50"/>
                  <a:gd name="T57" fmla="*/ 13 h 14"/>
                  <a:gd name="T58" fmla="*/ 49 w 50"/>
                  <a:gd name="T59" fmla="*/ 11 h 14"/>
                  <a:gd name="T60" fmla="*/ 44 w 50"/>
                  <a:gd name="T61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0" h="14">
                    <a:moveTo>
                      <a:pt x="44" y="7"/>
                    </a:moveTo>
                    <a:cubicBezTo>
                      <a:pt x="40" y="4"/>
                      <a:pt x="34" y="0"/>
                      <a:pt x="26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6" y="0"/>
                      <a:pt x="10" y="4"/>
                      <a:pt x="6" y="7"/>
                    </a:cubicBezTo>
                    <a:cubicBezTo>
                      <a:pt x="4" y="9"/>
                      <a:pt x="2" y="10"/>
                      <a:pt x="1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1" y="11"/>
                    </a:cubicBezTo>
                    <a:cubicBezTo>
                      <a:pt x="2" y="10"/>
                      <a:pt x="4" y="9"/>
                      <a:pt x="6" y="7"/>
                    </a:cubicBezTo>
                    <a:cubicBezTo>
                      <a:pt x="7" y="6"/>
                      <a:pt x="8" y="5"/>
                      <a:pt x="10" y="4"/>
                    </a:cubicBezTo>
                    <a:cubicBezTo>
                      <a:pt x="8" y="5"/>
                      <a:pt x="7" y="7"/>
                      <a:pt x="5" y="8"/>
                    </a:cubicBezTo>
                    <a:cubicBezTo>
                      <a:pt x="3" y="10"/>
                      <a:pt x="2" y="11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1" y="13"/>
                    </a:cubicBezTo>
                    <a:cubicBezTo>
                      <a:pt x="2" y="11"/>
                      <a:pt x="4" y="10"/>
                      <a:pt x="6" y="8"/>
                    </a:cubicBezTo>
                    <a:cubicBezTo>
                      <a:pt x="9" y="4"/>
                      <a:pt x="16" y="1"/>
                      <a:pt x="24" y="0"/>
                    </a:cubicBezTo>
                    <a:cubicBezTo>
                      <a:pt x="24" y="0"/>
                      <a:pt x="25" y="0"/>
                      <a:pt x="25" y="0"/>
                    </a:cubicBezTo>
                    <a:cubicBezTo>
                      <a:pt x="25" y="0"/>
                      <a:pt x="26" y="0"/>
                      <a:pt x="26" y="0"/>
                    </a:cubicBezTo>
                    <a:cubicBezTo>
                      <a:pt x="34" y="1"/>
                      <a:pt x="41" y="4"/>
                      <a:pt x="44" y="8"/>
                    </a:cubicBezTo>
                    <a:cubicBezTo>
                      <a:pt x="46" y="10"/>
                      <a:pt x="48" y="11"/>
                      <a:pt x="49" y="13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50" y="14"/>
                      <a:pt x="50" y="14"/>
                      <a:pt x="49" y="13"/>
                    </a:cubicBezTo>
                    <a:cubicBezTo>
                      <a:pt x="48" y="11"/>
                      <a:pt x="47" y="10"/>
                      <a:pt x="45" y="8"/>
                    </a:cubicBezTo>
                    <a:cubicBezTo>
                      <a:pt x="43" y="7"/>
                      <a:pt x="42" y="5"/>
                      <a:pt x="40" y="4"/>
                    </a:cubicBezTo>
                    <a:cubicBezTo>
                      <a:pt x="42" y="5"/>
                      <a:pt x="43" y="6"/>
                      <a:pt x="44" y="7"/>
                    </a:cubicBezTo>
                    <a:cubicBezTo>
                      <a:pt x="46" y="9"/>
                      <a:pt x="48" y="10"/>
                      <a:pt x="49" y="11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3"/>
                      <a:pt x="50" y="13"/>
                      <a:pt x="49" y="11"/>
                    </a:cubicBezTo>
                    <a:cubicBezTo>
                      <a:pt x="48" y="10"/>
                      <a:pt x="46" y="9"/>
                      <a:pt x="4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íṩlîḑé">
                <a:extLst>
                  <a:ext uri="{FF2B5EF4-FFF2-40B4-BE49-F238E27FC236}">
                    <a16:creationId xmlns:a16="http://schemas.microsoft.com/office/drawing/2014/main" id="{528BD83A-21BE-48CB-8EDA-C592D365AC5F}"/>
                  </a:ext>
                </a:extLst>
              </p:cNvPr>
              <p:cNvSpPr/>
              <p:nvPr/>
            </p:nvSpPr>
            <p:spPr bwMode="auto">
              <a:xfrm>
                <a:off x="1932" y="3071"/>
                <a:ext cx="58" cy="17"/>
              </a:xfrm>
              <a:custGeom>
                <a:avLst/>
                <a:gdLst>
                  <a:gd name="T0" fmla="*/ 48 w 54"/>
                  <a:gd name="T1" fmla="*/ 9 h 16"/>
                  <a:gd name="T2" fmla="*/ 40 w 54"/>
                  <a:gd name="T3" fmla="*/ 3 h 16"/>
                  <a:gd name="T4" fmla="*/ 28 w 54"/>
                  <a:gd name="T5" fmla="*/ 0 h 16"/>
                  <a:gd name="T6" fmla="*/ 27 w 54"/>
                  <a:gd name="T7" fmla="*/ 0 h 16"/>
                  <a:gd name="T8" fmla="*/ 26 w 54"/>
                  <a:gd name="T9" fmla="*/ 0 h 16"/>
                  <a:gd name="T10" fmla="*/ 14 w 54"/>
                  <a:gd name="T11" fmla="*/ 3 h 16"/>
                  <a:gd name="T12" fmla="*/ 6 w 54"/>
                  <a:gd name="T13" fmla="*/ 9 h 16"/>
                  <a:gd name="T14" fmla="*/ 1 w 54"/>
                  <a:gd name="T15" fmla="*/ 14 h 16"/>
                  <a:gd name="T16" fmla="*/ 0 w 54"/>
                  <a:gd name="T17" fmla="*/ 16 h 16"/>
                  <a:gd name="T18" fmla="*/ 1 w 54"/>
                  <a:gd name="T19" fmla="*/ 14 h 16"/>
                  <a:gd name="T20" fmla="*/ 6 w 54"/>
                  <a:gd name="T21" fmla="*/ 9 h 16"/>
                  <a:gd name="T22" fmla="*/ 23 w 54"/>
                  <a:gd name="T23" fmla="*/ 1 h 16"/>
                  <a:gd name="T24" fmla="*/ 16 w 54"/>
                  <a:gd name="T25" fmla="*/ 3 h 16"/>
                  <a:gd name="T26" fmla="*/ 8 w 54"/>
                  <a:gd name="T27" fmla="*/ 9 h 16"/>
                  <a:gd name="T28" fmla="*/ 1 w 54"/>
                  <a:gd name="T29" fmla="*/ 16 h 16"/>
                  <a:gd name="T30" fmla="*/ 8 w 54"/>
                  <a:gd name="T31" fmla="*/ 9 h 16"/>
                  <a:gd name="T32" fmla="*/ 16 w 54"/>
                  <a:gd name="T33" fmla="*/ 4 h 16"/>
                  <a:gd name="T34" fmla="*/ 27 w 54"/>
                  <a:gd name="T35" fmla="*/ 1 h 16"/>
                  <a:gd name="T36" fmla="*/ 38 w 54"/>
                  <a:gd name="T37" fmla="*/ 4 h 16"/>
                  <a:gd name="T38" fmla="*/ 46 w 54"/>
                  <a:gd name="T39" fmla="*/ 9 h 16"/>
                  <a:gd name="T40" fmla="*/ 53 w 54"/>
                  <a:gd name="T41" fmla="*/ 16 h 16"/>
                  <a:gd name="T42" fmla="*/ 46 w 54"/>
                  <a:gd name="T43" fmla="*/ 9 h 16"/>
                  <a:gd name="T44" fmla="*/ 38 w 54"/>
                  <a:gd name="T45" fmla="*/ 3 h 16"/>
                  <a:gd name="T46" fmla="*/ 31 w 54"/>
                  <a:gd name="T47" fmla="*/ 1 h 16"/>
                  <a:gd name="T48" fmla="*/ 48 w 54"/>
                  <a:gd name="T49" fmla="*/ 9 h 16"/>
                  <a:gd name="T50" fmla="*/ 53 w 54"/>
                  <a:gd name="T51" fmla="*/ 14 h 16"/>
                  <a:gd name="T52" fmla="*/ 54 w 54"/>
                  <a:gd name="T53" fmla="*/ 16 h 16"/>
                  <a:gd name="T54" fmla="*/ 53 w 54"/>
                  <a:gd name="T55" fmla="*/ 14 h 16"/>
                  <a:gd name="T56" fmla="*/ 48 w 54"/>
                  <a:gd name="T57" fmla="*/ 9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4" h="16">
                    <a:moveTo>
                      <a:pt x="48" y="9"/>
                    </a:moveTo>
                    <a:cubicBezTo>
                      <a:pt x="46" y="7"/>
                      <a:pt x="43" y="5"/>
                      <a:pt x="40" y="3"/>
                    </a:cubicBezTo>
                    <a:cubicBezTo>
                      <a:pt x="36" y="1"/>
                      <a:pt x="32" y="0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7" y="0"/>
                      <a:pt x="26" y="0"/>
                      <a:pt x="26" y="0"/>
                    </a:cubicBezTo>
                    <a:cubicBezTo>
                      <a:pt x="22" y="0"/>
                      <a:pt x="18" y="1"/>
                      <a:pt x="14" y="3"/>
                    </a:cubicBezTo>
                    <a:cubicBezTo>
                      <a:pt x="11" y="5"/>
                      <a:pt x="8" y="7"/>
                      <a:pt x="6" y="9"/>
                    </a:cubicBezTo>
                    <a:cubicBezTo>
                      <a:pt x="4" y="11"/>
                      <a:pt x="2" y="13"/>
                      <a:pt x="1" y="14"/>
                    </a:cubicBezTo>
                    <a:cubicBezTo>
                      <a:pt x="0" y="15"/>
                      <a:pt x="0" y="16"/>
                      <a:pt x="0" y="16"/>
                    </a:cubicBezTo>
                    <a:cubicBezTo>
                      <a:pt x="0" y="16"/>
                      <a:pt x="0" y="15"/>
                      <a:pt x="1" y="14"/>
                    </a:cubicBezTo>
                    <a:cubicBezTo>
                      <a:pt x="2" y="13"/>
                      <a:pt x="4" y="11"/>
                      <a:pt x="6" y="9"/>
                    </a:cubicBezTo>
                    <a:cubicBezTo>
                      <a:pt x="10" y="6"/>
                      <a:pt x="16" y="2"/>
                      <a:pt x="23" y="1"/>
                    </a:cubicBezTo>
                    <a:cubicBezTo>
                      <a:pt x="21" y="1"/>
                      <a:pt x="18" y="2"/>
                      <a:pt x="16" y="3"/>
                    </a:cubicBezTo>
                    <a:cubicBezTo>
                      <a:pt x="13" y="5"/>
                      <a:pt x="10" y="7"/>
                      <a:pt x="8" y="9"/>
                    </a:cubicBezTo>
                    <a:cubicBezTo>
                      <a:pt x="3" y="13"/>
                      <a:pt x="1" y="16"/>
                      <a:pt x="1" y="16"/>
                    </a:cubicBezTo>
                    <a:cubicBezTo>
                      <a:pt x="1" y="16"/>
                      <a:pt x="3" y="13"/>
                      <a:pt x="8" y="9"/>
                    </a:cubicBezTo>
                    <a:cubicBezTo>
                      <a:pt x="10" y="8"/>
                      <a:pt x="13" y="6"/>
                      <a:pt x="16" y="4"/>
                    </a:cubicBezTo>
                    <a:cubicBezTo>
                      <a:pt x="19" y="2"/>
                      <a:pt x="23" y="1"/>
                      <a:pt x="27" y="1"/>
                    </a:cubicBezTo>
                    <a:cubicBezTo>
                      <a:pt x="31" y="1"/>
                      <a:pt x="35" y="2"/>
                      <a:pt x="38" y="4"/>
                    </a:cubicBezTo>
                    <a:cubicBezTo>
                      <a:pt x="41" y="6"/>
                      <a:pt x="44" y="8"/>
                      <a:pt x="46" y="9"/>
                    </a:cubicBezTo>
                    <a:cubicBezTo>
                      <a:pt x="51" y="13"/>
                      <a:pt x="53" y="16"/>
                      <a:pt x="53" y="16"/>
                    </a:cubicBezTo>
                    <a:cubicBezTo>
                      <a:pt x="53" y="16"/>
                      <a:pt x="51" y="13"/>
                      <a:pt x="46" y="9"/>
                    </a:cubicBezTo>
                    <a:cubicBezTo>
                      <a:pt x="44" y="7"/>
                      <a:pt x="41" y="5"/>
                      <a:pt x="38" y="3"/>
                    </a:cubicBezTo>
                    <a:cubicBezTo>
                      <a:pt x="36" y="2"/>
                      <a:pt x="33" y="1"/>
                      <a:pt x="31" y="1"/>
                    </a:cubicBezTo>
                    <a:cubicBezTo>
                      <a:pt x="38" y="2"/>
                      <a:pt x="44" y="6"/>
                      <a:pt x="48" y="9"/>
                    </a:cubicBezTo>
                    <a:cubicBezTo>
                      <a:pt x="50" y="11"/>
                      <a:pt x="52" y="13"/>
                      <a:pt x="53" y="14"/>
                    </a:cubicBezTo>
                    <a:cubicBezTo>
                      <a:pt x="54" y="15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3" y="14"/>
                    </a:cubicBezTo>
                    <a:cubicBezTo>
                      <a:pt x="52" y="13"/>
                      <a:pt x="50" y="11"/>
                      <a:pt x="4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iSľiḑé">
                <a:extLst>
                  <a:ext uri="{FF2B5EF4-FFF2-40B4-BE49-F238E27FC236}">
                    <a16:creationId xmlns:a16="http://schemas.microsoft.com/office/drawing/2014/main" id="{EAC92957-2F0E-460C-AE1A-871BCD123359}"/>
                  </a:ext>
                </a:extLst>
              </p:cNvPr>
              <p:cNvSpPr/>
              <p:nvPr/>
            </p:nvSpPr>
            <p:spPr bwMode="auto">
              <a:xfrm>
                <a:off x="1976" y="3118"/>
                <a:ext cx="53" cy="63"/>
              </a:xfrm>
              <a:custGeom>
                <a:avLst/>
                <a:gdLst>
                  <a:gd name="T0" fmla="*/ 12 w 50"/>
                  <a:gd name="T1" fmla="*/ 1 h 59"/>
                  <a:gd name="T2" fmla="*/ 25 w 50"/>
                  <a:gd name="T3" fmla="*/ 5 h 59"/>
                  <a:gd name="T4" fmla="*/ 32 w 50"/>
                  <a:gd name="T5" fmla="*/ 10 h 59"/>
                  <a:gd name="T6" fmla="*/ 36 w 50"/>
                  <a:gd name="T7" fmla="*/ 18 h 59"/>
                  <a:gd name="T8" fmla="*/ 47 w 50"/>
                  <a:gd name="T9" fmla="*/ 47 h 59"/>
                  <a:gd name="T10" fmla="*/ 50 w 50"/>
                  <a:gd name="T11" fmla="*/ 59 h 59"/>
                  <a:gd name="T12" fmla="*/ 47 w 50"/>
                  <a:gd name="T13" fmla="*/ 47 h 59"/>
                  <a:gd name="T14" fmla="*/ 37 w 50"/>
                  <a:gd name="T15" fmla="*/ 17 h 59"/>
                  <a:gd name="T16" fmla="*/ 32 w 50"/>
                  <a:gd name="T17" fmla="*/ 10 h 59"/>
                  <a:gd name="T18" fmla="*/ 26 w 50"/>
                  <a:gd name="T19" fmla="*/ 5 h 59"/>
                  <a:gd name="T20" fmla="*/ 12 w 50"/>
                  <a:gd name="T21" fmla="*/ 1 h 59"/>
                  <a:gd name="T22" fmla="*/ 3 w 50"/>
                  <a:gd name="T23" fmla="*/ 0 h 59"/>
                  <a:gd name="T24" fmla="*/ 0 w 50"/>
                  <a:gd name="T25" fmla="*/ 0 h 59"/>
                  <a:gd name="T26" fmla="*/ 3 w 50"/>
                  <a:gd name="T27" fmla="*/ 0 h 59"/>
                  <a:gd name="T28" fmla="*/ 12 w 50"/>
                  <a:gd name="T29" fmla="*/ 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59">
                    <a:moveTo>
                      <a:pt x="12" y="1"/>
                    </a:moveTo>
                    <a:cubicBezTo>
                      <a:pt x="16" y="2"/>
                      <a:pt x="21" y="3"/>
                      <a:pt x="25" y="5"/>
                    </a:cubicBezTo>
                    <a:cubicBezTo>
                      <a:pt x="28" y="7"/>
                      <a:pt x="30" y="8"/>
                      <a:pt x="32" y="10"/>
                    </a:cubicBezTo>
                    <a:cubicBezTo>
                      <a:pt x="34" y="12"/>
                      <a:pt x="35" y="15"/>
                      <a:pt x="36" y="18"/>
                    </a:cubicBezTo>
                    <a:cubicBezTo>
                      <a:pt x="41" y="29"/>
                      <a:pt x="45" y="39"/>
                      <a:pt x="47" y="47"/>
                    </a:cubicBezTo>
                    <a:cubicBezTo>
                      <a:pt x="49" y="54"/>
                      <a:pt x="50" y="59"/>
                      <a:pt x="50" y="59"/>
                    </a:cubicBezTo>
                    <a:cubicBezTo>
                      <a:pt x="50" y="59"/>
                      <a:pt x="49" y="54"/>
                      <a:pt x="47" y="47"/>
                    </a:cubicBezTo>
                    <a:cubicBezTo>
                      <a:pt x="45" y="39"/>
                      <a:pt x="42" y="29"/>
                      <a:pt x="37" y="17"/>
                    </a:cubicBezTo>
                    <a:cubicBezTo>
                      <a:pt x="36" y="15"/>
                      <a:pt x="34" y="12"/>
                      <a:pt x="32" y="10"/>
                    </a:cubicBezTo>
                    <a:cubicBezTo>
                      <a:pt x="30" y="8"/>
                      <a:pt x="28" y="6"/>
                      <a:pt x="26" y="5"/>
                    </a:cubicBezTo>
                    <a:cubicBezTo>
                      <a:pt x="21" y="2"/>
                      <a:pt x="16" y="1"/>
                      <a:pt x="12" y="1"/>
                    </a:cubicBezTo>
                    <a:cubicBezTo>
                      <a:pt x="9" y="0"/>
                      <a:pt x="5" y="0"/>
                      <a:pt x="3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5" y="0"/>
                      <a:pt x="9" y="0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iś1iḑê">
                <a:extLst>
                  <a:ext uri="{FF2B5EF4-FFF2-40B4-BE49-F238E27FC236}">
                    <a16:creationId xmlns:a16="http://schemas.microsoft.com/office/drawing/2014/main" id="{B87D7F3C-CC46-480D-9D61-5FF624B7F6F6}"/>
                  </a:ext>
                </a:extLst>
              </p:cNvPr>
              <p:cNvSpPr/>
              <p:nvPr/>
            </p:nvSpPr>
            <p:spPr bwMode="auto">
              <a:xfrm>
                <a:off x="1985" y="3123"/>
                <a:ext cx="34" cy="32"/>
              </a:xfrm>
              <a:custGeom>
                <a:avLst/>
                <a:gdLst>
                  <a:gd name="T0" fmla="*/ 21 w 32"/>
                  <a:gd name="T1" fmla="*/ 9 h 31"/>
                  <a:gd name="T2" fmla="*/ 7 w 32"/>
                  <a:gd name="T3" fmla="*/ 0 h 31"/>
                  <a:gd name="T4" fmla="*/ 2 w 32"/>
                  <a:gd name="T5" fmla="*/ 0 h 31"/>
                  <a:gd name="T6" fmla="*/ 0 w 32"/>
                  <a:gd name="T7" fmla="*/ 0 h 31"/>
                  <a:gd name="T8" fmla="*/ 2 w 32"/>
                  <a:gd name="T9" fmla="*/ 0 h 31"/>
                  <a:gd name="T10" fmla="*/ 7 w 32"/>
                  <a:gd name="T11" fmla="*/ 0 h 31"/>
                  <a:gd name="T12" fmla="*/ 21 w 32"/>
                  <a:gd name="T13" fmla="*/ 9 h 31"/>
                  <a:gd name="T14" fmla="*/ 29 w 32"/>
                  <a:gd name="T15" fmla="*/ 24 h 31"/>
                  <a:gd name="T16" fmla="*/ 32 w 32"/>
                  <a:gd name="T17" fmla="*/ 31 h 31"/>
                  <a:gd name="T18" fmla="*/ 30 w 32"/>
                  <a:gd name="T19" fmla="*/ 24 h 31"/>
                  <a:gd name="T20" fmla="*/ 21 w 32"/>
                  <a:gd name="T21" fmla="*/ 9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" h="31">
                    <a:moveTo>
                      <a:pt x="21" y="9"/>
                    </a:moveTo>
                    <a:cubicBezTo>
                      <a:pt x="17" y="4"/>
                      <a:pt x="12" y="1"/>
                      <a:pt x="7" y="0"/>
                    </a:cubicBezTo>
                    <a:cubicBezTo>
                      <a:pt x="5" y="0"/>
                      <a:pt x="3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5" y="0"/>
                      <a:pt x="7" y="0"/>
                    </a:cubicBezTo>
                    <a:cubicBezTo>
                      <a:pt x="11" y="1"/>
                      <a:pt x="17" y="4"/>
                      <a:pt x="21" y="9"/>
                    </a:cubicBezTo>
                    <a:cubicBezTo>
                      <a:pt x="25" y="15"/>
                      <a:pt x="28" y="20"/>
                      <a:pt x="29" y="24"/>
                    </a:cubicBezTo>
                    <a:cubicBezTo>
                      <a:pt x="31" y="28"/>
                      <a:pt x="32" y="31"/>
                      <a:pt x="32" y="31"/>
                    </a:cubicBezTo>
                    <a:cubicBezTo>
                      <a:pt x="32" y="31"/>
                      <a:pt x="31" y="28"/>
                      <a:pt x="30" y="24"/>
                    </a:cubicBezTo>
                    <a:cubicBezTo>
                      <a:pt x="28" y="20"/>
                      <a:pt x="26" y="14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ïšľidé">
                <a:extLst>
                  <a:ext uri="{FF2B5EF4-FFF2-40B4-BE49-F238E27FC236}">
                    <a16:creationId xmlns:a16="http://schemas.microsoft.com/office/drawing/2014/main" id="{61B1AECD-77BA-4790-BA6E-6BA11F527DF8}"/>
                  </a:ext>
                </a:extLst>
              </p:cNvPr>
              <p:cNvSpPr/>
              <p:nvPr/>
            </p:nvSpPr>
            <p:spPr bwMode="auto">
              <a:xfrm>
                <a:off x="2058" y="3347"/>
                <a:ext cx="4" cy="73"/>
              </a:xfrm>
              <a:custGeom>
                <a:avLst/>
                <a:gdLst>
                  <a:gd name="T0" fmla="*/ 2 w 4"/>
                  <a:gd name="T1" fmla="*/ 35 h 69"/>
                  <a:gd name="T2" fmla="*/ 2 w 4"/>
                  <a:gd name="T3" fmla="*/ 69 h 69"/>
                  <a:gd name="T4" fmla="*/ 3 w 4"/>
                  <a:gd name="T5" fmla="*/ 35 h 69"/>
                  <a:gd name="T6" fmla="*/ 0 w 4"/>
                  <a:gd name="T7" fmla="*/ 0 h 69"/>
                  <a:gd name="T8" fmla="*/ 2 w 4"/>
                  <a:gd name="T9" fmla="*/ 35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9">
                    <a:moveTo>
                      <a:pt x="2" y="35"/>
                    </a:moveTo>
                    <a:cubicBezTo>
                      <a:pt x="3" y="54"/>
                      <a:pt x="2" y="69"/>
                      <a:pt x="2" y="69"/>
                    </a:cubicBezTo>
                    <a:cubicBezTo>
                      <a:pt x="2" y="69"/>
                      <a:pt x="4" y="54"/>
                      <a:pt x="3" y="35"/>
                    </a:cubicBezTo>
                    <a:cubicBezTo>
                      <a:pt x="2" y="15"/>
                      <a:pt x="0" y="0"/>
                      <a:pt x="0" y="0"/>
                    </a:cubicBezTo>
                    <a:cubicBezTo>
                      <a:pt x="0" y="0"/>
                      <a:pt x="2" y="15"/>
                      <a:pt x="2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í$ḻïďè">
                <a:extLst>
                  <a:ext uri="{FF2B5EF4-FFF2-40B4-BE49-F238E27FC236}">
                    <a16:creationId xmlns:a16="http://schemas.microsoft.com/office/drawing/2014/main" id="{DDF71F2C-58D8-4128-A3CE-00ACD5BB3D11}"/>
                  </a:ext>
                </a:extLst>
              </p:cNvPr>
              <p:cNvSpPr/>
              <p:nvPr/>
            </p:nvSpPr>
            <p:spPr bwMode="auto">
              <a:xfrm>
                <a:off x="2056" y="3562"/>
                <a:ext cx="5" cy="64"/>
              </a:xfrm>
              <a:custGeom>
                <a:avLst/>
                <a:gdLst>
                  <a:gd name="T0" fmla="*/ 2 w 4"/>
                  <a:gd name="T1" fmla="*/ 31 h 61"/>
                  <a:gd name="T2" fmla="*/ 4 w 4"/>
                  <a:gd name="T3" fmla="*/ 0 h 61"/>
                  <a:gd name="T4" fmla="*/ 2 w 4"/>
                  <a:gd name="T5" fmla="*/ 30 h 61"/>
                  <a:gd name="T6" fmla="*/ 0 w 4"/>
                  <a:gd name="T7" fmla="*/ 61 h 61"/>
                  <a:gd name="T8" fmla="*/ 2 w 4"/>
                  <a:gd name="T9" fmla="*/ 3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1">
                    <a:moveTo>
                      <a:pt x="2" y="31"/>
                    </a:moveTo>
                    <a:cubicBezTo>
                      <a:pt x="3" y="14"/>
                      <a:pt x="4" y="0"/>
                      <a:pt x="4" y="0"/>
                    </a:cubicBezTo>
                    <a:cubicBezTo>
                      <a:pt x="4" y="0"/>
                      <a:pt x="3" y="14"/>
                      <a:pt x="2" y="30"/>
                    </a:cubicBezTo>
                    <a:cubicBezTo>
                      <a:pt x="1" y="47"/>
                      <a:pt x="0" y="61"/>
                      <a:pt x="0" y="61"/>
                    </a:cubicBezTo>
                    <a:cubicBezTo>
                      <a:pt x="0" y="61"/>
                      <a:pt x="1" y="47"/>
                      <a:pt x="2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ïsľïḑé">
                <a:extLst>
                  <a:ext uri="{FF2B5EF4-FFF2-40B4-BE49-F238E27FC236}">
                    <a16:creationId xmlns:a16="http://schemas.microsoft.com/office/drawing/2014/main" id="{D47D6B39-4E02-4DB9-B794-927E3333D192}"/>
                  </a:ext>
                </a:extLst>
              </p:cNvPr>
              <p:cNvSpPr/>
              <p:nvPr/>
            </p:nvSpPr>
            <p:spPr bwMode="auto">
              <a:xfrm>
                <a:off x="2130" y="2926"/>
                <a:ext cx="15" cy="89"/>
              </a:xfrm>
              <a:custGeom>
                <a:avLst/>
                <a:gdLst>
                  <a:gd name="T0" fmla="*/ 4 w 15"/>
                  <a:gd name="T1" fmla="*/ 82 h 84"/>
                  <a:gd name="T2" fmla="*/ 8 w 15"/>
                  <a:gd name="T3" fmla="*/ 84 h 84"/>
                  <a:gd name="T4" fmla="*/ 11 w 15"/>
                  <a:gd name="T5" fmla="*/ 83 h 84"/>
                  <a:gd name="T6" fmla="*/ 8 w 15"/>
                  <a:gd name="T7" fmla="*/ 83 h 84"/>
                  <a:gd name="T8" fmla="*/ 4 w 15"/>
                  <a:gd name="T9" fmla="*/ 81 h 84"/>
                  <a:gd name="T10" fmla="*/ 2 w 15"/>
                  <a:gd name="T11" fmla="*/ 77 h 84"/>
                  <a:gd name="T12" fmla="*/ 3 w 15"/>
                  <a:gd name="T13" fmla="*/ 44 h 84"/>
                  <a:gd name="T14" fmla="*/ 11 w 15"/>
                  <a:gd name="T15" fmla="*/ 13 h 84"/>
                  <a:gd name="T16" fmla="*/ 15 w 15"/>
                  <a:gd name="T17" fmla="*/ 0 h 84"/>
                  <a:gd name="T18" fmla="*/ 11 w 15"/>
                  <a:gd name="T19" fmla="*/ 13 h 84"/>
                  <a:gd name="T20" fmla="*/ 2 w 15"/>
                  <a:gd name="T21" fmla="*/ 44 h 84"/>
                  <a:gd name="T22" fmla="*/ 1 w 15"/>
                  <a:gd name="T23" fmla="*/ 77 h 84"/>
                  <a:gd name="T24" fmla="*/ 4 w 15"/>
                  <a:gd name="T25" fmla="*/ 8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" h="84">
                    <a:moveTo>
                      <a:pt x="4" y="82"/>
                    </a:moveTo>
                    <a:cubicBezTo>
                      <a:pt x="5" y="83"/>
                      <a:pt x="6" y="83"/>
                      <a:pt x="8" y="84"/>
                    </a:cubicBezTo>
                    <a:cubicBezTo>
                      <a:pt x="10" y="84"/>
                      <a:pt x="11" y="83"/>
                      <a:pt x="11" y="83"/>
                    </a:cubicBezTo>
                    <a:cubicBezTo>
                      <a:pt x="11" y="83"/>
                      <a:pt x="10" y="84"/>
                      <a:pt x="8" y="83"/>
                    </a:cubicBezTo>
                    <a:cubicBezTo>
                      <a:pt x="6" y="83"/>
                      <a:pt x="5" y="83"/>
                      <a:pt x="4" y="81"/>
                    </a:cubicBezTo>
                    <a:cubicBezTo>
                      <a:pt x="3" y="80"/>
                      <a:pt x="2" y="79"/>
                      <a:pt x="2" y="77"/>
                    </a:cubicBezTo>
                    <a:cubicBezTo>
                      <a:pt x="0" y="68"/>
                      <a:pt x="0" y="57"/>
                      <a:pt x="3" y="44"/>
                    </a:cubicBezTo>
                    <a:cubicBezTo>
                      <a:pt x="5" y="32"/>
                      <a:pt x="8" y="21"/>
                      <a:pt x="11" y="13"/>
                    </a:cubicBezTo>
                    <a:cubicBezTo>
                      <a:pt x="14" y="5"/>
                      <a:pt x="15" y="0"/>
                      <a:pt x="15" y="0"/>
                    </a:cubicBezTo>
                    <a:cubicBezTo>
                      <a:pt x="15" y="0"/>
                      <a:pt x="13" y="5"/>
                      <a:pt x="11" y="13"/>
                    </a:cubicBezTo>
                    <a:cubicBezTo>
                      <a:pt x="8" y="21"/>
                      <a:pt x="4" y="32"/>
                      <a:pt x="2" y="44"/>
                    </a:cubicBezTo>
                    <a:cubicBezTo>
                      <a:pt x="0" y="57"/>
                      <a:pt x="0" y="68"/>
                      <a:pt x="1" y="77"/>
                    </a:cubicBezTo>
                    <a:cubicBezTo>
                      <a:pt x="2" y="79"/>
                      <a:pt x="3" y="80"/>
                      <a:pt x="4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îṣlïḓe">
                <a:extLst>
                  <a:ext uri="{FF2B5EF4-FFF2-40B4-BE49-F238E27FC236}">
                    <a16:creationId xmlns:a16="http://schemas.microsoft.com/office/drawing/2014/main" id="{4314A126-1D0E-4439-BF51-982304B6EE35}"/>
                  </a:ext>
                </a:extLst>
              </p:cNvPr>
              <p:cNvSpPr/>
              <p:nvPr/>
            </p:nvSpPr>
            <p:spPr bwMode="auto">
              <a:xfrm>
                <a:off x="2133" y="2954"/>
                <a:ext cx="8" cy="59"/>
              </a:xfrm>
              <a:custGeom>
                <a:avLst/>
                <a:gdLst>
                  <a:gd name="T0" fmla="*/ 1 w 8"/>
                  <a:gd name="T1" fmla="*/ 29 h 55"/>
                  <a:gd name="T2" fmla="*/ 0 w 8"/>
                  <a:gd name="T3" fmla="*/ 41 h 55"/>
                  <a:gd name="T4" fmla="*/ 1 w 8"/>
                  <a:gd name="T5" fmla="*/ 50 h 55"/>
                  <a:gd name="T6" fmla="*/ 5 w 8"/>
                  <a:gd name="T7" fmla="*/ 54 h 55"/>
                  <a:gd name="T8" fmla="*/ 8 w 8"/>
                  <a:gd name="T9" fmla="*/ 54 h 55"/>
                  <a:gd name="T10" fmla="*/ 5 w 8"/>
                  <a:gd name="T11" fmla="*/ 54 h 55"/>
                  <a:gd name="T12" fmla="*/ 1 w 8"/>
                  <a:gd name="T13" fmla="*/ 50 h 55"/>
                  <a:gd name="T14" fmla="*/ 1 w 8"/>
                  <a:gd name="T15" fmla="*/ 41 h 55"/>
                  <a:gd name="T16" fmla="*/ 1 w 8"/>
                  <a:gd name="T17" fmla="*/ 29 h 55"/>
                  <a:gd name="T18" fmla="*/ 4 w 8"/>
                  <a:gd name="T19" fmla="*/ 8 h 55"/>
                  <a:gd name="T20" fmla="*/ 6 w 8"/>
                  <a:gd name="T21" fmla="*/ 0 h 55"/>
                  <a:gd name="T22" fmla="*/ 4 w 8"/>
                  <a:gd name="T23" fmla="*/ 8 h 55"/>
                  <a:gd name="T24" fmla="*/ 1 w 8"/>
                  <a:gd name="T25" fmla="*/ 2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55">
                    <a:moveTo>
                      <a:pt x="1" y="29"/>
                    </a:moveTo>
                    <a:cubicBezTo>
                      <a:pt x="1" y="33"/>
                      <a:pt x="0" y="37"/>
                      <a:pt x="0" y="41"/>
                    </a:cubicBezTo>
                    <a:cubicBezTo>
                      <a:pt x="0" y="44"/>
                      <a:pt x="0" y="47"/>
                      <a:pt x="1" y="50"/>
                    </a:cubicBezTo>
                    <a:cubicBezTo>
                      <a:pt x="2" y="53"/>
                      <a:pt x="4" y="54"/>
                      <a:pt x="5" y="54"/>
                    </a:cubicBezTo>
                    <a:cubicBezTo>
                      <a:pt x="7" y="55"/>
                      <a:pt x="8" y="54"/>
                      <a:pt x="8" y="54"/>
                    </a:cubicBezTo>
                    <a:cubicBezTo>
                      <a:pt x="8" y="54"/>
                      <a:pt x="7" y="55"/>
                      <a:pt x="5" y="54"/>
                    </a:cubicBezTo>
                    <a:cubicBezTo>
                      <a:pt x="4" y="54"/>
                      <a:pt x="2" y="53"/>
                      <a:pt x="1" y="50"/>
                    </a:cubicBezTo>
                    <a:cubicBezTo>
                      <a:pt x="1" y="47"/>
                      <a:pt x="1" y="44"/>
                      <a:pt x="1" y="41"/>
                    </a:cubicBezTo>
                    <a:cubicBezTo>
                      <a:pt x="1" y="37"/>
                      <a:pt x="1" y="33"/>
                      <a:pt x="1" y="29"/>
                    </a:cubicBezTo>
                    <a:cubicBezTo>
                      <a:pt x="2" y="21"/>
                      <a:pt x="3" y="14"/>
                      <a:pt x="4" y="8"/>
                    </a:cubicBezTo>
                    <a:cubicBezTo>
                      <a:pt x="5" y="3"/>
                      <a:pt x="6" y="0"/>
                      <a:pt x="6" y="0"/>
                    </a:cubicBezTo>
                    <a:cubicBezTo>
                      <a:pt x="6" y="0"/>
                      <a:pt x="5" y="3"/>
                      <a:pt x="4" y="8"/>
                    </a:cubicBezTo>
                    <a:cubicBezTo>
                      <a:pt x="3" y="14"/>
                      <a:pt x="1" y="21"/>
                      <a:pt x="1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îṩľiḍe">
                <a:extLst>
                  <a:ext uri="{FF2B5EF4-FFF2-40B4-BE49-F238E27FC236}">
                    <a16:creationId xmlns:a16="http://schemas.microsoft.com/office/drawing/2014/main" id="{85CAEC4F-E09F-4F7F-BC91-21A11EE3852C}"/>
                  </a:ext>
                </a:extLst>
              </p:cNvPr>
              <p:cNvSpPr/>
              <p:nvPr/>
            </p:nvSpPr>
            <p:spPr bwMode="auto">
              <a:xfrm>
                <a:off x="2140" y="2938"/>
                <a:ext cx="4" cy="14"/>
              </a:xfrm>
              <a:custGeom>
                <a:avLst/>
                <a:gdLst>
                  <a:gd name="T0" fmla="*/ 0 w 4"/>
                  <a:gd name="T1" fmla="*/ 13 h 13"/>
                  <a:gd name="T2" fmla="*/ 2 w 4"/>
                  <a:gd name="T3" fmla="*/ 7 h 13"/>
                  <a:gd name="T4" fmla="*/ 4 w 4"/>
                  <a:gd name="T5" fmla="*/ 0 h 13"/>
                  <a:gd name="T6" fmla="*/ 1 w 4"/>
                  <a:gd name="T7" fmla="*/ 7 h 13"/>
                  <a:gd name="T8" fmla="*/ 0 w 4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0" y="13"/>
                    </a:moveTo>
                    <a:cubicBezTo>
                      <a:pt x="0" y="13"/>
                      <a:pt x="1" y="10"/>
                      <a:pt x="2" y="7"/>
                    </a:cubicBezTo>
                    <a:cubicBezTo>
                      <a:pt x="3" y="3"/>
                      <a:pt x="4" y="0"/>
                      <a:pt x="4" y="0"/>
                    </a:cubicBezTo>
                    <a:cubicBezTo>
                      <a:pt x="4" y="0"/>
                      <a:pt x="2" y="3"/>
                      <a:pt x="1" y="7"/>
                    </a:cubicBezTo>
                    <a:cubicBezTo>
                      <a:pt x="0" y="10"/>
                      <a:pt x="0" y="13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iṩlïdê">
                <a:extLst>
                  <a:ext uri="{FF2B5EF4-FFF2-40B4-BE49-F238E27FC236}">
                    <a16:creationId xmlns:a16="http://schemas.microsoft.com/office/drawing/2014/main" id="{A5BEC8B0-B4A9-481E-8B4E-D3B412DA2C6E}"/>
                  </a:ext>
                </a:extLst>
              </p:cNvPr>
              <p:cNvSpPr/>
              <p:nvPr/>
            </p:nvSpPr>
            <p:spPr bwMode="auto">
              <a:xfrm>
                <a:off x="2137" y="3007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i$ľîḋè">
                <a:extLst>
                  <a:ext uri="{FF2B5EF4-FFF2-40B4-BE49-F238E27FC236}">
                    <a16:creationId xmlns:a16="http://schemas.microsoft.com/office/drawing/2014/main" id="{14038EA6-76BF-40B2-A7E1-B188561A4FDF}"/>
                  </a:ext>
                </a:extLst>
              </p:cNvPr>
              <p:cNvSpPr/>
              <p:nvPr/>
            </p:nvSpPr>
            <p:spPr bwMode="auto">
              <a:xfrm>
                <a:off x="2137" y="300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îśliḋè">
                <a:extLst>
                  <a:ext uri="{FF2B5EF4-FFF2-40B4-BE49-F238E27FC236}">
                    <a16:creationId xmlns:a16="http://schemas.microsoft.com/office/drawing/2014/main" id="{F0CDBEAA-7595-4D0A-8158-7A786B9CB862}"/>
                  </a:ext>
                </a:extLst>
              </p:cNvPr>
              <p:cNvSpPr/>
              <p:nvPr/>
            </p:nvSpPr>
            <p:spPr bwMode="auto">
              <a:xfrm>
                <a:off x="2144" y="3009"/>
                <a:ext cx="3" cy="2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iṡḷíḑe">
                <a:extLst>
                  <a:ext uri="{FF2B5EF4-FFF2-40B4-BE49-F238E27FC236}">
                    <a16:creationId xmlns:a16="http://schemas.microsoft.com/office/drawing/2014/main" id="{16029C0E-AD80-4322-8DFD-39CD89118657}"/>
                  </a:ext>
                </a:extLst>
              </p:cNvPr>
              <p:cNvSpPr/>
              <p:nvPr/>
            </p:nvSpPr>
            <p:spPr bwMode="auto">
              <a:xfrm>
                <a:off x="2142" y="300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îş1iḑé">
                <a:extLst>
                  <a:ext uri="{FF2B5EF4-FFF2-40B4-BE49-F238E27FC236}">
                    <a16:creationId xmlns:a16="http://schemas.microsoft.com/office/drawing/2014/main" id="{011DF2C4-27B7-4021-A557-894B801DA23D}"/>
                  </a:ext>
                </a:extLst>
              </p:cNvPr>
              <p:cNvSpPr/>
              <p:nvPr/>
            </p:nvSpPr>
            <p:spPr bwMode="auto">
              <a:xfrm>
                <a:off x="2143" y="2936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i$ḷîḓè">
                <a:extLst>
                  <a:ext uri="{FF2B5EF4-FFF2-40B4-BE49-F238E27FC236}">
                    <a16:creationId xmlns:a16="http://schemas.microsoft.com/office/drawing/2014/main" id="{4868DF8E-C2F5-4305-96EC-774B76B277F3}"/>
                  </a:ext>
                </a:extLst>
              </p:cNvPr>
              <p:cNvSpPr/>
              <p:nvPr/>
            </p:nvSpPr>
            <p:spPr bwMode="auto">
              <a:xfrm>
                <a:off x="2156" y="301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iS1îḓè">
                <a:extLst>
                  <a:ext uri="{FF2B5EF4-FFF2-40B4-BE49-F238E27FC236}">
                    <a16:creationId xmlns:a16="http://schemas.microsoft.com/office/drawing/2014/main" id="{85583D87-4307-41BD-9CF8-6A9EA77389B6}"/>
                  </a:ext>
                </a:extLst>
              </p:cNvPr>
              <p:cNvSpPr/>
              <p:nvPr/>
            </p:nvSpPr>
            <p:spPr bwMode="auto">
              <a:xfrm>
                <a:off x="2141" y="299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íşľïdé">
                <a:extLst>
                  <a:ext uri="{FF2B5EF4-FFF2-40B4-BE49-F238E27FC236}">
                    <a16:creationId xmlns:a16="http://schemas.microsoft.com/office/drawing/2014/main" id="{9180321E-B159-4951-BF0D-08278AEC90B3}"/>
                  </a:ext>
                </a:extLst>
              </p:cNvPr>
              <p:cNvSpPr/>
              <p:nvPr/>
            </p:nvSpPr>
            <p:spPr bwMode="auto">
              <a:xfrm>
                <a:off x="2139" y="298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iṩ1ide">
                <a:extLst>
                  <a:ext uri="{FF2B5EF4-FFF2-40B4-BE49-F238E27FC236}">
                    <a16:creationId xmlns:a16="http://schemas.microsoft.com/office/drawing/2014/main" id="{DEF8BDDF-196D-4CDF-B110-FD3BCC226642}"/>
                  </a:ext>
                </a:extLst>
              </p:cNvPr>
              <p:cNvSpPr/>
              <p:nvPr/>
            </p:nvSpPr>
            <p:spPr bwMode="auto">
              <a:xfrm>
                <a:off x="2009" y="3137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íšḻiḋe">
                <a:extLst>
                  <a:ext uri="{FF2B5EF4-FFF2-40B4-BE49-F238E27FC236}">
                    <a16:creationId xmlns:a16="http://schemas.microsoft.com/office/drawing/2014/main" id="{45A349D7-1629-4D62-A035-00910D5E3E9A}"/>
                  </a:ext>
                </a:extLst>
              </p:cNvPr>
              <p:cNvSpPr/>
              <p:nvPr/>
            </p:nvSpPr>
            <p:spPr bwMode="auto">
              <a:xfrm>
                <a:off x="2008" y="3134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îşļïḑê">
                <a:extLst>
                  <a:ext uri="{FF2B5EF4-FFF2-40B4-BE49-F238E27FC236}">
                    <a16:creationId xmlns:a16="http://schemas.microsoft.com/office/drawing/2014/main" id="{769D8325-54C9-4534-A2BA-9A9679BCC42E}"/>
                  </a:ext>
                </a:extLst>
              </p:cNvPr>
              <p:cNvSpPr/>
              <p:nvPr/>
            </p:nvSpPr>
            <p:spPr bwMode="auto">
              <a:xfrm>
                <a:off x="2006" y="313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îşļïďè">
                <a:extLst>
                  <a:ext uri="{FF2B5EF4-FFF2-40B4-BE49-F238E27FC236}">
                    <a16:creationId xmlns:a16="http://schemas.microsoft.com/office/drawing/2014/main" id="{C9CA9BCC-D998-46AB-B25D-5BB69852F211}"/>
                  </a:ext>
                </a:extLst>
              </p:cNvPr>
              <p:cNvSpPr/>
              <p:nvPr/>
            </p:nvSpPr>
            <p:spPr bwMode="auto">
              <a:xfrm>
                <a:off x="2007" y="31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íṡļídé">
                <a:extLst>
                  <a:ext uri="{FF2B5EF4-FFF2-40B4-BE49-F238E27FC236}">
                    <a16:creationId xmlns:a16="http://schemas.microsoft.com/office/drawing/2014/main" id="{193032B3-D743-45F2-86D7-85AFE2A65029}"/>
                  </a:ext>
                </a:extLst>
              </p:cNvPr>
              <p:cNvSpPr/>
              <p:nvPr/>
            </p:nvSpPr>
            <p:spPr bwMode="auto">
              <a:xfrm>
                <a:off x="2003" y="3159"/>
                <a:ext cx="3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îṣḻîde">
                <a:extLst>
                  <a:ext uri="{FF2B5EF4-FFF2-40B4-BE49-F238E27FC236}">
                    <a16:creationId xmlns:a16="http://schemas.microsoft.com/office/drawing/2014/main" id="{0B99ADA0-4C93-49F6-83A5-B69676C61522}"/>
                  </a:ext>
                </a:extLst>
              </p:cNvPr>
              <p:cNvSpPr/>
              <p:nvPr/>
            </p:nvSpPr>
            <p:spPr bwMode="auto">
              <a:xfrm>
                <a:off x="2005" y="317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íS1îḋê">
                <a:extLst>
                  <a:ext uri="{FF2B5EF4-FFF2-40B4-BE49-F238E27FC236}">
                    <a16:creationId xmlns:a16="http://schemas.microsoft.com/office/drawing/2014/main" id="{7B1857C1-8060-4B79-BFAB-4E6EB75EBA5D}"/>
                  </a:ext>
                </a:extLst>
              </p:cNvPr>
              <p:cNvSpPr/>
              <p:nvPr/>
            </p:nvSpPr>
            <p:spPr bwMode="auto">
              <a:xfrm>
                <a:off x="2011" y="315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íSḷïďê">
                <a:extLst>
                  <a:ext uri="{FF2B5EF4-FFF2-40B4-BE49-F238E27FC236}">
                    <a16:creationId xmlns:a16="http://schemas.microsoft.com/office/drawing/2014/main" id="{7D117B43-4465-4EC8-96BF-4ECB70CA2937}"/>
                  </a:ext>
                </a:extLst>
              </p:cNvPr>
              <p:cNvSpPr/>
              <p:nvPr/>
            </p:nvSpPr>
            <p:spPr bwMode="auto">
              <a:xfrm>
                <a:off x="2010" y="3147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ïṡľíḍe">
                <a:extLst>
                  <a:ext uri="{FF2B5EF4-FFF2-40B4-BE49-F238E27FC236}">
                    <a16:creationId xmlns:a16="http://schemas.microsoft.com/office/drawing/2014/main" id="{3A31A015-852C-4482-8DB7-B5EF27CF69BE}"/>
                  </a:ext>
                </a:extLst>
              </p:cNvPr>
              <p:cNvSpPr/>
              <p:nvPr/>
            </p:nvSpPr>
            <p:spPr bwMode="auto">
              <a:xfrm>
                <a:off x="2014" y="314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ï$ļïḓé">
                <a:extLst>
                  <a:ext uri="{FF2B5EF4-FFF2-40B4-BE49-F238E27FC236}">
                    <a16:creationId xmlns:a16="http://schemas.microsoft.com/office/drawing/2014/main" id="{6E672AF6-1996-4635-8A8A-A6BEF58592E0}"/>
                  </a:ext>
                </a:extLst>
              </p:cNvPr>
              <p:cNvSpPr/>
              <p:nvPr/>
            </p:nvSpPr>
            <p:spPr bwMode="auto">
              <a:xfrm>
                <a:off x="2005" y="3149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7" name="î$ḷíḑé">
                <a:extLst>
                  <a:ext uri="{FF2B5EF4-FFF2-40B4-BE49-F238E27FC236}">
                    <a16:creationId xmlns:a16="http://schemas.microsoft.com/office/drawing/2014/main" id="{6FD4DD84-D94A-4BB0-9C99-511427E02775}"/>
                  </a:ext>
                </a:extLst>
              </p:cNvPr>
              <p:cNvSpPr/>
              <p:nvPr/>
            </p:nvSpPr>
            <p:spPr bwMode="auto">
              <a:xfrm>
                <a:off x="2000" y="314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8" name="ísḻîḍé">
                <a:extLst>
                  <a:ext uri="{FF2B5EF4-FFF2-40B4-BE49-F238E27FC236}">
                    <a16:creationId xmlns:a16="http://schemas.microsoft.com/office/drawing/2014/main" id="{750EBE43-6DA7-4A41-9DB7-72A411F9EDA8}"/>
                  </a:ext>
                </a:extLst>
              </p:cNvPr>
              <p:cNvSpPr/>
              <p:nvPr/>
            </p:nvSpPr>
            <p:spPr bwMode="auto">
              <a:xfrm>
                <a:off x="2002" y="313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9" name="ïşḷîḍê">
                <a:extLst>
                  <a:ext uri="{FF2B5EF4-FFF2-40B4-BE49-F238E27FC236}">
                    <a16:creationId xmlns:a16="http://schemas.microsoft.com/office/drawing/2014/main" id="{893C6C2D-6D54-47EA-8112-BE31C4AD900E}"/>
                  </a:ext>
                </a:extLst>
              </p:cNvPr>
              <p:cNvSpPr/>
              <p:nvPr/>
            </p:nvSpPr>
            <p:spPr bwMode="auto">
              <a:xfrm>
                <a:off x="2006" y="3131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0" name="îṡľïḍé">
                <a:extLst>
                  <a:ext uri="{FF2B5EF4-FFF2-40B4-BE49-F238E27FC236}">
                    <a16:creationId xmlns:a16="http://schemas.microsoft.com/office/drawing/2014/main" id="{9FCA94B5-CC4B-4F06-A3A3-DE40DF0E691E}"/>
                  </a:ext>
                </a:extLst>
              </p:cNvPr>
              <p:cNvSpPr/>
              <p:nvPr/>
            </p:nvSpPr>
            <p:spPr bwMode="auto">
              <a:xfrm>
                <a:off x="2002" y="3136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1" name="islîḑê">
                <a:extLst>
                  <a:ext uri="{FF2B5EF4-FFF2-40B4-BE49-F238E27FC236}">
                    <a16:creationId xmlns:a16="http://schemas.microsoft.com/office/drawing/2014/main" id="{F32C9B85-F202-4C76-AB77-25B897AEACB4}"/>
                  </a:ext>
                </a:extLst>
              </p:cNvPr>
              <p:cNvSpPr/>
              <p:nvPr/>
            </p:nvSpPr>
            <p:spPr bwMode="auto">
              <a:xfrm>
                <a:off x="1996" y="313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2" name="íṥlídê">
                <a:extLst>
                  <a:ext uri="{FF2B5EF4-FFF2-40B4-BE49-F238E27FC236}">
                    <a16:creationId xmlns:a16="http://schemas.microsoft.com/office/drawing/2014/main" id="{27B5B42C-860C-4CD3-9A82-B926CAE1D5E2}"/>
                  </a:ext>
                </a:extLst>
              </p:cNvPr>
              <p:cNvSpPr/>
              <p:nvPr/>
            </p:nvSpPr>
            <p:spPr bwMode="auto">
              <a:xfrm>
                <a:off x="1998" y="312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3" name="işľiḓê">
                <a:extLst>
                  <a:ext uri="{FF2B5EF4-FFF2-40B4-BE49-F238E27FC236}">
                    <a16:creationId xmlns:a16="http://schemas.microsoft.com/office/drawing/2014/main" id="{49113D13-C0A1-4607-B640-1EAD51B41B89}"/>
                  </a:ext>
                </a:extLst>
              </p:cNvPr>
              <p:cNvSpPr/>
              <p:nvPr/>
            </p:nvSpPr>
            <p:spPr bwMode="auto">
              <a:xfrm>
                <a:off x="1996" y="312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4" name="ï$ḻïḑè">
                <a:extLst>
                  <a:ext uri="{FF2B5EF4-FFF2-40B4-BE49-F238E27FC236}">
                    <a16:creationId xmlns:a16="http://schemas.microsoft.com/office/drawing/2014/main" id="{0C590F10-52E6-4363-B821-49702DD491F3}"/>
                  </a:ext>
                </a:extLst>
              </p:cNvPr>
              <p:cNvSpPr/>
              <p:nvPr/>
            </p:nvSpPr>
            <p:spPr bwMode="auto">
              <a:xfrm>
                <a:off x="2011" y="3143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5" name="í$ḷïḋè">
                <a:extLst>
                  <a:ext uri="{FF2B5EF4-FFF2-40B4-BE49-F238E27FC236}">
                    <a16:creationId xmlns:a16="http://schemas.microsoft.com/office/drawing/2014/main" id="{DB890A44-BAFA-4D45-8B46-64E8A390AE80}"/>
                  </a:ext>
                </a:extLst>
              </p:cNvPr>
              <p:cNvSpPr/>
              <p:nvPr/>
            </p:nvSpPr>
            <p:spPr bwMode="auto">
              <a:xfrm>
                <a:off x="2011" y="314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íṣḷiḋè">
                <a:extLst>
                  <a:ext uri="{FF2B5EF4-FFF2-40B4-BE49-F238E27FC236}">
                    <a16:creationId xmlns:a16="http://schemas.microsoft.com/office/drawing/2014/main" id="{BCD8170F-539A-4D42-B024-05836D678274}"/>
                  </a:ext>
                </a:extLst>
              </p:cNvPr>
              <p:cNvSpPr/>
              <p:nvPr/>
            </p:nvSpPr>
            <p:spPr bwMode="auto">
              <a:xfrm>
                <a:off x="2013" y="314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7" name="îṣľïdê">
                <a:extLst>
                  <a:ext uri="{FF2B5EF4-FFF2-40B4-BE49-F238E27FC236}">
                    <a16:creationId xmlns:a16="http://schemas.microsoft.com/office/drawing/2014/main" id="{59E80836-E4C6-4AB4-BCAA-15C3FCB4ADCC}"/>
                  </a:ext>
                </a:extLst>
              </p:cNvPr>
              <p:cNvSpPr/>
              <p:nvPr/>
            </p:nvSpPr>
            <p:spPr bwMode="auto">
              <a:xfrm>
                <a:off x="2014" y="3158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íṩḻïḑè">
                <a:extLst>
                  <a:ext uri="{FF2B5EF4-FFF2-40B4-BE49-F238E27FC236}">
                    <a16:creationId xmlns:a16="http://schemas.microsoft.com/office/drawing/2014/main" id="{56900B34-43F1-42A6-9E4C-4867636F8AA7}"/>
                  </a:ext>
                </a:extLst>
              </p:cNvPr>
              <p:cNvSpPr/>
              <p:nvPr/>
            </p:nvSpPr>
            <p:spPr bwMode="auto">
              <a:xfrm>
                <a:off x="2016" y="317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íṥḷîďe">
                <a:extLst>
                  <a:ext uri="{FF2B5EF4-FFF2-40B4-BE49-F238E27FC236}">
                    <a16:creationId xmlns:a16="http://schemas.microsoft.com/office/drawing/2014/main" id="{668D2331-B0B3-4CF6-A430-BD04DA2A91B7}"/>
                  </a:ext>
                </a:extLst>
              </p:cNvPr>
              <p:cNvSpPr/>
              <p:nvPr/>
            </p:nvSpPr>
            <p:spPr bwMode="auto">
              <a:xfrm>
                <a:off x="2019" y="3156"/>
                <a:ext cx="2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  <a:gd name="T10" fmla="*/ 1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ïṡļîḋè">
                <a:extLst>
                  <a:ext uri="{FF2B5EF4-FFF2-40B4-BE49-F238E27FC236}">
                    <a16:creationId xmlns:a16="http://schemas.microsoft.com/office/drawing/2014/main" id="{30E447DB-5B99-445C-BE2D-D1B4F16FBAE0}"/>
                  </a:ext>
                </a:extLst>
              </p:cNvPr>
              <p:cNvSpPr/>
              <p:nvPr/>
            </p:nvSpPr>
            <p:spPr bwMode="auto">
              <a:xfrm>
                <a:off x="2020" y="3169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1" name="iṣlïdè">
                <a:extLst>
                  <a:ext uri="{FF2B5EF4-FFF2-40B4-BE49-F238E27FC236}">
                    <a16:creationId xmlns:a16="http://schemas.microsoft.com/office/drawing/2014/main" id="{5A578520-0818-466F-82D1-103F7BDC0B11}"/>
                  </a:ext>
                </a:extLst>
              </p:cNvPr>
              <p:cNvSpPr/>
              <p:nvPr/>
            </p:nvSpPr>
            <p:spPr bwMode="auto">
              <a:xfrm>
                <a:off x="2024" y="3183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iSḷiḍe">
                <a:extLst>
                  <a:ext uri="{FF2B5EF4-FFF2-40B4-BE49-F238E27FC236}">
                    <a16:creationId xmlns:a16="http://schemas.microsoft.com/office/drawing/2014/main" id="{ECC698BD-E52C-46AE-938F-250F9966BD63}"/>
                  </a:ext>
                </a:extLst>
              </p:cNvPr>
              <p:cNvSpPr/>
              <p:nvPr/>
            </p:nvSpPr>
            <p:spPr bwMode="auto">
              <a:xfrm>
                <a:off x="2026" y="319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2" y="0"/>
                      <a:pt x="0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3" name="íş1ïḍe">
                <a:extLst>
                  <a:ext uri="{FF2B5EF4-FFF2-40B4-BE49-F238E27FC236}">
                    <a16:creationId xmlns:a16="http://schemas.microsoft.com/office/drawing/2014/main" id="{894A6D3E-BEEF-404E-A978-D159135BF9AA}"/>
                  </a:ext>
                </a:extLst>
              </p:cNvPr>
              <p:cNvSpPr/>
              <p:nvPr/>
            </p:nvSpPr>
            <p:spPr bwMode="auto">
              <a:xfrm>
                <a:off x="2031" y="32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îṣļíḍê">
                <a:extLst>
                  <a:ext uri="{FF2B5EF4-FFF2-40B4-BE49-F238E27FC236}">
                    <a16:creationId xmlns:a16="http://schemas.microsoft.com/office/drawing/2014/main" id="{9298FBCF-3477-4F74-83B9-0C3AB05FA543}"/>
                  </a:ext>
                </a:extLst>
              </p:cNvPr>
              <p:cNvSpPr/>
              <p:nvPr/>
            </p:nvSpPr>
            <p:spPr bwMode="auto">
              <a:xfrm>
                <a:off x="2034" y="3200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îṥḷîḋê">
                <a:extLst>
                  <a:ext uri="{FF2B5EF4-FFF2-40B4-BE49-F238E27FC236}">
                    <a16:creationId xmlns:a16="http://schemas.microsoft.com/office/drawing/2014/main" id="{5239E786-D416-4CF4-9661-A415159A014D}"/>
                  </a:ext>
                </a:extLst>
              </p:cNvPr>
              <p:cNvSpPr/>
              <p:nvPr/>
            </p:nvSpPr>
            <p:spPr bwMode="auto">
              <a:xfrm>
                <a:off x="2014" y="3196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ïšliḓè">
                <a:extLst>
                  <a:ext uri="{FF2B5EF4-FFF2-40B4-BE49-F238E27FC236}">
                    <a16:creationId xmlns:a16="http://schemas.microsoft.com/office/drawing/2014/main" id="{EB4619A3-3DAC-42AE-AC49-12AD43C2E75E}"/>
                  </a:ext>
                </a:extLst>
              </p:cNvPr>
              <p:cNvSpPr/>
              <p:nvPr/>
            </p:nvSpPr>
            <p:spPr bwMode="auto">
              <a:xfrm>
                <a:off x="2002" y="3203"/>
                <a:ext cx="1" cy="3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2 h 3"/>
                  <a:gd name="T4" fmla="*/ 1 w 1"/>
                  <a:gd name="T5" fmla="*/ 1 h 3"/>
                  <a:gd name="T6" fmla="*/ 1 w 1"/>
                  <a:gd name="T7" fmla="*/ 1 h 3"/>
                  <a:gd name="T8" fmla="*/ 1 w 1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îśľíḑé">
                <a:extLst>
                  <a:ext uri="{FF2B5EF4-FFF2-40B4-BE49-F238E27FC236}">
                    <a16:creationId xmlns:a16="http://schemas.microsoft.com/office/drawing/2014/main" id="{E54C578A-502F-4C23-8F42-CA0A63879F85}"/>
                  </a:ext>
                </a:extLst>
              </p:cNvPr>
              <p:cNvSpPr/>
              <p:nvPr/>
            </p:nvSpPr>
            <p:spPr bwMode="auto">
              <a:xfrm>
                <a:off x="2002" y="3179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îś1îḍê">
                <a:extLst>
                  <a:ext uri="{FF2B5EF4-FFF2-40B4-BE49-F238E27FC236}">
                    <a16:creationId xmlns:a16="http://schemas.microsoft.com/office/drawing/2014/main" id="{A2E57074-318F-4596-841A-1C68329D3C1C}"/>
                  </a:ext>
                </a:extLst>
              </p:cNvPr>
              <p:cNvSpPr/>
              <p:nvPr/>
            </p:nvSpPr>
            <p:spPr bwMode="auto">
              <a:xfrm>
                <a:off x="2010" y="317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iṧḻídé">
                <a:extLst>
                  <a:ext uri="{FF2B5EF4-FFF2-40B4-BE49-F238E27FC236}">
                    <a16:creationId xmlns:a16="http://schemas.microsoft.com/office/drawing/2014/main" id="{3F672C30-7313-41B3-A7AB-071DF1E22FCE}"/>
                  </a:ext>
                </a:extLst>
              </p:cNvPr>
              <p:cNvSpPr/>
              <p:nvPr/>
            </p:nvSpPr>
            <p:spPr bwMode="auto">
              <a:xfrm>
                <a:off x="2008" y="3162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ïš1íḍé">
                <a:extLst>
                  <a:ext uri="{FF2B5EF4-FFF2-40B4-BE49-F238E27FC236}">
                    <a16:creationId xmlns:a16="http://schemas.microsoft.com/office/drawing/2014/main" id="{50838C4C-7863-451C-8BFC-EC241DF07411}"/>
                  </a:ext>
                </a:extLst>
              </p:cNvPr>
              <p:cNvSpPr/>
              <p:nvPr/>
            </p:nvSpPr>
            <p:spPr bwMode="auto">
              <a:xfrm>
                <a:off x="2016" y="316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îŝḻiḋé">
                <a:extLst>
                  <a:ext uri="{FF2B5EF4-FFF2-40B4-BE49-F238E27FC236}">
                    <a16:creationId xmlns:a16="http://schemas.microsoft.com/office/drawing/2014/main" id="{04338F75-6EE0-4486-817C-0161DFD8027B}"/>
                  </a:ext>
                </a:extLst>
              </p:cNvPr>
              <p:cNvSpPr/>
              <p:nvPr/>
            </p:nvSpPr>
            <p:spPr bwMode="auto">
              <a:xfrm>
                <a:off x="2020" y="3160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ï$1îḋe">
                <a:extLst>
                  <a:ext uri="{FF2B5EF4-FFF2-40B4-BE49-F238E27FC236}">
                    <a16:creationId xmlns:a16="http://schemas.microsoft.com/office/drawing/2014/main" id="{7842AE38-7708-4568-9037-727179EE7402}"/>
                  </a:ext>
                </a:extLst>
              </p:cNvPr>
              <p:cNvSpPr/>
              <p:nvPr/>
            </p:nvSpPr>
            <p:spPr bwMode="auto">
              <a:xfrm>
                <a:off x="2016" y="3154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ï$1iḑe">
                <a:extLst>
                  <a:ext uri="{FF2B5EF4-FFF2-40B4-BE49-F238E27FC236}">
                    <a16:creationId xmlns:a16="http://schemas.microsoft.com/office/drawing/2014/main" id="{079FE7AC-833F-45B5-9789-235AC0A8677E}"/>
                  </a:ext>
                </a:extLst>
              </p:cNvPr>
              <p:cNvSpPr/>
              <p:nvPr/>
            </p:nvSpPr>
            <p:spPr bwMode="auto">
              <a:xfrm>
                <a:off x="2020" y="3164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îşlîḍè">
                <a:extLst>
                  <a:ext uri="{FF2B5EF4-FFF2-40B4-BE49-F238E27FC236}">
                    <a16:creationId xmlns:a16="http://schemas.microsoft.com/office/drawing/2014/main" id="{9976BE04-D6BB-4089-B2F3-17A163F354CD}"/>
                  </a:ext>
                </a:extLst>
              </p:cNvPr>
              <p:cNvSpPr/>
              <p:nvPr/>
            </p:nvSpPr>
            <p:spPr bwMode="auto">
              <a:xfrm>
                <a:off x="2024" y="3174"/>
                <a:ext cx="1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ïṡḷîḋê">
                <a:extLst>
                  <a:ext uri="{FF2B5EF4-FFF2-40B4-BE49-F238E27FC236}">
                    <a16:creationId xmlns:a16="http://schemas.microsoft.com/office/drawing/2014/main" id="{B84AC86F-E168-4EE6-8211-04F9D1ECE56D}"/>
                  </a:ext>
                </a:extLst>
              </p:cNvPr>
              <p:cNvSpPr/>
              <p:nvPr/>
            </p:nvSpPr>
            <p:spPr bwMode="auto">
              <a:xfrm>
                <a:off x="2020" y="3182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í$ḻïḓê">
                <a:extLst>
                  <a:ext uri="{FF2B5EF4-FFF2-40B4-BE49-F238E27FC236}">
                    <a16:creationId xmlns:a16="http://schemas.microsoft.com/office/drawing/2014/main" id="{F132DC89-730A-4FA6-81E2-771621154035}"/>
                  </a:ext>
                </a:extLst>
              </p:cNvPr>
              <p:cNvSpPr/>
              <p:nvPr/>
            </p:nvSpPr>
            <p:spPr bwMode="auto">
              <a:xfrm>
                <a:off x="2020" y="3201"/>
                <a:ext cx="3" cy="1"/>
              </a:xfrm>
              <a:custGeom>
                <a:avLst/>
                <a:gdLst>
                  <a:gd name="T0" fmla="*/ 1 w 2"/>
                  <a:gd name="T1" fmla="*/ 1 h 1"/>
                  <a:gd name="T2" fmla="*/ 2 w 2"/>
                  <a:gd name="T3" fmla="*/ 0 h 1"/>
                  <a:gd name="T4" fmla="*/ 2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1 w 2"/>
                  <a:gd name="T1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îṣ1îďe">
                <a:extLst>
                  <a:ext uri="{FF2B5EF4-FFF2-40B4-BE49-F238E27FC236}">
                    <a16:creationId xmlns:a16="http://schemas.microsoft.com/office/drawing/2014/main" id="{7939592E-DB69-45EF-B56C-A492FB7A2557}"/>
                  </a:ext>
                </a:extLst>
              </p:cNvPr>
              <p:cNvSpPr/>
              <p:nvPr/>
            </p:nvSpPr>
            <p:spPr bwMode="auto">
              <a:xfrm>
                <a:off x="2026" y="3218"/>
                <a:ext cx="1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8" name="ïṩľîḓê">
                <a:extLst>
                  <a:ext uri="{FF2B5EF4-FFF2-40B4-BE49-F238E27FC236}">
                    <a16:creationId xmlns:a16="http://schemas.microsoft.com/office/drawing/2014/main" id="{E0F85DDB-D437-456B-974A-B9E1C19D30CB}"/>
                  </a:ext>
                </a:extLst>
              </p:cNvPr>
              <p:cNvSpPr/>
              <p:nvPr/>
            </p:nvSpPr>
            <p:spPr bwMode="auto">
              <a:xfrm>
                <a:off x="1999" y="3171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9" name="îṧlïḓé">
                <a:extLst>
                  <a:ext uri="{FF2B5EF4-FFF2-40B4-BE49-F238E27FC236}">
                    <a16:creationId xmlns:a16="http://schemas.microsoft.com/office/drawing/2014/main" id="{203E1C23-2C18-4C83-80A1-413C37C1C7B6}"/>
                  </a:ext>
                </a:extLst>
              </p:cNvPr>
              <p:cNvSpPr/>
              <p:nvPr/>
            </p:nvSpPr>
            <p:spPr bwMode="auto">
              <a:xfrm>
                <a:off x="1999" y="315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0" name="íşlídê">
                <a:extLst>
                  <a:ext uri="{FF2B5EF4-FFF2-40B4-BE49-F238E27FC236}">
                    <a16:creationId xmlns:a16="http://schemas.microsoft.com/office/drawing/2014/main" id="{D5183042-35E2-4B6B-904E-918D8138CA63}"/>
                  </a:ext>
                </a:extLst>
              </p:cNvPr>
              <p:cNvSpPr/>
              <p:nvPr/>
            </p:nvSpPr>
            <p:spPr bwMode="auto">
              <a:xfrm>
                <a:off x="1998" y="3151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1" name="ï$1iḋe">
                <a:extLst>
                  <a:ext uri="{FF2B5EF4-FFF2-40B4-BE49-F238E27FC236}">
                    <a16:creationId xmlns:a16="http://schemas.microsoft.com/office/drawing/2014/main" id="{9B06D011-65CA-4899-A834-E8091F209CE8}"/>
                  </a:ext>
                </a:extLst>
              </p:cNvPr>
              <p:cNvSpPr/>
              <p:nvPr/>
            </p:nvSpPr>
            <p:spPr bwMode="auto">
              <a:xfrm>
                <a:off x="1995" y="314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2" name="íşļiḍê">
                <a:extLst>
                  <a:ext uri="{FF2B5EF4-FFF2-40B4-BE49-F238E27FC236}">
                    <a16:creationId xmlns:a16="http://schemas.microsoft.com/office/drawing/2014/main" id="{5E643D69-9A2B-4447-822F-11DA067329D2}"/>
                  </a:ext>
                </a:extLst>
              </p:cNvPr>
              <p:cNvSpPr/>
              <p:nvPr/>
            </p:nvSpPr>
            <p:spPr bwMode="auto">
              <a:xfrm>
                <a:off x="1999" y="3138"/>
                <a:ext cx="1" cy="2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3" name="i$1iďê">
                <a:extLst>
                  <a:ext uri="{FF2B5EF4-FFF2-40B4-BE49-F238E27FC236}">
                    <a16:creationId xmlns:a16="http://schemas.microsoft.com/office/drawing/2014/main" id="{2823849C-356E-4013-A67E-B0B62A4E18D3}"/>
                  </a:ext>
                </a:extLst>
              </p:cNvPr>
              <p:cNvSpPr/>
              <p:nvPr/>
            </p:nvSpPr>
            <p:spPr bwMode="auto">
              <a:xfrm>
                <a:off x="1992" y="3129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4" name="ïsḷïďè">
                <a:extLst>
                  <a:ext uri="{FF2B5EF4-FFF2-40B4-BE49-F238E27FC236}">
                    <a16:creationId xmlns:a16="http://schemas.microsoft.com/office/drawing/2014/main" id="{59165832-6ED0-4E68-BEBD-331D46488E62}"/>
                  </a:ext>
                </a:extLst>
              </p:cNvPr>
              <p:cNvSpPr/>
              <p:nvPr/>
            </p:nvSpPr>
            <p:spPr bwMode="auto">
              <a:xfrm>
                <a:off x="1991" y="31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5" name="ïṡľíḍé">
                <a:extLst>
                  <a:ext uri="{FF2B5EF4-FFF2-40B4-BE49-F238E27FC236}">
                    <a16:creationId xmlns:a16="http://schemas.microsoft.com/office/drawing/2014/main" id="{98428ABD-3EA5-435B-9DCC-7CEF9D5185B4}"/>
                  </a:ext>
                </a:extLst>
              </p:cNvPr>
              <p:cNvSpPr/>
              <p:nvPr/>
            </p:nvSpPr>
            <p:spPr bwMode="auto">
              <a:xfrm>
                <a:off x="1984" y="312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6" name="îśļiḓé">
                <a:extLst>
                  <a:ext uri="{FF2B5EF4-FFF2-40B4-BE49-F238E27FC236}">
                    <a16:creationId xmlns:a16="http://schemas.microsoft.com/office/drawing/2014/main" id="{DC51962F-C2AC-4B22-9A10-EEB119D5CEEF}"/>
                  </a:ext>
                </a:extLst>
              </p:cNvPr>
              <p:cNvSpPr/>
              <p:nvPr/>
            </p:nvSpPr>
            <p:spPr bwMode="auto">
              <a:xfrm>
                <a:off x="2006" y="314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7" name="iṣ1íḍé">
                <a:extLst>
                  <a:ext uri="{FF2B5EF4-FFF2-40B4-BE49-F238E27FC236}">
                    <a16:creationId xmlns:a16="http://schemas.microsoft.com/office/drawing/2014/main" id="{500F3148-0483-4CEE-9D78-4CE5DEBA870D}"/>
                  </a:ext>
                </a:extLst>
              </p:cNvPr>
              <p:cNvSpPr/>
              <p:nvPr/>
            </p:nvSpPr>
            <p:spPr bwMode="auto">
              <a:xfrm>
                <a:off x="2006" y="3137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8" name="íṩľiḓé">
                <a:extLst>
                  <a:ext uri="{FF2B5EF4-FFF2-40B4-BE49-F238E27FC236}">
                    <a16:creationId xmlns:a16="http://schemas.microsoft.com/office/drawing/2014/main" id="{1A861F11-61D5-4650-BB74-35688301D71A}"/>
                  </a:ext>
                </a:extLst>
              </p:cNvPr>
              <p:cNvSpPr/>
              <p:nvPr/>
            </p:nvSpPr>
            <p:spPr bwMode="auto">
              <a:xfrm>
                <a:off x="2009" y="314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9" name="íṡ1iḑê">
                <a:extLst>
                  <a:ext uri="{FF2B5EF4-FFF2-40B4-BE49-F238E27FC236}">
                    <a16:creationId xmlns:a16="http://schemas.microsoft.com/office/drawing/2014/main" id="{F3C8FDD3-D26C-4886-9089-CDE812446110}"/>
                  </a:ext>
                </a:extLst>
              </p:cNvPr>
              <p:cNvSpPr/>
              <p:nvPr/>
            </p:nvSpPr>
            <p:spPr bwMode="auto">
              <a:xfrm>
                <a:off x="2005" y="3135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0" name="iṧlîḍê">
                <a:extLst>
                  <a:ext uri="{FF2B5EF4-FFF2-40B4-BE49-F238E27FC236}">
                    <a16:creationId xmlns:a16="http://schemas.microsoft.com/office/drawing/2014/main" id="{86A0B8EC-0072-403C-8708-7D4B40F1D7FC}"/>
                  </a:ext>
                </a:extLst>
              </p:cNvPr>
              <p:cNvSpPr/>
              <p:nvPr/>
            </p:nvSpPr>
            <p:spPr bwMode="auto">
              <a:xfrm>
                <a:off x="2005" y="3132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1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1" name="îşļïḍe">
                <a:extLst>
                  <a:ext uri="{FF2B5EF4-FFF2-40B4-BE49-F238E27FC236}">
                    <a16:creationId xmlns:a16="http://schemas.microsoft.com/office/drawing/2014/main" id="{056EC80E-3B00-4766-B34A-23FE63D3A0BB}"/>
                  </a:ext>
                </a:extLst>
              </p:cNvPr>
              <p:cNvSpPr/>
              <p:nvPr/>
            </p:nvSpPr>
            <p:spPr bwMode="auto">
              <a:xfrm>
                <a:off x="2002" y="3129"/>
                <a:ext cx="3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2" name="íşľíďè">
                <a:extLst>
                  <a:ext uri="{FF2B5EF4-FFF2-40B4-BE49-F238E27FC236}">
                    <a16:creationId xmlns:a16="http://schemas.microsoft.com/office/drawing/2014/main" id="{724DBC4C-B350-475B-9CB9-66C58FDC9CB5}"/>
                  </a:ext>
                </a:extLst>
              </p:cNvPr>
              <p:cNvSpPr/>
              <p:nvPr/>
            </p:nvSpPr>
            <p:spPr bwMode="auto">
              <a:xfrm>
                <a:off x="2000" y="3135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3" name="ïṥḷïḓè">
                <a:extLst>
                  <a:ext uri="{FF2B5EF4-FFF2-40B4-BE49-F238E27FC236}">
                    <a16:creationId xmlns:a16="http://schemas.microsoft.com/office/drawing/2014/main" id="{09AA4041-FE60-4F79-996E-FDFF10EA88FB}"/>
                  </a:ext>
                </a:extLst>
              </p:cNvPr>
              <p:cNvSpPr/>
              <p:nvPr/>
            </p:nvSpPr>
            <p:spPr bwMode="auto">
              <a:xfrm>
                <a:off x="1999" y="313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4" name="ïṣļïďe">
                <a:extLst>
                  <a:ext uri="{FF2B5EF4-FFF2-40B4-BE49-F238E27FC236}">
                    <a16:creationId xmlns:a16="http://schemas.microsoft.com/office/drawing/2014/main" id="{7559FEAF-C257-43AC-A671-923BB7F9EB68}"/>
                  </a:ext>
                </a:extLst>
              </p:cNvPr>
              <p:cNvSpPr/>
              <p:nvPr/>
            </p:nvSpPr>
            <p:spPr bwMode="auto">
              <a:xfrm>
                <a:off x="2000" y="312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1 h 1"/>
                  <a:gd name="T8" fmla="*/ 1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5" name="îṩḷîdê">
                <a:extLst>
                  <a:ext uri="{FF2B5EF4-FFF2-40B4-BE49-F238E27FC236}">
                    <a16:creationId xmlns:a16="http://schemas.microsoft.com/office/drawing/2014/main" id="{C1A96004-D88B-487D-A87A-02525DDE72F7}"/>
                  </a:ext>
                </a:extLst>
              </p:cNvPr>
              <p:cNvSpPr/>
              <p:nvPr/>
            </p:nvSpPr>
            <p:spPr bwMode="auto">
              <a:xfrm>
                <a:off x="2010" y="3155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6" name="íṩliḓè">
                <a:extLst>
                  <a:ext uri="{FF2B5EF4-FFF2-40B4-BE49-F238E27FC236}">
                    <a16:creationId xmlns:a16="http://schemas.microsoft.com/office/drawing/2014/main" id="{D4AADDD6-03A3-4143-A0AF-28B7FDBBFB87}"/>
                  </a:ext>
                </a:extLst>
              </p:cNvPr>
              <p:cNvSpPr/>
              <p:nvPr/>
            </p:nvSpPr>
            <p:spPr bwMode="auto">
              <a:xfrm>
                <a:off x="2014" y="315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7" name="iṩḻíḓê">
                <a:extLst>
                  <a:ext uri="{FF2B5EF4-FFF2-40B4-BE49-F238E27FC236}">
                    <a16:creationId xmlns:a16="http://schemas.microsoft.com/office/drawing/2014/main" id="{1B637800-263F-4DF7-9DA5-9C150B4EB181}"/>
                  </a:ext>
                </a:extLst>
              </p:cNvPr>
              <p:cNvSpPr/>
              <p:nvPr/>
            </p:nvSpPr>
            <p:spPr bwMode="auto">
              <a:xfrm>
                <a:off x="2011" y="3149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8" name="iSľîḍê">
                <a:extLst>
                  <a:ext uri="{FF2B5EF4-FFF2-40B4-BE49-F238E27FC236}">
                    <a16:creationId xmlns:a16="http://schemas.microsoft.com/office/drawing/2014/main" id="{703CF085-79F8-4D15-8762-378083278B6B}"/>
                  </a:ext>
                </a:extLst>
              </p:cNvPr>
              <p:cNvSpPr/>
              <p:nvPr/>
            </p:nvSpPr>
            <p:spPr bwMode="auto">
              <a:xfrm>
                <a:off x="2016" y="316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9" name="is1ïḓê">
                <a:extLst>
                  <a:ext uri="{FF2B5EF4-FFF2-40B4-BE49-F238E27FC236}">
                    <a16:creationId xmlns:a16="http://schemas.microsoft.com/office/drawing/2014/main" id="{15F0DC97-D686-4508-8296-694CAB518EF2}"/>
                  </a:ext>
                </a:extLst>
              </p:cNvPr>
              <p:cNvSpPr/>
              <p:nvPr/>
            </p:nvSpPr>
            <p:spPr bwMode="auto">
              <a:xfrm>
                <a:off x="2019" y="3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0" name="íš1îde">
                <a:extLst>
                  <a:ext uri="{FF2B5EF4-FFF2-40B4-BE49-F238E27FC236}">
                    <a16:creationId xmlns:a16="http://schemas.microsoft.com/office/drawing/2014/main" id="{79922296-DFBB-47BF-86F8-000E1B943D0E}"/>
                  </a:ext>
                </a:extLst>
              </p:cNvPr>
              <p:cNvSpPr/>
              <p:nvPr/>
            </p:nvSpPr>
            <p:spPr bwMode="auto">
              <a:xfrm>
                <a:off x="2023" y="3169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1" name="íşḻídè">
                <a:extLst>
                  <a:ext uri="{FF2B5EF4-FFF2-40B4-BE49-F238E27FC236}">
                    <a16:creationId xmlns:a16="http://schemas.microsoft.com/office/drawing/2014/main" id="{1FD36CAD-5B3A-4C19-901A-7CE5D3BC4BB4}"/>
                  </a:ext>
                </a:extLst>
              </p:cNvPr>
              <p:cNvSpPr/>
              <p:nvPr/>
            </p:nvSpPr>
            <p:spPr bwMode="auto">
              <a:xfrm>
                <a:off x="2021" y="3174"/>
                <a:ext cx="3" cy="2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1 h 1"/>
                  <a:gd name="T6" fmla="*/ 1 w 2"/>
                  <a:gd name="T7" fmla="*/ 0 h 1"/>
                  <a:gd name="T8" fmla="*/ 1 w 2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2" name="iṣḻíďe">
                <a:extLst>
                  <a:ext uri="{FF2B5EF4-FFF2-40B4-BE49-F238E27FC236}">
                    <a16:creationId xmlns:a16="http://schemas.microsoft.com/office/drawing/2014/main" id="{EA1B8DA6-113E-47DD-9A99-75C5243CEE89}"/>
                  </a:ext>
                </a:extLst>
              </p:cNvPr>
              <p:cNvSpPr/>
              <p:nvPr/>
            </p:nvSpPr>
            <p:spPr bwMode="auto">
              <a:xfrm>
                <a:off x="2019" y="3183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3" name="íṣḻïḑê">
                <a:extLst>
                  <a:ext uri="{FF2B5EF4-FFF2-40B4-BE49-F238E27FC236}">
                    <a16:creationId xmlns:a16="http://schemas.microsoft.com/office/drawing/2014/main" id="{0FFEBB2D-CBFB-4619-BAF8-58A4FA366AC0}"/>
                  </a:ext>
                </a:extLst>
              </p:cNvPr>
              <p:cNvSpPr/>
              <p:nvPr/>
            </p:nvSpPr>
            <p:spPr bwMode="auto">
              <a:xfrm>
                <a:off x="2013" y="319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4" name="îş1ïḋê">
                <a:extLst>
                  <a:ext uri="{FF2B5EF4-FFF2-40B4-BE49-F238E27FC236}">
                    <a16:creationId xmlns:a16="http://schemas.microsoft.com/office/drawing/2014/main" id="{14E1B756-2957-4C88-A396-C8C23F2A29B7}"/>
                  </a:ext>
                </a:extLst>
              </p:cNvPr>
              <p:cNvSpPr/>
              <p:nvPr/>
            </p:nvSpPr>
            <p:spPr bwMode="auto">
              <a:xfrm>
                <a:off x="2027" y="3180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5" name="ïṥḷíďê">
                <a:extLst>
                  <a:ext uri="{FF2B5EF4-FFF2-40B4-BE49-F238E27FC236}">
                    <a16:creationId xmlns:a16="http://schemas.microsoft.com/office/drawing/2014/main" id="{9DD1BC32-5C21-4341-BF91-F5B2FB4B4B5A}"/>
                  </a:ext>
                </a:extLst>
              </p:cNvPr>
              <p:cNvSpPr/>
              <p:nvPr/>
            </p:nvSpPr>
            <p:spPr bwMode="auto">
              <a:xfrm>
                <a:off x="2028" y="3186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6" name="íṥľïdé">
                <a:extLst>
                  <a:ext uri="{FF2B5EF4-FFF2-40B4-BE49-F238E27FC236}">
                    <a16:creationId xmlns:a16="http://schemas.microsoft.com/office/drawing/2014/main" id="{9E52884F-72B6-4398-9240-74C457DABD8B}"/>
                  </a:ext>
                </a:extLst>
              </p:cNvPr>
              <p:cNvSpPr/>
              <p:nvPr/>
            </p:nvSpPr>
            <p:spPr bwMode="auto">
              <a:xfrm>
                <a:off x="2030" y="3190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7" name="ïŝ1ïḓé">
                <a:extLst>
                  <a:ext uri="{FF2B5EF4-FFF2-40B4-BE49-F238E27FC236}">
                    <a16:creationId xmlns:a16="http://schemas.microsoft.com/office/drawing/2014/main" id="{526AC258-0831-471B-86FD-BCB8422A16D9}"/>
                  </a:ext>
                </a:extLst>
              </p:cNvPr>
              <p:cNvSpPr/>
              <p:nvPr/>
            </p:nvSpPr>
            <p:spPr bwMode="auto">
              <a:xfrm>
                <a:off x="2031" y="319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8" name="išlïḍe">
                <a:extLst>
                  <a:ext uri="{FF2B5EF4-FFF2-40B4-BE49-F238E27FC236}">
                    <a16:creationId xmlns:a16="http://schemas.microsoft.com/office/drawing/2014/main" id="{9A719408-8AE2-4242-BC8A-CE770B026208}"/>
                  </a:ext>
                </a:extLst>
              </p:cNvPr>
              <p:cNvSpPr/>
              <p:nvPr/>
            </p:nvSpPr>
            <p:spPr bwMode="auto">
              <a:xfrm>
                <a:off x="2026" y="3188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9" name="ïṩliďe">
                <a:extLst>
                  <a:ext uri="{FF2B5EF4-FFF2-40B4-BE49-F238E27FC236}">
                    <a16:creationId xmlns:a16="http://schemas.microsoft.com/office/drawing/2014/main" id="{ED16FB62-899F-47B0-8535-DB1C5CE69765}"/>
                  </a:ext>
                </a:extLst>
              </p:cNvPr>
              <p:cNvSpPr/>
              <p:nvPr/>
            </p:nvSpPr>
            <p:spPr bwMode="auto">
              <a:xfrm>
                <a:off x="2025" y="319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0" name="iṥḷiḑè">
                <a:extLst>
                  <a:ext uri="{FF2B5EF4-FFF2-40B4-BE49-F238E27FC236}">
                    <a16:creationId xmlns:a16="http://schemas.microsoft.com/office/drawing/2014/main" id="{0667C78D-860D-4327-A46B-5AE980E77BD5}"/>
                  </a:ext>
                </a:extLst>
              </p:cNvPr>
              <p:cNvSpPr/>
              <p:nvPr/>
            </p:nvSpPr>
            <p:spPr bwMode="auto">
              <a:xfrm>
                <a:off x="2027" y="3202"/>
                <a:ext cx="0" cy="1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1" name="îṣḷiďè">
                <a:extLst>
                  <a:ext uri="{FF2B5EF4-FFF2-40B4-BE49-F238E27FC236}">
                    <a16:creationId xmlns:a16="http://schemas.microsoft.com/office/drawing/2014/main" id="{807298E5-5E68-4A67-899A-5400EC4512F5}"/>
                  </a:ext>
                </a:extLst>
              </p:cNvPr>
              <p:cNvSpPr/>
              <p:nvPr/>
            </p:nvSpPr>
            <p:spPr bwMode="auto">
              <a:xfrm>
                <a:off x="2026" y="3212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2" name="ïṥļiďê">
                <a:extLst>
                  <a:ext uri="{FF2B5EF4-FFF2-40B4-BE49-F238E27FC236}">
                    <a16:creationId xmlns:a16="http://schemas.microsoft.com/office/drawing/2014/main" id="{D9ECF6DD-E8A6-4AD3-B06B-81606A1F638D}"/>
                  </a:ext>
                </a:extLst>
              </p:cNvPr>
              <p:cNvSpPr/>
              <p:nvPr/>
            </p:nvSpPr>
            <p:spPr bwMode="auto">
              <a:xfrm>
                <a:off x="2024" y="3219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3" name="ïṣlíḑè">
                <a:extLst>
                  <a:ext uri="{FF2B5EF4-FFF2-40B4-BE49-F238E27FC236}">
                    <a16:creationId xmlns:a16="http://schemas.microsoft.com/office/drawing/2014/main" id="{93B6071B-C6DC-45E5-B174-DF7589DB714E}"/>
                  </a:ext>
                </a:extLst>
              </p:cNvPr>
              <p:cNvSpPr/>
              <p:nvPr/>
            </p:nvSpPr>
            <p:spPr bwMode="auto">
              <a:xfrm>
                <a:off x="2034" y="323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4" name="îşlîḑè">
                <a:extLst>
                  <a:ext uri="{FF2B5EF4-FFF2-40B4-BE49-F238E27FC236}">
                    <a16:creationId xmlns:a16="http://schemas.microsoft.com/office/drawing/2014/main" id="{7755AB7D-F3F7-4E6A-B35D-206DFEDA513F}"/>
                  </a:ext>
                </a:extLst>
              </p:cNvPr>
              <p:cNvSpPr/>
              <p:nvPr/>
            </p:nvSpPr>
            <p:spPr bwMode="auto">
              <a:xfrm>
                <a:off x="2009" y="318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5" name="îśļiďè">
                <a:extLst>
                  <a:ext uri="{FF2B5EF4-FFF2-40B4-BE49-F238E27FC236}">
                    <a16:creationId xmlns:a16="http://schemas.microsoft.com/office/drawing/2014/main" id="{477E06B3-9C3A-4476-9065-24858B0B90D5}"/>
                  </a:ext>
                </a:extLst>
              </p:cNvPr>
              <p:cNvSpPr/>
              <p:nvPr/>
            </p:nvSpPr>
            <p:spPr bwMode="auto">
              <a:xfrm>
                <a:off x="2012" y="317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6" name="iš1îḋe">
                <a:extLst>
                  <a:ext uri="{FF2B5EF4-FFF2-40B4-BE49-F238E27FC236}">
                    <a16:creationId xmlns:a16="http://schemas.microsoft.com/office/drawing/2014/main" id="{CDBBB2CB-B1F6-4FD2-AB2A-FD40C3C57BB6}"/>
                  </a:ext>
                </a:extLst>
              </p:cNvPr>
              <p:cNvSpPr/>
              <p:nvPr/>
            </p:nvSpPr>
            <p:spPr bwMode="auto">
              <a:xfrm>
                <a:off x="2019" y="3164"/>
                <a:ext cx="2" cy="2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1 h 2"/>
                  <a:gd name="T4" fmla="*/ 1 w 2"/>
                  <a:gd name="T5" fmla="*/ 1 h 2"/>
                  <a:gd name="T6" fmla="*/ 0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7" name="isḻïdê">
                <a:extLst>
                  <a:ext uri="{FF2B5EF4-FFF2-40B4-BE49-F238E27FC236}">
                    <a16:creationId xmlns:a16="http://schemas.microsoft.com/office/drawing/2014/main" id="{8FA8FB8F-BC17-41B6-B7F7-A1BB19B1775C}"/>
                  </a:ext>
                </a:extLst>
              </p:cNvPr>
              <p:cNvSpPr/>
              <p:nvPr/>
            </p:nvSpPr>
            <p:spPr bwMode="auto">
              <a:xfrm>
                <a:off x="2023" y="316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8" name="îṧľíḋè">
                <a:extLst>
                  <a:ext uri="{FF2B5EF4-FFF2-40B4-BE49-F238E27FC236}">
                    <a16:creationId xmlns:a16="http://schemas.microsoft.com/office/drawing/2014/main" id="{8B2F88A4-A9E2-4BA9-A769-C2FFB401CE4D}"/>
                  </a:ext>
                </a:extLst>
              </p:cNvPr>
              <p:cNvSpPr/>
              <p:nvPr/>
            </p:nvSpPr>
            <p:spPr bwMode="auto">
              <a:xfrm>
                <a:off x="2020" y="3162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9" name="ïŝḻiḍé">
                <a:extLst>
                  <a:ext uri="{FF2B5EF4-FFF2-40B4-BE49-F238E27FC236}">
                    <a16:creationId xmlns:a16="http://schemas.microsoft.com/office/drawing/2014/main" id="{AAAB573B-138C-4C48-B609-13DB6FCE4CDC}"/>
                  </a:ext>
                </a:extLst>
              </p:cNvPr>
              <p:cNvSpPr/>
              <p:nvPr/>
            </p:nvSpPr>
            <p:spPr bwMode="auto">
              <a:xfrm>
                <a:off x="2017" y="3165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0" name="iS1íḍé">
                <a:extLst>
                  <a:ext uri="{FF2B5EF4-FFF2-40B4-BE49-F238E27FC236}">
                    <a16:creationId xmlns:a16="http://schemas.microsoft.com/office/drawing/2014/main" id="{B435A98E-BC8B-48C7-ADD7-455D6E11FAD4}"/>
                  </a:ext>
                </a:extLst>
              </p:cNvPr>
              <p:cNvSpPr/>
              <p:nvPr/>
            </p:nvSpPr>
            <p:spPr bwMode="auto">
              <a:xfrm>
                <a:off x="2017" y="31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1" name="ïŝļide">
                <a:extLst>
                  <a:ext uri="{FF2B5EF4-FFF2-40B4-BE49-F238E27FC236}">
                    <a16:creationId xmlns:a16="http://schemas.microsoft.com/office/drawing/2014/main" id="{9F08379B-B78C-42A6-A5EC-BC226CAAD390}"/>
                  </a:ext>
                </a:extLst>
              </p:cNvPr>
              <p:cNvSpPr/>
              <p:nvPr/>
            </p:nvSpPr>
            <p:spPr bwMode="auto">
              <a:xfrm>
                <a:off x="2015" y="3150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2" name="ïśliḋé">
                <a:extLst>
                  <a:ext uri="{FF2B5EF4-FFF2-40B4-BE49-F238E27FC236}">
                    <a16:creationId xmlns:a16="http://schemas.microsoft.com/office/drawing/2014/main" id="{02376CD2-EDBD-4298-BB57-F559ACC93AD9}"/>
                  </a:ext>
                </a:extLst>
              </p:cNvPr>
              <p:cNvSpPr/>
              <p:nvPr/>
            </p:nvSpPr>
            <p:spPr bwMode="auto">
              <a:xfrm>
                <a:off x="2011" y="3153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3" name="íṣḻídé">
                <a:extLst>
                  <a:ext uri="{FF2B5EF4-FFF2-40B4-BE49-F238E27FC236}">
                    <a16:creationId xmlns:a16="http://schemas.microsoft.com/office/drawing/2014/main" id="{8C3FBEAA-FDF1-461A-A13A-7E4A72214FB1}"/>
                  </a:ext>
                </a:extLst>
              </p:cNvPr>
              <p:cNvSpPr/>
              <p:nvPr/>
            </p:nvSpPr>
            <p:spPr bwMode="auto">
              <a:xfrm>
                <a:off x="2014" y="3150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4" name="ïś1iḋe">
                <a:extLst>
                  <a:ext uri="{FF2B5EF4-FFF2-40B4-BE49-F238E27FC236}">
                    <a16:creationId xmlns:a16="http://schemas.microsoft.com/office/drawing/2014/main" id="{42993CAC-39C5-4F08-8B29-1D0D9726F4E0}"/>
                  </a:ext>
                </a:extLst>
              </p:cNvPr>
              <p:cNvSpPr/>
              <p:nvPr/>
            </p:nvSpPr>
            <p:spPr bwMode="auto">
              <a:xfrm>
                <a:off x="2013" y="31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5" name="îṧľíḍe">
                <a:extLst>
                  <a:ext uri="{FF2B5EF4-FFF2-40B4-BE49-F238E27FC236}">
                    <a16:creationId xmlns:a16="http://schemas.microsoft.com/office/drawing/2014/main" id="{1ABFE7C0-AE49-4E38-9034-4273745C9B72}"/>
                  </a:ext>
                </a:extLst>
              </p:cNvPr>
              <p:cNvSpPr/>
              <p:nvPr/>
            </p:nvSpPr>
            <p:spPr bwMode="auto">
              <a:xfrm>
                <a:off x="2014" y="3162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6" name="ïŝḷídè">
                <a:extLst>
                  <a:ext uri="{FF2B5EF4-FFF2-40B4-BE49-F238E27FC236}">
                    <a16:creationId xmlns:a16="http://schemas.microsoft.com/office/drawing/2014/main" id="{3831463E-97C3-4222-97EB-D51666A8F608}"/>
                  </a:ext>
                </a:extLst>
              </p:cNvPr>
              <p:cNvSpPr/>
              <p:nvPr/>
            </p:nvSpPr>
            <p:spPr bwMode="auto">
              <a:xfrm>
                <a:off x="2014" y="316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7" name="iṡḷíḍê">
                <a:extLst>
                  <a:ext uri="{FF2B5EF4-FFF2-40B4-BE49-F238E27FC236}">
                    <a16:creationId xmlns:a16="http://schemas.microsoft.com/office/drawing/2014/main" id="{8E43A488-ED3C-4BA4-8A2B-08A205E02ED7}"/>
                  </a:ext>
                </a:extLst>
              </p:cNvPr>
              <p:cNvSpPr/>
              <p:nvPr/>
            </p:nvSpPr>
            <p:spPr bwMode="auto">
              <a:xfrm>
                <a:off x="2014" y="3168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8" name="iŝľíḓê">
                <a:extLst>
                  <a:ext uri="{FF2B5EF4-FFF2-40B4-BE49-F238E27FC236}">
                    <a16:creationId xmlns:a16="http://schemas.microsoft.com/office/drawing/2014/main" id="{814020CC-9178-4AD2-B8B4-F6CEBDCEE3C3}"/>
                  </a:ext>
                </a:extLst>
              </p:cNvPr>
              <p:cNvSpPr/>
              <p:nvPr/>
            </p:nvSpPr>
            <p:spPr bwMode="auto">
              <a:xfrm>
                <a:off x="2018" y="3171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9" name="ïšḻíḍe">
                <a:extLst>
                  <a:ext uri="{FF2B5EF4-FFF2-40B4-BE49-F238E27FC236}">
                    <a16:creationId xmlns:a16="http://schemas.microsoft.com/office/drawing/2014/main" id="{4D9EBB0E-5C20-43A6-9111-96EDF57F8A2E}"/>
                  </a:ext>
                </a:extLst>
              </p:cNvPr>
              <p:cNvSpPr/>
              <p:nvPr/>
            </p:nvSpPr>
            <p:spPr bwMode="auto">
              <a:xfrm>
                <a:off x="2011" y="3164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2"/>
                      <a:pt x="0" y="2"/>
                    </a:cubicBezTo>
                    <a:cubicBezTo>
                      <a:pt x="1" y="2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0" name="îṣľíḑè">
                <a:extLst>
                  <a:ext uri="{FF2B5EF4-FFF2-40B4-BE49-F238E27FC236}">
                    <a16:creationId xmlns:a16="http://schemas.microsoft.com/office/drawing/2014/main" id="{E569590E-9EC8-445E-824D-9CB19445ACD5}"/>
                  </a:ext>
                </a:extLst>
              </p:cNvPr>
              <p:cNvSpPr/>
              <p:nvPr/>
            </p:nvSpPr>
            <p:spPr bwMode="auto">
              <a:xfrm>
                <a:off x="2003" y="3179"/>
                <a:ext cx="2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1" name="îṩḻiḋé">
                <a:extLst>
                  <a:ext uri="{FF2B5EF4-FFF2-40B4-BE49-F238E27FC236}">
                    <a16:creationId xmlns:a16="http://schemas.microsoft.com/office/drawing/2014/main" id="{D3665E14-C860-434D-AE3A-A55C8B009196}"/>
                  </a:ext>
                </a:extLst>
              </p:cNvPr>
              <p:cNvSpPr/>
              <p:nvPr/>
            </p:nvSpPr>
            <p:spPr bwMode="auto">
              <a:xfrm>
                <a:off x="1996" y="3196"/>
                <a:ext cx="3" cy="1"/>
              </a:xfrm>
              <a:custGeom>
                <a:avLst/>
                <a:gdLst>
                  <a:gd name="T0" fmla="*/ 1 w 3"/>
                  <a:gd name="T1" fmla="*/ 1 h 1"/>
                  <a:gd name="T2" fmla="*/ 2 w 3"/>
                  <a:gd name="T3" fmla="*/ 1 h 1"/>
                  <a:gd name="T4" fmla="*/ 2 w 3"/>
                  <a:gd name="T5" fmla="*/ 1 h 1"/>
                  <a:gd name="T6" fmla="*/ 1 w 3"/>
                  <a:gd name="T7" fmla="*/ 1 h 1"/>
                  <a:gd name="T8" fmla="*/ 1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1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2" name="ï$ľídê">
                <a:extLst>
                  <a:ext uri="{FF2B5EF4-FFF2-40B4-BE49-F238E27FC236}">
                    <a16:creationId xmlns:a16="http://schemas.microsoft.com/office/drawing/2014/main" id="{7632626E-573B-45B6-99EF-EAA506753A7D}"/>
                  </a:ext>
                </a:extLst>
              </p:cNvPr>
              <p:cNvSpPr/>
              <p:nvPr/>
            </p:nvSpPr>
            <p:spPr bwMode="auto">
              <a:xfrm>
                <a:off x="2034" y="3208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3" name="iṣḻidè">
                <a:extLst>
                  <a:ext uri="{FF2B5EF4-FFF2-40B4-BE49-F238E27FC236}">
                    <a16:creationId xmlns:a16="http://schemas.microsoft.com/office/drawing/2014/main" id="{8F74BDFC-BD1E-460E-8FBE-438515087ED0}"/>
                  </a:ext>
                </a:extLst>
              </p:cNvPr>
              <p:cNvSpPr/>
              <p:nvPr/>
            </p:nvSpPr>
            <p:spPr bwMode="auto">
              <a:xfrm>
                <a:off x="2034" y="3205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4" name="ïs1îḑè">
                <a:extLst>
                  <a:ext uri="{FF2B5EF4-FFF2-40B4-BE49-F238E27FC236}">
                    <a16:creationId xmlns:a16="http://schemas.microsoft.com/office/drawing/2014/main" id="{9B599D9E-A5F0-46CB-AF17-A33B9A1A78E7}"/>
                  </a:ext>
                </a:extLst>
              </p:cNvPr>
              <p:cNvSpPr/>
              <p:nvPr/>
            </p:nvSpPr>
            <p:spPr bwMode="auto">
              <a:xfrm>
                <a:off x="2034" y="3202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5" name="íṥľîḑè">
                <a:extLst>
                  <a:ext uri="{FF2B5EF4-FFF2-40B4-BE49-F238E27FC236}">
                    <a16:creationId xmlns:a16="http://schemas.microsoft.com/office/drawing/2014/main" id="{9C7ED1A5-E74C-49FD-9B82-158DC6DC2392}"/>
                  </a:ext>
                </a:extLst>
              </p:cNvPr>
              <p:cNvSpPr/>
              <p:nvPr/>
            </p:nvSpPr>
            <p:spPr bwMode="auto">
              <a:xfrm>
                <a:off x="2031" y="319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6" name="ïṧḷíḑê">
                <a:extLst>
                  <a:ext uri="{FF2B5EF4-FFF2-40B4-BE49-F238E27FC236}">
                    <a16:creationId xmlns:a16="http://schemas.microsoft.com/office/drawing/2014/main" id="{A87E81BB-593A-4B9A-A4E7-7E0BB07BBE08}"/>
                  </a:ext>
                </a:extLst>
              </p:cNvPr>
              <p:cNvSpPr/>
              <p:nvPr/>
            </p:nvSpPr>
            <p:spPr bwMode="auto">
              <a:xfrm>
                <a:off x="2034" y="3215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7" name="ïSľïḑé">
                <a:extLst>
                  <a:ext uri="{FF2B5EF4-FFF2-40B4-BE49-F238E27FC236}">
                    <a16:creationId xmlns:a16="http://schemas.microsoft.com/office/drawing/2014/main" id="{D292331F-56AC-463A-87B3-2A5B91AD8519}"/>
                  </a:ext>
                </a:extLst>
              </p:cNvPr>
              <p:cNvSpPr/>
              <p:nvPr/>
            </p:nvSpPr>
            <p:spPr bwMode="auto">
              <a:xfrm>
                <a:off x="2037" y="322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8" name="íṡḷiḋé">
                <a:extLst>
                  <a:ext uri="{FF2B5EF4-FFF2-40B4-BE49-F238E27FC236}">
                    <a16:creationId xmlns:a16="http://schemas.microsoft.com/office/drawing/2014/main" id="{56312724-B671-42A9-BBF4-4C0B7A77B01E}"/>
                  </a:ext>
                </a:extLst>
              </p:cNvPr>
              <p:cNvSpPr/>
              <p:nvPr/>
            </p:nvSpPr>
            <p:spPr bwMode="auto">
              <a:xfrm>
                <a:off x="2038" y="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9" name="íṩļïḑé">
                <a:extLst>
                  <a:ext uri="{FF2B5EF4-FFF2-40B4-BE49-F238E27FC236}">
                    <a16:creationId xmlns:a16="http://schemas.microsoft.com/office/drawing/2014/main" id="{95C0C743-155A-4E0F-9787-36E48CC99E34}"/>
                  </a:ext>
                </a:extLst>
              </p:cNvPr>
              <p:cNvSpPr/>
              <p:nvPr/>
            </p:nvSpPr>
            <p:spPr bwMode="auto">
              <a:xfrm>
                <a:off x="2039" y="3235"/>
                <a:ext cx="2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0" name="iSḻíḓé">
                <a:extLst>
                  <a:ext uri="{FF2B5EF4-FFF2-40B4-BE49-F238E27FC236}">
                    <a16:creationId xmlns:a16="http://schemas.microsoft.com/office/drawing/2014/main" id="{0DB7B380-D888-40A0-9F4A-D83C085054C2}"/>
                  </a:ext>
                </a:extLst>
              </p:cNvPr>
              <p:cNvSpPr/>
              <p:nvPr/>
            </p:nvSpPr>
            <p:spPr bwMode="auto">
              <a:xfrm>
                <a:off x="2041" y="3246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1" name="i$ļïḑè">
                <a:extLst>
                  <a:ext uri="{FF2B5EF4-FFF2-40B4-BE49-F238E27FC236}">
                    <a16:creationId xmlns:a16="http://schemas.microsoft.com/office/drawing/2014/main" id="{E648308D-3E91-44EC-A58B-A4C567A25978}"/>
                  </a:ext>
                </a:extLst>
              </p:cNvPr>
              <p:cNvSpPr/>
              <p:nvPr/>
            </p:nvSpPr>
            <p:spPr bwMode="auto">
              <a:xfrm>
                <a:off x="2032" y="3228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2" name="iṣḻïḋe">
                <a:extLst>
                  <a:ext uri="{FF2B5EF4-FFF2-40B4-BE49-F238E27FC236}">
                    <a16:creationId xmlns:a16="http://schemas.microsoft.com/office/drawing/2014/main" id="{D64C06BA-D90B-4532-96E3-F1BAEA8DF17A}"/>
                  </a:ext>
                </a:extLst>
              </p:cNvPr>
              <p:cNvSpPr/>
              <p:nvPr/>
            </p:nvSpPr>
            <p:spPr bwMode="auto">
              <a:xfrm>
                <a:off x="2030" y="3223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3" name="işļîḍe">
                <a:extLst>
                  <a:ext uri="{FF2B5EF4-FFF2-40B4-BE49-F238E27FC236}">
                    <a16:creationId xmlns:a16="http://schemas.microsoft.com/office/drawing/2014/main" id="{551E15C4-EC64-432A-9D76-7DF4741A73F4}"/>
                  </a:ext>
                </a:extLst>
              </p:cNvPr>
              <p:cNvSpPr/>
              <p:nvPr/>
            </p:nvSpPr>
            <p:spPr bwMode="auto">
              <a:xfrm>
                <a:off x="2028" y="3228"/>
                <a:ext cx="2" cy="0"/>
              </a:xfrm>
              <a:custGeom>
                <a:avLst/>
                <a:gdLst>
                  <a:gd name="T0" fmla="*/ 1 w 2"/>
                  <a:gd name="T1" fmla="*/ 1 w 2"/>
                  <a:gd name="T2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4" name="ï$lîḋe">
                <a:extLst>
                  <a:ext uri="{FF2B5EF4-FFF2-40B4-BE49-F238E27FC236}">
                    <a16:creationId xmlns:a16="http://schemas.microsoft.com/office/drawing/2014/main" id="{EE0983C0-756B-4A23-ADE7-B2DFC69A61ED}"/>
                  </a:ext>
                </a:extLst>
              </p:cNvPr>
              <p:cNvSpPr/>
              <p:nvPr/>
            </p:nvSpPr>
            <p:spPr bwMode="auto">
              <a:xfrm>
                <a:off x="2028" y="3232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5" name="ïS1iḋé">
                <a:extLst>
                  <a:ext uri="{FF2B5EF4-FFF2-40B4-BE49-F238E27FC236}">
                    <a16:creationId xmlns:a16="http://schemas.microsoft.com/office/drawing/2014/main" id="{3D4ACD39-DCB6-4EE9-AA48-5A99AA6BCBD8}"/>
                  </a:ext>
                </a:extLst>
              </p:cNvPr>
              <p:cNvSpPr/>
              <p:nvPr/>
            </p:nvSpPr>
            <p:spPr bwMode="auto">
              <a:xfrm>
                <a:off x="2016" y="3218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6" name="iṩlïḑè">
                <a:extLst>
                  <a:ext uri="{FF2B5EF4-FFF2-40B4-BE49-F238E27FC236}">
                    <a16:creationId xmlns:a16="http://schemas.microsoft.com/office/drawing/2014/main" id="{46518CE0-2899-4A21-8C4E-E1C1249FF269}"/>
                  </a:ext>
                </a:extLst>
              </p:cNvPr>
              <p:cNvSpPr/>
              <p:nvPr/>
            </p:nvSpPr>
            <p:spPr bwMode="auto">
              <a:xfrm>
                <a:off x="1991" y="3204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7" name="ïśḻídé">
                <a:extLst>
                  <a:ext uri="{FF2B5EF4-FFF2-40B4-BE49-F238E27FC236}">
                    <a16:creationId xmlns:a16="http://schemas.microsoft.com/office/drawing/2014/main" id="{6CC06C3A-0D91-421D-B2AD-A53BB930DB1B}"/>
                  </a:ext>
                </a:extLst>
              </p:cNvPr>
              <p:cNvSpPr/>
              <p:nvPr/>
            </p:nvSpPr>
            <p:spPr bwMode="auto">
              <a:xfrm>
                <a:off x="2010" y="3216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8" name="îṩlîďé">
                <a:extLst>
                  <a:ext uri="{FF2B5EF4-FFF2-40B4-BE49-F238E27FC236}">
                    <a16:creationId xmlns:a16="http://schemas.microsoft.com/office/drawing/2014/main" id="{E647CDD1-AB94-4CBA-8BA1-055E12F4CA4E}"/>
                  </a:ext>
                </a:extLst>
              </p:cNvPr>
              <p:cNvSpPr/>
              <p:nvPr/>
            </p:nvSpPr>
            <p:spPr bwMode="auto">
              <a:xfrm>
                <a:off x="2011" y="3210"/>
                <a:ext cx="2" cy="2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9" name="iṣļîḓé">
                <a:extLst>
                  <a:ext uri="{FF2B5EF4-FFF2-40B4-BE49-F238E27FC236}">
                    <a16:creationId xmlns:a16="http://schemas.microsoft.com/office/drawing/2014/main" id="{7ED7CAC8-FE4C-4A7F-81EE-843BB5F0832C}"/>
                  </a:ext>
                </a:extLst>
              </p:cNvPr>
              <p:cNvSpPr/>
              <p:nvPr/>
            </p:nvSpPr>
            <p:spPr bwMode="auto">
              <a:xfrm>
                <a:off x="2015" y="3205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0" name="íṣḻídè">
                <a:extLst>
                  <a:ext uri="{FF2B5EF4-FFF2-40B4-BE49-F238E27FC236}">
                    <a16:creationId xmlns:a16="http://schemas.microsoft.com/office/drawing/2014/main" id="{E4B7581D-92B4-4170-A971-B471AC854E0E}"/>
                  </a:ext>
                </a:extLst>
              </p:cNvPr>
              <p:cNvSpPr/>
              <p:nvPr/>
            </p:nvSpPr>
            <p:spPr bwMode="auto">
              <a:xfrm>
                <a:off x="2016" y="3187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1" name="išľíḓê">
                <a:extLst>
                  <a:ext uri="{FF2B5EF4-FFF2-40B4-BE49-F238E27FC236}">
                    <a16:creationId xmlns:a16="http://schemas.microsoft.com/office/drawing/2014/main" id="{30EA2A49-A9B4-4804-82CF-6672ACF19BD1}"/>
                  </a:ext>
                </a:extLst>
              </p:cNvPr>
              <p:cNvSpPr/>
              <p:nvPr/>
            </p:nvSpPr>
            <p:spPr bwMode="auto">
              <a:xfrm>
                <a:off x="2015" y="3176"/>
                <a:ext cx="2" cy="3"/>
              </a:xfrm>
              <a:custGeom>
                <a:avLst/>
                <a:gdLst>
                  <a:gd name="T0" fmla="*/ 1 w 2"/>
                  <a:gd name="T1" fmla="*/ 2 h 3"/>
                  <a:gd name="T2" fmla="*/ 2 w 2"/>
                  <a:gd name="T3" fmla="*/ 2 h 3"/>
                  <a:gd name="T4" fmla="*/ 2 w 2"/>
                  <a:gd name="T5" fmla="*/ 1 h 3"/>
                  <a:gd name="T6" fmla="*/ 1 w 2"/>
                  <a:gd name="T7" fmla="*/ 1 h 3"/>
                  <a:gd name="T8" fmla="*/ 1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2" name="ï$liḑe">
                <a:extLst>
                  <a:ext uri="{FF2B5EF4-FFF2-40B4-BE49-F238E27FC236}">
                    <a16:creationId xmlns:a16="http://schemas.microsoft.com/office/drawing/2014/main" id="{0DEDA3AC-21A9-4FCE-9849-FDE1C9B44F8B}"/>
                  </a:ext>
                </a:extLst>
              </p:cNvPr>
              <p:cNvSpPr/>
              <p:nvPr/>
            </p:nvSpPr>
            <p:spPr bwMode="auto">
              <a:xfrm>
                <a:off x="2019" y="3174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3" name="íṥlîďê">
                <a:extLst>
                  <a:ext uri="{FF2B5EF4-FFF2-40B4-BE49-F238E27FC236}">
                    <a16:creationId xmlns:a16="http://schemas.microsoft.com/office/drawing/2014/main" id="{973EEB8F-8F46-401A-A868-39111B6663CA}"/>
                  </a:ext>
                </a:extLst>
              </p:cNvPr>
              <p:cNvSpPr/>
              <p:nvPr/>
            </p:nvSpPr>
            <p:spPr bwMode="auto">
              <a:xfrm>
                <a:off x="2011" y="3177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4" name="ïś1íḋé">
                <a:extLst>
                  <a:ext uri="{FF2B5EF4-FFF2-40B4-BE49-F238E27FC236}">
                    <a16:creationId xmlns:a16="http://schemas.microsoft.com/office/drawing/2014/main" id="{D5E928D8-FEDE-4C17-A356-38B7E2115852}"/>
                  </a:ext>
                </a:extLst>
              </p:cNvPr>
              <p:cNvSpPr/>
              <p:nvPr/>
            </p:nvSpPr>
            <p:spPr bwMode="auto">
              <a:xfrm>
                <a:off x="2010" y="318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5" name="ïṡḷîḋe">
                <a:extLst>
                  <a:ext uri="{FF2B5EF4-FFF2-40B4-BE49-F238E27FC236}">
                    <a16:creationId xmlns:a16="http://schemas.microsoft.com/office/drawing/2014/main" id="{D7ACE438-96E6-4636-B5D5-A216F95044D2}"/>
                  </a:ext>
                </a:extLst>
              </p:cNvPr>
              <p:cNvSpPr/>
              <p:nvPr/>
            </p:nvSpPr>
            <p:spPr bwMode="auto">
              <a:xfrm>
                <a:off x="2010" y="3186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6" name="íṣlíde">
                <a:extLst>
                  <a:ext uri="{FF2B5EF4-FFF2-40B4-BE49-F238E27FC236}">
                    <a16:creationId xmlns:a16="http://schemas.microsoft.com/office/drawing/2014/main" id="{8D41FCA4-F795-458F-B2B1-1B4A4257463F}"/>
                  </a:ext>
                </a:extLst>
              </p:cNvPr>
              <p:cNvSpPr/>
              <p:nvPr/>
            </p:nvSpPr>
            <p:spPr bwMode="auto">
              <a:xfrm>
                <a:off x="2039" y="3253"/>
                <a:ext cx="2" cy="2"/>
              </a:xfrm>
              <a:custGeom>
                <a:avLst/>
                <a:gdLst>
                  <a:gd name="T0" fmla="*/ 0 w 1"/>
                  <a:gd name="T1" fmla="*/ 1 h 2"/>
                  <a:gd name="T2" fmla="*/ 0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0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7" name="iśļíďé">
                <a:extLst>
                  <a:ext uri="{FF2B5EF4-FFF2-40B4-BE49-F238E27FC236}">
                    <a16:creationId xmlns:a16="http://schemas.microsoft.com/office/drawing/2014/main" id="{078569E6-D7E0-4737-817C-82BDEFE3839E}"/>
                  </a:ext>
                </a:extLst>
              </p:cNvPr>
              <p:cNvSpPr/>
              <p:nvPr/>
            </p:nvSpPr>
            <p:spPr bwMode="auto">
              <a:xfrm>
                <a:off x="2039" y="3243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8" name="íš1îḋe">
                <a:extLst>
                  <a:ext uri="{FF2B5EF4-FFF2-40B4-BE49-F238E27FC236}">
                    <a16:creationId xmlns:a16="http://schemas.microsoft.com/office/drawing/2014/main" id="{8FAA2A61-397B-4DD2-81A8-B7B9E9F2AFA7}"/>
                  </a:ext>
                </a:extLst>
              </p:cNvPr>
              <p:cNvSpPr/>
              <p:nvPr/>
            </p:nvSpPr>
            <p:spPr bwMode="auto">
              <a:xfrm>
                <a:off x="2041" y="3239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9" name="íšḷiḍê">
                <a:extLst>
                  <a:ext uri="{FF2B5EF4-FFF2-40B4-BE49-F238E27FC236}">
                    <a16:creationId xmlns:a16="http://schemas.microsoft.com/office/drawing/2014/main" id="{2C1890F5-03BA-4BD0-84E8-E270D7F323D0}"/>
                  </a:ext>
                </a:extLst>
              </p:cNvPr>
              <p:cNvSpPr/>
              <p:nvPr/>
            </p:nvSpPr>
            <p:spPr bwMode="auto">
              <a:xfrm>
                <a:off x="2037" y="3241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0" name="íṧḷïḍè">
                <a:extLst>
                  <a:ext uri="{FF2B5EF4-FFF2-40B4-BE49-F238E27FC236}">
                    <a16:creationId xmlns:a16="http://schemas.microsoft.com/office/drawing/2014/main" id="{71BC1A78-3FA8-45B5-AF77-8E1895B8814E}"/>
                  </a:ext>
                </a:extLst>
              </p:cNvPr>
              <p:cNvSpPr/>
              <p:nvPr/>
            </p:nvSpPr>
            <p:spPr bwMode="auto">
              <a:xfrm>
                <a:off x="2037" y="3232"/>
                <a:ext cx="1" cy="4"/>
              </a:xfrm>
              <a:custGeom>
                <a:avLst/>
                <a:gdLst>
                  <a:gd name="T0" fmla="*/ 1 w 1"/>
                  <a:gd name="T1" fmla="*/ 2 h 4"/>
                  <a:gd name="T2" fmla="*/ 1 w 1"/>
                  <a:gd name="T3" fmla="*/ 2 h 4"/>
                  <a:gd name="T4" fmla="*/ 1 w 1"/>
                  <a:gd name="T5" fmla="*/ 2 h 4"/>
                  <a:gd name="T6" fmla="*/ 1 w 1"/>
                  <a:gd name="T7" fmla="*/ 2 h 4"/>
                  <a:gd name="T8" fmla="*/ 1 w 1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0"/>
                      <a:pt x="0" y="4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1" name="iSḻíḑê">
                <a:extLst>
                  <a:ext uri="{FF2B5EF4-FFF2-40B4-BE49-F238E27FC236}">
                    <a16:creationId xmlns:a16="http://schemas.microsoft.com/office/drawing/2014/main" id="{19CFB214-69E6-445C-8A94-C952F77AD449}"/>
                  </a:ext>
                </a:extLst>
              </p:cNvPr>
              <p:cNvSpPr/>
              <p:nvPr/>
            </p:nvSpPr>
            <p:spPr bwMode="auto">
              <a:xfrm>
                <a:off x="2034" y="3230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2" name="ïSľiḍé">
                <a:extLst>
                  <a:ext uri="{FF2B5EF4-FFF2-40B4-BE49-F238E27FC236}">
                    <a16:creationId xmlns:a16="http://schemas.microsoft.com/office/drawing/2014/main" id="{92C9DD27-2BC1-4713-828A-282AEE8375D3}"/>
                  </a:ext>
                </a:extLst>
              </p:cNvPr>
              <p:cNvSpPr/>
              <p:nvPr/>
            </p:nvSpPr>
            <p:spPr bwMode="auto">
              <a:xfrm>
                <a:off x="2036" y="3223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3" name="íṥľídè">
                <a:extLst>
                  <a:ext uri="{FF2B5EF4-FFF2-40B4-BE49-F238E27FC236}">
                    <a16:creationId xmlns:a16="http://schemas.microsoft.com/office/drawing/2014/main" id="{B52DB613-7F7F-4F4A-9B0C-79EA200F90D7}"/>
                  </a:ext>
                </a:extLst>
              </p:cNvPr>
              <p:cNvSpPr/>
              <p:nvPr/>
            </p:nvSpPr>
            <p:spPr bwMode="auto">
              <a:xfrm>
                <a:off x="2037" y="3218"/>
                <a:ext cx="1" cy="2"/>
              </a:xfrm>
              <a:custGeom>
                <a:avLst/>
                <a:gdLst>
                  <a:gd name="T0" fmla="*/ 1 w 1"/>
                  <a:gd name="T1" fmla="*/ 2 h 2"/>
                  <a:gd name="T2" fmla="*/ 1 w 1"/>
                  <a:gd name="T3" fmla="*/ 0 h 2"/>
                  <a:gd name="T4" fmla="*/ 1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2"/>
                    </a:moveTo>
                    <a:cubicBezTo>
                      <a:pt x="1" y="2"/>
                      <a:pt x="1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4" name="íṡ1îḍè">
                <a:extLst>
                  <a:ext uri="{FF2B5EF4-FFF2-40B4-BE49-F238E27FC236}">
                    <a16:creationId xmlns:a16="http://schemas.microsoft.com/office/drawing/2014/main" id="{3B92DD85-F6BB-43B2-A804-C4F23520FD50}"/>
                  </a:ext>
                </a:extLst>
              </p:cNvPr>
              <p:cNvSpPr/>
              <p:nvPr/>
            </p:nvSpPr>
            <p:spPr bwMode="auto">
              <a:xfrm>
                <a:off x="2035" y="322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5" name="íṩlíďè">
                <a:extLst>
                  <a:ext uri="{FF2B5EF4-FFF2-40B4-BE49-F238E27FC236}">
                    <a16:creationId xmlns:a16="http://schemas.microsoft.com/office/drawing/2014/main" id="{3593C11B-712A-4E84-976E-880C8E3DB23C}"/>
                  </a:ext>
                </a:extLst>
              </p:cNvPr>
              <p:cNvSpPr/>
              <p:nvPr/>
            </p:nvSpPr>
            <p:spPr bwMode="auto">
              <a:xfrm>
                <a:off x="2033" y="3219"/>
                <a:ext cx="1" cy="1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  <a:gd name="T8" fmla="*/ 1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6" name="íśḷiḍê">
                <a:extLst>
                  <a:ext uri="{FF2B5EF4-FFF2-40B4-BE49-F238E27FC236}">
                    <a16:creationId xmlns:a16="http://schemas.microsoft.com/office/drawing/2014/main" id="{3A86A27E-4749-4F72-8319-2DF3EAB92941}"/>
                  </a:ext>
                </a:extLst>
              </p:cNvPr>
              <p:cNvSpPr/>
              <p:nvPr/>
            </p:nvSpPr>
            <p:spPr bwMode="auto">
              <a:xfrm>
                <a:off x="2030" y="3213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7" name="ïsliḓè">
                <a:extLst>
                  <a:ext uri="{FF2B5EF4-FFF2-40B4-BE49-F238E27FC236}">
                    <a16:creationId xmlns:a16="http://schemas.microsoft.com/office/drawing/2014/main" id="{9B01163D-2BEF-4AF7-AA69-1486266B38EB}"/>
                  </a:ext>
                </a:extLst>
              </p:cNvPr>
              <p:cNvSpPr/>
              <p:nvPr/>
            </p:nvSpPr>
            <p:spPr bwMode="auto">
              <a:xfrm>
                <a:off x="2029" y="3209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8" name="ï$ļiḓê">
                <a:extLst>
                  <a:ext uri="{FF2B5EF4-FFF2-40B4-BE49-F238E27FC236}">
                    <a16:creationId xmlns:a16="http://schemas.microsoft.com/office/drawing/2014/main" id="{512394F5-FD38-4A04-99DF-7A6102AB9D69}"/>
                  </a:ext>
                </a:extLst>
              </p:cNvPr>
              <p:cNvSpPr/>
              <p:nvPr/>
            </p:nvSpPr>
            <p:spPr bwMode="auto">
              <a:xfrm>
                <a:off x="2023" y="321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9" name="ísḷíḍe">
                <a:extLst>
                  <a:ext uri="{FF2B5EF4-FFF2-40B4-BE49-F238E27FC236}">
                    <a16:creationId xmlns:a16="http://schemas.microsoft.com/office/drawing/2014/main" id="{0A87AA83-08CF-466A-A9AD-98406179D4CB}"/>
                  </a:ext>
                </a:extLst>
              </p:cNvPr>
              <p:cNvSpPr/>
              <p:nvPr/>
            </p:nvSpPr>
            <p:spPr bwMode="auto">
              <a:xfrm>
                <a:off x="2031" y="3204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0" name="íṩļîďe">
                <a:extLst>
                  <a:ext uri="{FF2B5EF4-FFF2-40B4-BE49-F238E27FC236}">
                    <a16:creationId xmlns:a16="http://schemas.microsoft.com/office/drawing/2014/main" id="{FF0B05CD-1FB5-4FF0-AEBB-363417F485DE}"/>
                  </a:ext>
                </a:extLst>
              </p:cNvPr>
              <p:cNvSpPr/>
              <p:nvPr/>
            </p:nvSpPr>
            <p:spPr bwMode="auto">
              <a:xfrm>
                <a:off x="2028" y="3199"/>
                <a:ext cx="3" cy="2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2 h 2"/>
                  <a:gd name="T4" fmla="*/ 2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3 w 3"/>
                  <a:gd name="T11" fmla="*/ 1 h 2"/>
                  <a:gd name="T12" fmla="*/ 2 w 3"/>
                  <a:gd name="T13" fmla="*/ 1 h 2"/>
                  <a:gd name="T14" fmla="*/ 1 w 3"/>
                  <a:gd name="T15" fmla="*/ 0 h 2"/>
                  <a:gd name="T16" fmla="*/ 0 w 3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1" name="ïṩ1iḓe">
                <a:extLst>
                  <a:ext uri="{FF2B5EF4-FFF2-40B4-BE49-F238E27FC236}">
                    <a16:creationId xmlns:a16="http://schemas.microsoft.com/office/drawing/2014/main" id="{2543CFEA-3A75-447A-B193-C557A0133FED}"/>
                  </a:ext>
                </a:extLst>
              </p:cNvPr>
              <p:cNvSpPr/>
              <p:nvPr/>
            </p:nvSpPr>
            <p:spPr bwMode="auto">
              <a:xfrm>
                <a:off x="2024" y="319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2" name="ïS1îḑê">
                <a:extLst>
                  <a:ext uri="{FF2B5EF4-FFF2-40B4-BE49-F238E27FC236}">
                    <a16:creationId xmlns:a16="http://schemas.microsoft.com/office/drawing/2014/main" id="{1F9455FB-DF72-414D-9694-D2B65F8FD0D5}"/>
                  </a:ext>
                </a:extLst>
              </p:cNvPr>
              <p:cNvSpPr/>
              <p:nvPr/>
            </p:nvSpPr>
            <p:spPr bwMode="auto">
              <a:xfrm>
                <a:off x="2021" y="3196"/>
                <a:ext cx="2" cy="2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1" y="2"/>
                      <a:pt x="1" y="0"/>
                      <a:pt x="0" y="0"/>
                    </a:cubicBezTo>
                    <a:cubicBezTo>
                      <a:pt x="0" y="0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3" name="iśļïďe">
                <a:extLst>
                  <a:ext uri="{FF2B5EF4-FFF2-40B4-BE49-F238E27FC236}">
                    <a16:creationId xmlns:a16="http://schemas.microsoft.com/office/drawing/2014/main" id="{AA7916ED-ED64-4FEA-87BB-70B7929E4A8A}"/>
                  </a:ext>
                </a:extLst>
              </p:cNvPr>
              <p:cNvSpPr/>
              <p:nvPr/>
            </p:nvSpPr>
            <p:spPr bwMode="auto">
              <a:xfrm>
                <a:off x="2023" y="3188"/>
                <a:ext cx="1" cy="1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4" name="ï$ḷídê">
                <a:extLst>
                  <a:ext uri="{FF2B5EF4-FFF2-40B4-BE49-F238E27FC236}">
                    <a16:creationId xmlns:a16="http://schemas.microsoft.com/office/drawing/2014/main" id="{2DB3B6A1-1F8A-4ACB-97DD-9D324A9BA6C3}"/>
                  </a:ext>
                </a:extLst>
              </p:cNvPr>
              <p:cNvSpPr/>
              <p:nvPr/>
            </p:nvSpPr>
            <p:spPr bwMode="auto">
              <a:xfrm>
                <a:off x="2019" y="3190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5" name="îSḷîďê">
                <a:extLst>
                  <a:ext uri="{FF2B5EF4-FFF2-40B4-BE49-F238E27FC236}">
                    <a16:creationId xmlns:a16="http://schemas.microsoft.com/office/drawing/2014/main" id="{C5FA62F2-D7A7-4B77-B101-303FEC286B9B}"/>
                  </a:ext>
                </a:extLst>
              </p:cNvPr>
              <p:cNvSpPr/>
              <p:nvPr/>
            </p:nvSpPr>
            <p:spPr bwMode="auto">
              <a:xfrm>
                <a:off x="2025" y="3207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6" name="iś1iḍe">
                <a:extLst>
                  <a:ext uri="{FF2B5EF4-FFF2-40B4-BE49-F238E27FC236}">
                    <a16:creationId xmlns:a16="http://schemas.microsoft.com/office/drawing/2014/main" id="{6000A3EA-B3D5-4B1D-8105-BF9C5B81713C}"/>
                  </a:ext>
                </a:extLst>
              </p:cNvPr>
              <p:cNvSpPr/>
              <p:nvPr/>
            </p:nvSpPr>
            <p:spPr bwMode="auto">
              <a:xfrm>
                <a:off x="2028" y="3217"/>
                <a:ext cx="2" cy="1"/>
              </a:xfrm>
              <a:custGeom>
                <a:avLst/>
                <a:gdLst>
                  <a:gd name="T0" fmla="*/ 1 w 2"/>
                  <a:gd name="T1" fmla="*/ 1 h 1"/>
                  <a:gd name="T2" fmla="*/ 1 w 2"/>
                  <a:gd name="T3" fmla="*/ 0 h 1"/>
                  <a:gd name="T4" fmla="*/ 1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7" name="iŝļíḍé">
                <a:extLst>
                  <a:ext uri="{FF2B5EF4-FFF2-40B4-BE49-F238E27FC236}">
                    <a16:creationId xmlns:a16="http://schemas.microsoft.com/office/drawing/2014/main" id="{DA087808-ABE5-419E-B7FA-71A9CEFDD0A2}"/>
                  </a:ext>
                </a:extLst>
              </p:cNvPr>
              <p:cNvSpPr/>
              <p:nvPr/>
            </p:nvSpPr>
            <p:spPr bwMode="auto">
              <a:xfrm>
                <a:off x="2029" y="3222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8" name="ïŝļïḍe">
                <a:extLst>
                  <a:ext uri="{FF2B5EF4-FFF2-40B4-BE49-F238E27FC236}">
                    <a16:creationId xmlns:a16="http://schemas.microsoft.com/office/drawing/2014/main" id="{13731F6D-C758-4D3E-953B-F101FAD63651}"/>
                  </a:ext>
                </a:extLst>
              </p:cNvPr>
              <p:cNvSpPr/>
              <p:nvPr/>
            </p:nvSpPr>
            <p:spPr bwMode="auto">
              <a:xfrm>
                <a:off x="2024" y="3226"/>
                <a:ext cx="2" cy="2"/>
              </a:xfrm>
              <a:custGeom>
                <a:avLst/>
                <a:gdLst>
                  <a:gd name="T0" fmla="*/ 1 w 2"/>
                  <a:gd name="T1" fmla="*/ 2 h 2"/>
                  <a:gd name="T2" fmla="*/ 1 w 2"/>
                  <a:gd name="T3" fmla="*/ 0 h 2"/>
                  <a:gd name="T4" fmla="*/ 1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2" y="2"/>
                      <a:pt x="2" y="0"/>
                      <a:pt x="1" y="0"/>
                    </a:cubicBezTo>
                    <a:cubicBezTo>
                      <a:pt x="0" y="0"/>
                      <a:pt x="0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9" name="îṥļíḑê">
                <a:extLst>
                  <a:ext uri="{FF2B5EF4-FFF2-40B4-BE49-F238E27FC236}">
                    <a16:creationId xmlns:a16="http://schemas.microsoft.com/office/drawing/2014/main" id="{95FDD5B0-4CEA-4179-ABF5-C1E01F5AB49D}"/>
                  </a:ext>
                </a:extLst>
              </p:cNvPr>
              <p:cNvSpPr/>
              <p:nvPr/>
            </p:nvSpPr>
            <p:spPr bwMode="auto">
              <a:xfrm>
                <a:off x="1988" y="3241"/>
                <a:ext cx="0" cy="1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0" name="íṩľíḍé">
                <a:extLst>
                  <a:ext uri="{FF2B5EF4-FFF2-40B4-BE49-F238E27FC236}">
                    <a16:creationId xmlns:a16="http://schemas.microsoft.com/office/drawing/2014/main" id="{ABEC5878-6CA3-4035-B20D-54E594DB32DA}"/>
                  </a:ext>
                </a:extLst>
              </p:cNvPr>
              <p:cNvSpPr/>
              <p:nvPr/>
            </p:nvSpPr>
            <p:spPr bwMode="auto">
              <a:xfrm>
                <a:off x="1986" y="3250"/>
                <a:ext cx="3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1" name="íS1iḍe">
                <a:extLst>
                  <a:ext uri="{FF2B5EF4-FFF2-40B4-BE49-F238E27FC236}">
                    <a16:creationId xmlns:a16="http://schemas.microsoft.com/office/drawing/2014/main" id="{E9CA82F8-DC64-47F2-9449-74005E0FF505}"/>
                  </a:ext>
                </a:extLst>
              </p:cNvPr>
              <p:cNvSpPr/>
              <p:nvPr/>
            </p:nvSpPr>
            <p:spPr bwMode="auto">
              <a:xfrm>
                <a:off x="1997" y="3256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2" name="ïşḻíḑe">
                <a:extLst>
                  <a:ext uri="{FF2B5EF4-FFF2-40B4-BE49-F238E27FC236}">
                    <a16:creationId xmlns:a16="http://schemas.microsoft.com/office/drawing/2014/main" id="{06BCA1D6-3FAD-4A11-9CBD-13304958D9BB}"/>
                  </a:ext>
                </a:extLst>
              </p:cNvPr>
              <p:cNvSpPr/>
              <p:nvPr/>
            </p:nvSpPr>
            <p:spPr bwMode="auto">
              <a:xfrm>
                <a:off x="2013" y="3273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3" name="îṩḻïḍè">
                <a:extLst>
                  <a:ext uri="{FF2B5EF4-FFF2-40B4-BE49-F238E27FC236}">
                    <a16:creationId xmlns:a16="http://schemas.microsoft.com/office/drawing/2014/main" id="{264FDC40-AC7D-468D-95CC-FFFC12A94613}"/>
                  </a:ext>
                </a:extLst>
              </p:cNvPr>
              <p:cNvSpPr/>
              <p:nvPr/>
            </p:nvSpPr>
            <p:spPr bwMode="auto">
              <a:xfrm>
                <a:off x="2023" y="3283"/>
                <a:ext cx="1" cy="2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4" name="íšļîdè">
                <a:extLst>
                  <a:ext uri="{FF2B5EF4-FFF2-40B4-BE49-F238E27FC236}">
                    <a16:creationId xmlns:a16="http://schemas.microsoft.com/office/drawing/2014/main" id="{55572482-8691-4EB4-83AA-469770A5A067}"/>
                  </a:ext>
                </a:extLst>
              </p:cNvPr>
              <p:cNvSpPr/>
              <p:nvPr/>
            </p:nvSpPr>
            <p:spPr bwMode="auto">
              <a:xfrm>
                <a:off x="2010" y="3264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5" name="íšļíḓê">
                <a:extLst>
                  <a:ext uri="{FF2B5EF4-FFF2-40B4-BE49-F238E27FC236}">
                    <a16:creationId xmlns:a16="http://schemas.microsoft.com/office/drawing/2014/main" id="{076C56B9-7473-49A8-8E23-0154DDE210A2}"/>
                  </a:ext>
                </a:extLst>
              </p:cNvPr>
              <p:cNvSpPr/>
              <p:nvPr/>
            </p:nvSpPr>
            <p:spPr bwMode="auto">
              <a:xfrm>
                <a:off x="2003" y="3254"/>
                <a:ext cx="3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6" name="ïšlïdè">
                <a:extLst>
                  <a:ext uri="{FF2B5EF4-FFF2-40B4-BE49-F238E27FC236}">
                    <a16:creationId xmlns:a16="http://schemas.microsoft.com/office/drawing/2014/main" id="{E9454099-9A05-4EB3-9CC9-4E6613236920}"/>
                  </a:ext>
                </a:extLst>
              </p:cNvPr>
              <p:cNvSpPr/>
              <p:nvPr/>
            </p:nvSpPr>
            <p:spPr bwMode="auto">
              <a:xfrm>
                <a:off x="1998" y="3248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7" name="îŝľíďè">
                <a:extLst>
                  <a:ext uri="{FF2B5EF4-FFF2-40B4-BE49-F238E27FC236}">
                    <a16:creationId xmlns:a16="http://schemas.microsoft.com/office/drawing/2014/main" id="{7E4493B3-1D68-475D-9CA5-3153F895153C}"/>
                  </a:ext>
                </a:extLst>
              </p:cNvPr>
              <p:cNvSpPr/>
              <p:nvPr/>
            </p:nvSpPr>
            <p:spPr bwMode="auto">
              <a:xfrm>
                <a:off x="1984" y="3258"/>
                <a:ext cx="2" cy="1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8" name="ísḻíḓe">
                <a:extLst>
                  <a:ext uri="{FF2B5EF4-FFF2-40B4-BE49-F238E27FC236}">
                    <a16:creationId xmlns:a16="http://schemas.microsoft.com/office/drawing/2014/main" id="{99CCF29D-FF71-49A0-AABB-4242AA5FA727}"/>
                  </a:ext>
                </a:extLst>
              </p:cNvPr>
              <p:cNvSpPr/>
              <p:nvPr/>
            </p:nvSpPr>
            <p:spPr bwMode="auto">
              <a:xfrm>
                <a:off x="1976" y="3252"/>
                <a:ext cx="2" cy="2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1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2"/>
                      <a:pt x="1" y="2"/>
                    </a:cubicBezTo>
                    <a:cubicBezTo>
                      <a:pt x="2" y="2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9" name="ïṩ1iďé">
                <a:extLst>
                  <a:ext uri="{FF2B5EF4-FFF2-40B4-BE49-F238E27FC236}">
                    <a16:creationId xmlns:a16="http://schemas.microsoft.com/office/drawing/2014/main" id="{68FF65E2-40B1-4A1E-8250-85038AB0C262}"/>
                  </a:ext>
                </a:extLst>
              </p:cNvPr>
              <p:cNvSpPr/>
              <p:nvPr/>
            </p:nvSpPr>
            <p:spPr bwMode="auto">
              <a:xfrm>
                <a:off x="1982" y="3277"/>
                <a:ext cx="1" cy="1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0" name="iṧḻïḓé">
                <a:extLst>
                  <a:ext uri="{FF2B5EF4-FFF2-40B4-BE49-F238E27FC236}">
                    <a16:creationId xmlns:a16="http://schemas.microsoft.com/office/drawing/2014/main" id="{C7A90984-5644-4821-8F60-EC90EA3C3783}"/>
                  </a:ext>
                </a:extLst>
              </p:cNvPr>
              <p:cNvSpPr/>
              <p:nvPr/>
            </p:nvSpPr>
            <p:spPr bwMode="auto">
              <a:xfrm>
                <a:off x="1984" y="3294"/>
                <a:ext cx="1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4" name="îṩ1îde">
              <a:extLst>
                <a:ext uri="{FF2B5EF4-FFF2-40B4-BE49-F238E27FC236}">
                  <a16:creationId xmlns:a16="http://schemas.microsoft.com/office/drawing/2014/main" id="{3813BE21-DBD1-4D83-B1E9-D044A6134346}"/>
                </a:ext>
              </a:extLst>
            </p:cNvPr>
            <p:cNvSpPr/>
            <p:nvPr/>
          </p:nvSpPr>
          <p:spPr bwMode="auto">
            <a:xfrm>
              <a:off x="8620521" y="3132329"/>
              <a:ext cx="5140" cy="342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sḻïḍè">
              <a:extLst>
                <a:ext uri="{FF2B5EF4-FFF2-40B4-BE49-F238E27FC236}">
                  <a16:creationId xmlns:a16="http://schemas.microsoft.com/office/drawing/2014/main" id="{F75C0D93-1157-4B01-8159-9FC1D413C91C}"/>
                </a:ext>
              </a:extLst>
            </p:cNvPr>
            <p:cNvSpPr/>
            <p:nvPr/>
          </p:nvSpPr>
          <p:spPr bwMode="auto">
            <a:xfrm>
              <a:off x="8634227" y="3134043"/>
              <a:ext cx="5140" cy="3426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0 h 2"/>
                <a:gd name="T4" fmla="*/ 2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ľîḋê">
              <a:extLst>
                <a:ext uri="{FF2B5EF4-FFF2-40B4-BE49-F238E27FC236}">
                  <a16:creationId xmlns:a16="http://schemas.microsoft.com/office/drawing/2014/main" id="{5F452D0C-41D0-4EA0-8207-B6256CE7ED8C}"/>
                </a:ext>
              </a:extLst>
            </p:cNvPr>
            <p:cNvSpPr/>
            <p:nvPr/>
          </p:nvSpPr>
          <p:spPr bwMode="auto">
            <a:xfrm>
              <a:off x="8651360" y="3135756"/>
              <a:ext cx="5140" cy="6853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3 h 4"/>
                <a:gd name="T4" fmla="*/ 0 w 2"/>
                <a:gd name="T5" fmla="*/ 1 h 4"/>
                <a:gd name="T6" fmla="*/ 0 w 2"/>
                <a:gd name="T7" fmla="*/ 2 h 4"/>
                <a:gd name="T8" fmla="*/ 0 w 2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ṥlíḑe">
              <a:extLst>
                <a:ext uri="{FF2B5EF4-FFF2-40B4-BE49-F238E27FC236}">
                  <a16:creationId xmlns:a16="http://schemas.microsoft.com/office/drawing/2014/main" id="{284DBE72-4D8F-4DE4-B035-781F7760ED5F}"/>
                </a:ext>
              </a:extLst>
            </p:cNvPr>
            <p:cNvSpPr/>
            <p:nvPr/>
          </p:nvSpPr>
          <p:spPr bwMode="auto">
            <a:xfrm>
              <a:off x="8666780" y="3140896"/>
              <a:ext cx="5140" cy="3426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3" y="2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ṩľíḍè">
              <a:extLst>
                <a:ext uri="{FF2B5EF4-FFF2-40B4-BE49-F238E27FC236}">
                  <a16:creationId xmlns:a16="http://schemas.microsoft.com/office/drawing/2014/main" id="{19796B33-F07D-493C-AF9D-3BBC48C20CE7}"/>
                </a:ext>
              </a:extLst>
            </p:cNvPr>
            <p:cNvSpPr/>
            <p:nvPr/>
          </p:nvSpPr>
          <p:spPr bwMode="auto">
            <a:xfrm>
              <a:off x="8690766" y="3149462"/>
              <a:ext cx="1713" cy="5140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ïšlíḍé">
              <a:extLst>
                <a:ext uri="{FF2B5EF4-FFF2-40B4-BE49-F238E27FC236}">
                  <a16:creationId xmlns:a16="http://schemas.microsoft.com/office/drawing/2014/main" id="{8E370F53-AF91-4800-8358-02CB5515D126}"/>
                </a:ext>
              </a:extLst>
            </p:cNvPr>
            <p:cNvSpPr/>
            <p:nvPr/>
          </p:nvSpPr>
          <p:spPr bwMode="auto">
            <a:xfrm>
              <a:off x="8358386" y="3312225"/>
              <a:ext cx="3426" cy="3426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2 h 2"/>
                <a:gd name="T4" fmla="*/ 1 w 2"/>
                <a:gd name="T5" fmla="*/ 1 h 2"/>
                <a:gd name="T6" fmla="*/ 1 w 2"/>
                <a:gd name="T7" fmla="*/ 1 h 2"/>
                <a:gd name="T8" fmla="*/ 0 w 2"/>
                <a:gd name="T9" fmla="*/ 1 h 2"/>
                <a:gd name="T10" fmla="*/ 1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ŝļiḑê">
              <a:extLst>
                <a:ext uri="{FF2B5EF4-FFF2-40B4-BE49-F238E27FC236}">
                  <a16:creationId xmlns:a16="http://schemas.microsoft.com/office/drawing/2014/main" id="{2564FCBF-38F7-4B64-BB33-57252583C4B8}"/>
                </a:ext>
              </a:extLst>
            </p:cNvPr>
            <p:cNvSpPr/>
            <p:nvPr/>
          </p:nvSpPr>
          <p:spPr bwMode="auto">
            <a:xfrm>
              <a:off x="8372093" y="3308799"/>
              <a:ext cx="5140" cy="5140"/>
            </a:xfrm>
            <a:custGeom>
              <a:avLst/>
              <a:gdLst>
                <a:gd name="T0" fmla="*/ 2 w 3"/>
                <a:gd name="T1" fmla="*/ 1 h 3"/>
                <a:gd name="T2" fmla="*/ 2 w 3"/>
                <a:gd name="T3" fmla="*/ 1 h 3"/>
                <a:gd name="T4" fmla="*/ 2 w 3"/>
                <a:gd name="T5" fmla="*/ 0 h 3"/>
                <a:gd name="T6" fmla="*/ 1 w 3"/>
                <a:gd name="T7" fmla="*/ 0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3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şliḋe">
              <a:extLst>
                <a:ext uri="{FF2B5EF4-FFF2-40B4-BE49-F238E27FC236}">
                  <a16:creationId xmlns:a16="http://schemas.microsoft.com/office/drawing/2014/main" id="{22D7E6DB-B692-4289-9FDF-2E5FFEF2EC8D}"/>
                </a:ext>
              </a:extLst>
            </p:cNvPr>
            <p:cNvSpPr/>
            <p:nvPr/>
          </p:nvSpPr>
          <p:spPr bwMode="auto">
            <a:xfrm>
              <a:off x="8390938" y="3300232"/>
              <a:ext cx="5140" cy="5140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1 h 3"/>
                <a:gd name="T4" fmla="*/ 2 w 3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3" y="1"/>
                    <a:pt x="1" y="0"/>
                    <a:pt x="1" y="1"/>
                  </a:cubicBezTo>
                  <a:cubicBezTo>
                    <a:pt x="0" y="2"/>
                    <a:pt x="2" y="3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slîḍè">
              <a:extLst>
                <a:ext uri="{FF2B5EF4-FFF2-40B4-BE49-F238E27FC236}">
                  <a16:creationId xmlns:a16="http://schemas.microsoft.com/office/drawing/2014/main" id="{604F68FC-CA7D-40E4-85D9-866C31D8FF99}"/>
                </a:ext>
              </a:extLst>
            </p:cNvPr>
            <p:cNvSpPr/>
            <p:nvPr/>
          </p:nvSpPr>
          <p:spPr bwMode="auto">
            <a:xfrm>
              <a:off x="8408072" y="3298519"/>
              <a:ext cx="5140" cy="342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0 h 2"/>
                <a:gd name="T6" fmla="*/ 1 w 2"/>
                <a:gd name="T7" fmla="*/ 0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ï$ḷïḋé">
              <a:extLst>
                <a:ext uri="{FF2B5EF4-FFF2-40B4-BE49-F238E27FC236}">
                  <a16:creationId xmlns:a16="http://schemas.microsoft.com/office/drawing/2014/main" id="{6EB5D283-4C8F-42BB-AFF9-DD4168394590}"/>
                </a:ext>
              </a:extLst>
            </p:cNvPr>
            <p:cNvSpPr/>
            <p:nvPr/>
          </p:nvSpPr>
          <p:spPr bwMode="auto">
            <a:xfrm>
              <a:off x="8425204" y="3293380"/>
              <a:ext cx="5140" cy="6853"/>
            </a:xfrm>
            <a:custGeom>
              <a:avLst/>
              <a:gdLst>
                <a:gd name="T0" fmla="*/ 1 w 3"/>
                <a:gd name="T1" fmla="*/ 3 h 4"/>
                <a:gd name="T2" fmla="*/ 1 w 3"/>
                <a:gd name="T3" fmla="*/ 1 h 4"/>
                <a:gd name="T4" fmla="*/ 0 w 3"/>
                <a:gd name="T5" fmla="*/ 1 h 4"/>
                <a:gd name="T6" fmla="*/ 0 w 3"/>
                <a:gd name="T7" fmla="*/ 3 h 4"/>
                <a:gd name="T8" fmla="*/ 1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3" y="4"/>
                    <a:pt x="3" y="0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î$ļídé">
              <a:extLst>
                <a:ext uri="{FF2B5EF4-FFF2-40B4-BE49-F238E27FC236}">
                  <a16:creationId xmlns:a16="http://schemas.microsoft.com/office/drawing/2014/main" id="{A90D2139-7BD3-4F6A-BCAF-82D8B7664EDA}"/>
                </a:ext>
              </a:extLst>
            </p:cNvPr>
            <p:cNvSpPr/>
            <p:nvPr/>
          </p:nvSpPr>
          <p:spPr bwMode="auto">
            <a:xfrm>
              <a:off x="8437198" y="3293380"/>
              <a:ext cx="5140" cy="3426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0 h 2"/>
                <a:gd name="T6" fmla="*/ 1 w 2"/>
                <a:gd name="T7" fmla="*/ 0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ślîdé">
              <a:extLst>
                <a:ext uri="{FF2B5EF4-FFF2-40B4-BE49-F238E27FC236}">
                  <a16:creationId xmlns:a16="http://schemas.microsoft.com/office/drawing/2014/main" id="{7E2AE30E-66CF-451A-8A0C-57823DC0B932}"/>
                </a:ext>
              </a:extLst>
            </p:cNvPr>
            <p:cNvSpPr/>
            <p:nvPr/>
          </p:nvSpPr>
          <p:spPr bwMode="auto">
            <a:xfrm>
              <a:off x="8587968" y="3291666"/>
              <a:ext cx="6853" cy="5140"/>
            </a:xfrm>
            <a:custGeom>
              <a:avLst/>
              <a:gdLst>
                <a:gd name="T0" fmla="*/ 2 w 3"/>
                <a:gd name="T1" fmla="*/ 0 h 3"/>
                <a:gd name="T2" fmla="*/ 1 w 3"/>
                <a:gd name="T3" fmla="*/ 0 h 3"/>
                <a:gd name="T4" fmla="*/ 1 w 3"/>
                <a:gd name="T5" fmla="*/ 2 h 3"/>
                <a:gd name="T6" fmla="*/ 2 w 3"/>
                <a:gd name="T7" fmla="*/ 2 h 3"/>
                <a:gd name="T8" fmla="*/ 2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1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$ḻídé">
              <a:extLst>
                <a:ext uri="{FF2B5EF4-FFF2-40B4-BE49-F238E27FC236}">
                  <a16:creationId xmlns:a16="http://schemas.microsoft.com/office/drawing/2014/main" id="{F6AE25EA-8756-4EDB-AED6-0B67D97BB2E3}"/>
                </a:ext>
              </a:extLst>
            </p:cNvPr>
            <p:cNvSpPr/>
            <p:nvPr/>
          </p:nvSpPr>
          <p:spPr bwMode="auto">
            <a:xfrm>
              <a:off x="8599961" y="3291666"/>
              <a:ext cx="5140" cy="5140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2" y="3"/>
                    <a:pt x="2" y="2"/>
                  </a:cubicBezTo>
                  <a:cubicBezTo>
                    <a:pt x="3" y="1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ïṡ1íďè">
              <a:extLst>
                <a:ext uri="{FF2B5EF4-FFF2-40B4-BE49-F238E27FC236}">
                  <a16:creationId xmlns:a16="http://schemas.microsoft.com/office/drawing/2014/main" id="{B5307F67-4175-44FA-A68D-3A9FB01F693D}"/>
                </a:ext>
              </a:extLst>
            </p:cNvPr>
            <p:cNvSpPr/>
            <p:nvPr/>
          </p:nvSpPr>
          <p:spPr bwMode="auto">
            <a:xfrm>
              <a:off x="8615381" y="3295093"/>
              <a:ext cx="5140" cy="3426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0 h 2"/>
                <a:gd name="T4" fmla="*/ 2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śľïḋe">
              <a:extLst>
                <a:ext uri="{FF2B5EF4-FFF2-40B4-BE49-F238E27FC236}">
                  <a16:creationId xmlns:a16="http://schemas.microsoft.com/office/drawing/2014/main" id="{7C3FE95F-E537-4480-A030-1C6488C824E7}"/>
                </a:ext>
              </a:extLst>
            </p:cNvPr>
            <p:cNvSpPr/>
            <p:nvPr/>
          </p:nvSpPr>
          <p:spPr bwMode="auto">
            <a:xfrm>
              <a:off x="8634227" y="3296806"/>
              <a:ext cx="3426" cy="342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ṥļïḍè">
              <a:extLst>
                <a:ext uri="{FF2B5EF4-FFF2-40B4-BE49-F238E27FC236}">
                  <a16:creationId xmlns:a16="http://schemas.microsoft.com/office/drawing/2014/main" id="{CD766A4C-6D3A-48D4-BFA6-565F70F53A66}"/>
                </a:ext>
              </a:extLst>
            </p:cNvPr>
            <p:cNvSpPr/>
            <p:nvPr/>
          </p:nvSpPr>
          <p:spPr bwMode="auto">
            <a:xfrm>
              <a:off x="8647933" y="3298519"/>
              <a:ext cx="8567" cy="3426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4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ṧḷîde">
              <a:extLst>
                <a:ext uri="{FF2B5EF4-FFF2-40B4-BE49-F238E27FC236}">
                  <a16:creationId xmlns:a16="http://schemas.microsoft.com/office/drawing/2014/main" id="{FB2D7792-2AAB-42F3-96FA-3FBFAFA3D8E4}"/>
                </a:ext>
              </a:extLst>
            </p:cNvPr>
            <p:cNvSpPr/>
            <p:nvPr/>
          </p:nvSpPr>
          <p:spPr bwMode="auto">
            <a:xfrm>
              <a:off x="8666780" y="3303659"/>
              <a:ext cx="5140" cy="5140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1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0 h 2"/>
                <a:gd name="T10" fmla="*/ 0 w 3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3" y="2"/>
                    <a:pt x="3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ïṧ1ïḋe">
              <a:extLst>
                <a:ext uri="{FF2B5EF4-FFF2-40B4-BE49-F238E27FC236}">
                  <a16:creationId xmlns:a16="http://schemas.microsoft.com/office/drawing/2014/main" id="{BE2C7674-B2E9-4DBD-967B-B3B89B851B41}"/>
                </a:ext>
              </a:extLst>
            </p:cNvPr>
            <p:cNvSpPr/>
            <p:nvPr/>
          </p:nvSpPr>
          <p:spPr bwMode="auto">
            <a:xfrm>
              <a:off x="8370379" y="3492122"/>
              <a:ext cx="5140" cy="5140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0 h 2"/>
                <a:gd name="T4" fmla="*/ 2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ṣ1idê">
              <a:extLst>
                <a:ext uri="{FF2B5EF4-FFF2-40B4-BE49-F238E27FC236}">
                  <a16:creationId xmlns:a16="http://schemas.microsoft.com/office/drawing/2014/main" id="{F5CA93A4-76BB-45BD-BEF9-624258BED582}"/>
                </a:ext>
              </a:extLst>
            </p:cNvPr>
            <p:cNvSpPr/>
            <p:nvPr/>
          </p:nvSpPr>
          <p:spPr bwMode="auto">
            <a:xfrm>
              <a:off x="8382372" y="3486982"/>
              <a:ext cx="5140" cy="5140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2 w 3"/>
                <a:gd name="T5" fmla="*/ 1 h 3"/>
                <a:gd name="T6" fmla="*/ 2 w 3"/>
                <a:gd name="T7" fmla="*/ 1 h 3"/>
                <a:gd name="T8" fmla="*/ 0 w 3"/>
                <a:gd name="T9" fmla="*/ 2 h 3"/>
                <a:gd name="T10" fmla="*/ 2 w 3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îṡlíḍê">
              <a:extLst>
                <a:ext uri="{FF2B5EF4-FFF2-40B4-BE49-F238E27FC236}">
                  <a16:creationId xmlns:a16="http://schemas.microsoft.com/office/drawing/2014/main" id="{C29C6C63-ABFB-413F-9646-6E504FB3F5DF}"/>
                </a:ext>
              </a:extLst>
            </p:cNvPr>
            <p:cNvSpPr/>
            <p:nvPr/>
          </p:nvSpPr>
          <p:spPr bwMode="auto">
            <a:xfrm>
              <a:off x="8394365" y="3483556"/>
              <a:ext cx="3426" cy="3426"/>
            </a:xfrm>
            <a:custGeom>
              <a:avLst/>
              <a:gdLst>
                <a:gd name="T0" fmla="*/ 1 w 2"/>
                <a:gd name="T1" fmla="*/ 2 h 2"/>
                <a:gd name="T2" fmla="*/ 1 w 2"/>
                <a:gd name="T3" fmla="*/ 2 h 2"/>
                <a:gd name="T4" fmla="*/ 1 w 2"/>
                <a:gd name="T5" fmla="*/ 0 h 2"/>
                <a:gd name="T6" fmla="*/ 1 w 2"/>
                <a:gd name="T7" fmla="*/ 0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Sḻiḓé">
              <a:extLst>
                <a:ext uri="{FF2B5EF4-FFF2-40B4-BE49-F238E27FC236}">
                  <a16:creationId xmlns:a16="http://schemas.microsoft.com/office/drawing/2014/main" id="{78A0DEF4-0755-40CE-B385-9340B4DE1F49}"/>
                </a:ext>
              </a:extLst>
            </p:cNvPr>
            <p:cNvSpPr/>
            <p:nvPr/>
          </p:nvSpPr>
          <p:spPr bwMode="auto">
            <a:xfrm>
              <a:off x="8402932" y="3480129"/>
              <a:ext cx="3426" cy="5140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1 h 3"/>
                <a:gd name="T4" fmla="*/ 2 w 2"/>
                <a:gd name="T5" fmla="*/ 1 h 3"/>
                <a:gd name="T6" fmla="*/ 1 w 2"/>
                <a:gd name="T7" fmla="*/ 0 h 3"/>
                <a:gd name="T8" fmla="*/ 0 w 2"/>
                <a:gd name="T9" fmla="*/ 2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3"/>
                    <a:pt x="2" y="3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śḻîďè">
              <a:extLst>
                <a:ext uri="{FF2B5EF4-FFF2-40B4-BE49-F238E27FC236}">
                  <a16:creationId xmlns:a16="http://schemas.microsoft.com/office/drawing/2014/main" id="{68F41B7C-BC16-44C8-B880-CC32926F3F16}"/>
                </a:ext>
              </a:extLst>
            </p:cNvPr>
            <p:cNvSpPr/>
            <p:nvPr/>
          </p:nvSpPr>
          <p:spPr bwMode="auto">
            <a:xfrm>
              <a:off x="8416638" y="3474989"/>
              <a:ext cx="3426" cy="6853"/>
            </a:xfrm>
            <a:custGeom>
              <a:avLst/>
              <a:gdLst>
                <a:gd name="T0" fmla="*/ 2 w 2"/>
                <a:gd name="T1" fmla="*/ 2 h 4"/>
                <a:gd name="T2" fmla="*/ 2 w 2"/>
                <a:gd name="T3" fmla="*/ 2 h 4"/>
                <a:gd name="T4" fmla="*/ 2 w 2"/>
                <a:gd name="T5" fmla="*/ 1 h 4"/>
                <a:gd name="T6" fmla="*/ 2 w 2"/>
                <a:gd name="T7" fmla="*/ 1 h 4"/>
                <a:gd name="T8" fmla="*/ 2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0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sliḍe">
              <a:extLst>
                <a:ext uri="{FF2B5EF4-FFF2-40B4-BE49-F238E27FC236}">
                  <a16:creationId xmlns:a16="http://schemas.microsoft.com/office/drawing/2014/main" id="{E76C2490-38CC-4B2D-B097-90263F8E7584}"/>
                </a:ext>
              </a:extLst>
            </p:cNvPr>
            <p:cNvSpPr/>
            <p:nvPr/>
          </p:nvSpPr>
          <p:spPr bwMode="auto">
            <a:xfrm>
              <a:off x="8428632" y="3473276"/>
              <a:ext cx="5140" cy="3426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0 h 2"/>
                <a:gd name="T4" fmla="*/ 2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ś1íḑé">
              <a:extLst>
                <a:ext uri="{FF2B5EF4-FFF2-40B4-BE49-F238E27FC236}">
                  <a16:creationId xmlns:a16="http://schemas.microsoft.com/office/drawing/2014/main" id="{0D7214E0-9A0F-4E2D-A29D-660B26CBAA76}"/>
                </a:ext>
              </a:extLst>
            </p:cNvPr>
            <p:cNvSpPr/>
            <p:nvPr/>
          </p:nvSpPr>
          <p:spPr bwMode="auto">
            <a:xfrm>
              <a:off x="8442338" y="3471563"/>
              <a:ext cx="5140" cy="1713"/>
            </a:xfrm>
            <a:custGeom>
              <a:avLst/>
              <a:gdLst>
                <a:gd name="T0" fmla="*/ 2 w 3"/>
                <a:gd name="T1" fmla="*/ 1 h 1"/>
                <a:gd name="T2" fmla="*/ 2 w 3"/>
                <a:gd name="T3" fmla="*/ 0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1"/>
                    <a:pt x="3" y="0"/>
                    <a:pt x="2" y="0"/>
                  </a:cubicBezTo>
                  <a:cubicBezTo>
                    <a:pt x="0" y="0"/>
                    <a:pt x="0" y="1"/>
                    <a:pt x="2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ŝľïḍe">
              <a:extLst>
                <a:ext uri="{FF2B5EF4-FFF2-40B4-BE49-F238E27FC236}">
                  <a16:creationId xmlns:a16="http://schemas.microsoft.com/office/drawing/2014/main" id="{26E35E84-D2C1-4BE1-A14F-C92644C3B2F2}"/>
                </a:ext>
              </a:extLst>
            </p:cNvPr>
            <p:cNvSpPr/>
            <p:nvPr/>
          </p:nvSpPr>
          <p:spPr bwMode="auto">
            <a:xfrm>
              <a:off x="8452618" y="3468136"/>
              <a:ext cx="5140" cy="3426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3" y="2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Sľiḑe">
              <a:extLst>
                <a:ext uri="{FF2B5EF4-FFF2-40B4-BE49-F238E27FC236}">
                  <a16:creationId xmlns:a16="http://schemas.microsoft.com/office/drawing/2014/main" id="{C23A614B-8F2C-48BF-826B-74C3DC2564DE}"/>
                </a:ext>
              </a:extLst>
            </p:cNvPr>
            <p:cNvSpPr/>
            <p:nvPr/>
          </p:nvSpPr>
          <p:spPr bwMode="auto">
            <a:xfrm>
              <a:off x="8468037" y="3464709"/>
              <a:ext cx="6853" cy="5140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2 h 3"/>
                <a:gd name="T4" fmla="*/ 1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2"/>
                    <a:pt x="3" y="3"/>
                    <a:pt x="3" y="2"/>
                  </a:cubicBezTo>
                  <a:cubicBezTo>
                    <a:pt x="3" y="1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iŝḻíḓê">
              <a:extLst>
                <a:ext uri="{FF2B5EF4-FFF2-40B4-BE49-F238E27FC236}">
                  <a16:creationId xmlns:a16="http://schemas.microsoft.com/office/drawing/2014/main" id="{4A5C1EC9-A9D6-47EA-9219-16D9F04EF2B4}"/>
                </a:ext>
              </a:extLst>
            </p:cNvPr>
            <p:cNvSpPr/>
            <p:nvPr/>
          </p:nvSpPr>
          <p:spPr bwMode="auto">
            <a:xfrm>
              <a:off x="8478317" y="3461283"/>
              <a:ext cx="3426" cy="6853"/>
            </a:xfrm>
            <a:custGeom>
              <a:avLst/>
              <a:gdLst>
                <a:gd name="T0" fmla="*/ 1 w 2"/>
                <a:gd name="T1" fmla="*/ 1 h 3"/>
                <a:gd name="T2" fmla="*/ 1 w 2"/>
                <a:gd name="T3" fmla="*/ 2 h 3"/>
                <a:gd name="T4" fmla="*/ 2 w 2"/>
                <a:gd name="T5" fmla="*/ 2 h 3"/>
                <a:gd name="T6" fmla="*/ 2 w 2"/>
                <a:gd name="T7" fmla="*/ 1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0" y="0"/>
                    <a:pt x="0" y="3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ṧḷïḋê">
              <a:extLst>
                <a:ext uri="{FF2B5EF4-FFF2-40B4-BE49-F238E27FC236}">
                  <a16:creationId xmlns:a16="http://schemas.microsoft.com/office/drawing/2014/main" id="{D1D67651-B847-4518-BC42-0F13001381F8}"/>
                </a:ext>
              </a:extLst>
            </p:cNvPr>
            <p:cNvSpPr/>
            <p:nvPr/>
          </p:nvSpPr>
          <p:spPr bwMode="auto">
            <a:xfrm>
              <a:off x="8488597" y="3464709"/>
              <a:ext cx="3426" cy="171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ṩḻiďe">
              <a:extLst>
                <a:ext uri="{FF2B5EF4-FFF2-40B4-BE49-F238E27FC236}">
                  <a16:creationId xmlns:a16="http://schemas.microsoft.com/office/drawing/2014/main" id="{68884EA7-6345-4AA9-95D7-3969D03D4535}"/>
                </a:ext>
              </a:extLst>
            </p:cNvPr>
            <p:cNvSpPr/>
            <p:nvPr/>
          </p:nvSpPr>
          <p:spPr bwMode="auto">
            <a:xfrm>
              <a:off x="8498876" y="3461283"/>
              <a:ext cx="5140" cy="5140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2" y="2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ṧļíḋe">
              <a:extLst>
                <a:ext uri="{FF2B5EF4-FFF2-40B4-BE49-F238E27FC236}">
                  <a16:creationId xmlns:a16="http://schemas.microsoft.com/office/drawing/2014/main" id="{6D6EAED7-FD80-493A-BA4D-0DA3E80C6760}"/>
                </a:ext>
              </a:extLst>
            </p:cNvPr>
            <p:cNvSpPr/>
            <p:nvPr/>
          </p:nvSpPr>
          <p:spPr bwMode="auto">
            <a:xfrm>
              <a:off x="8528003" y="3459569"/>
              <a:ext cx="1713" cy="5140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$ḻïḑê">
              <a:extLst>
                <a:ext uri="{FF2B5EF4-FFF2-40B4-BE49-F238E27FC236}">
                  <a16:creationId xmlns:a16="http://schemas.microsoft.com/office/drawing/2014/main" id="{A5775A8C-6487-46AC-BFD1-7F132C9D25AC}"/>
                </a:ext>
              </a:extLst>
            </p:cNvPr>
            <p:cNvSpPr/>
            <p:nvPr/>
          </p:nvSpPr>
          <p:spPr bwMode="auto">
            <a:xfrm>
              <a:off x="8536569" y="3457856"/>
              <a:ext cx="3426" cy="10280"/>
            </a:xfrm>
            <a:custGeom>
              <a:avLst/>
              <a:gdLst>
                <a:gd name="T0" fmla="*/ 2 w 2"/>
                <a:gd name="T1" fmla="*/ 2 h 5"/>
                <a:gd name="T2" fmla="*/ 2 w 2"/>
                <a:gd name="T3" fmla="*/ 3 h 5"/>
                <a:gd name="T4" fmla="*/ 2 w 2"/>
                <a:gd name="T5" fmla="*/ 3 h 5"/>
                <a:gd name="T6" fmla="*/ 2 w 2"/>
                <a:gd name="T7" fmla="*/ 2 h 5"/>
                <a:gd name="T8" fmla="*/ 2 w 2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0" y="0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ïšľídé">
              <a:extLst>
                <a:ext uri="{FF2B5EF4-FFF2-40B4-BE49-F238E27FC236}">
                  <a16:creationId xmlns:a16="http://schemas.microsoft.com/office/drawing/2014/main" id="{C9CB2442-EB83-45B2-828F-27757A79A819}"/>
                </a:ext>
              </a:extLst>
            </p:cNvPr>
            <p:cNvSpPr/>
            <p:nvPr/>
          </p:nvSpPr>
          <p:spPr bwMode="auto">
            <a:xfrm>
              <a:off x="8543422" y="3461283"/>
              <a:ext cx="3426" cy="3426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šļiďé">
              <a:extLst>
                <a:ext uri="{FF2B5EF4-FFF2-40B4-BE49-F238E27FC236}">
                  <a16:creationId xmlns:a16="http://schemas.microsoft.com/office/drawing/2014/main" id="{9797EF6F-3E0A-4270-B0E7-4414DAD65A08}"/>
                </a:ext>
              </a:extLst>
            </p:cNvPr>
            <p:cNvSpPr/>
            <p:nvPr/>
          </p:nvSpPr>
          <p:spPr bwMode="auto">
            <a:xfrm>
              <a:off x="8553702" y="3461283"/>
              <a:ext cx="3426" cy="3426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$ľîḋe">
              <a:extLst>
                <a:ext uri="{FF2B5EF4-FFF2-40B4-BE49-F238E27FC236}">
                  <a16:creationId xmlns:a16="http://schemas.microsoft.com/office/drawing/2014/main" id="{0B1FE87E-CA25-4178-A3A5-8D9A07D33D41}"/>
                </a:ext>
              </a:extLst>
            </p:cNvPr>
            <p:cNvSpPr/>
            <p:nvPr/>
          </p:nvSpPr>
          <p:spPr bwMode="auto">
            <a:xfrm>
              <a:off x="8560555" y="3464709"/>
              <a:ext cx="5140" cy="171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ş1íḋê">
              <a:extLst>
                <a:ext uri="{FF2B5EF4-FFF2-40B4-BE49-F238E27FC236}">
                  <a16:creationId xmlns:a16="http://schemas.microsoft.com/office/drawing/2014/main" id="{C312EB72-0C32-47E3-932B-CACA9E65D815}"/>
                </a:ext>
              </a:extLst>
            </p:cNvPr>
            <p:cNvSpPr/>
            <p:nvPr/>
          </p:nvSpPr>
          <p:spPr bwMode="auto">
            <a:xfrm>
              <a:off x="8584542" y="3464709"/>
              <a:ext cx="5140" cy="3426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3" y="2"/>
                    <a:pt x="3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îṧľïḍé">
              <a:extLst>
                <a:ext uri="{FF2B5EF4-FFF2-40B4-BE49-F238E27FC236}">
                  <a16:creationId xmlns:a16="http://schemas.microsoft.com/office/drawing/2014/main" id="{CCC5E227-9B60-4D62-A10E-ED520BBCC9CA}"/>
                </a:ext>
              </a:extLst>
            </p:cNvPr>
            <p:cNvSpPr/>
            <p:nvPr/>
          </p:nvSpPr>
          <p:spPr bwMode="auto">
            <a:xfrm>
              <a:off x="8596535" y="3464709"/>
              <a:ext cx="5140" cy="5140"/>
            </a:xfrm>
            <a:custGeom>
              <a:avLst/>
              <a:gdLst>
                <a:gd name="T0" fmla="*/ 1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0" y="0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lïďè">
              <a:extLst>
                <a:ext uri="{FF2B5EF4-FFF2-40B4-BE49-F238E27FC236}">
                  <a16:creationId xmlns:a16="http://schemas.microsoft.com/office/drawing/2014/main" id="{7E9AAD2F-5790-4684-B694-6389E9203924}"/>
                </a:ext>
              </a:extLst>
            </p:cNvPr>
            <p:cNvSpPr/>
            <p:nvPr/>
          </p:nvSpPr>
          <p:spPr bwMode="auto">
            <a:xfrm>
              <a:off x="8605101" y="3468136"/>
              <a:ext cx="5140" cy="3426"/>
            </a:xfrm>
            <a:custGeom>
              <a:avLst/>
              <a:gdLst>
                <a:gd name="T0" fmla="*/ 3 w 3"/>
                <a:gd name="T1" fmla="*/ 1 h 2"/>
                <a:gd name="T2" fmla="*/ 2 w 3"/>
                <a:gd name="T3" fmla="*/ 2 h 2"/>
                <a:gd name="T4" fmla="*/ 2 w 3"/>
                <a:gd name="T5" fmla="*/ 2 h 2"/>
                <a:gd name="T6" fmla="*/ 3 w 3"/>
                <a:gd name="T7" fmla="*/ 2 h 2"/>
                <a:gd name="T8" fmla="*/ 3 w 3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2" y="0"/>
                    <a:pt x="0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$ľíďe">
              <a:extLst>
                <a:ext uri="{FF2B5EF4-FFF2-40B4-BE49-F238E27FC236}">
                  <a16:creationId xmlns:a16="http://schemas.microsoft.com/office/drawing/2014/main" id="{F0B07FEB-CFE9-4474-9848-510D2282FD6F}"/>
                </a:ext>
              </a:extLst>
            </p:cNvPr>
            <p:cNvSpPr/>
            <p:nvPr/>
          </p:nvSpPr>
          <p:spPr bwMode="auto">
            <a:xfrm>
              <a:off x="8617094" y="3469849"/>
              <a:ext cx="6853" cy="5140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3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0"/>
                    <a:pt x="0" y="3"/>
                    <a:pt x="1" y="3"/>
                  </a:cubicBezTo>
                  <a:cubicBezTo>
                    <a:pt x="3" y="3"/>
                    <a:pt x="3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îŝḷïḍe">
              <a:extLst>
                <a:ext uri="{FF2B5EF4-FFF2-40B4-BE49-F238E27FC236}">
                  <a16:creationId xmlns:a16="http://schemas.microsoft.com/office/drawing/2014/main" id="{6EE79569-AC65-4240-80AB-DD275D41B0C7}"/>
                </a:ext>
              </a:extLst>
            </p:cNvPr>
            <p:cNvSpPr/>
            <p:nvPr/>
          </p:nvSpPr>
          <p:spPr bwMode="auto">
            <a:xfrm>
              <a:off x="8629087" y="3473276"/>
              <a:ext cx="3426" cy="171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ṥḻïḓé">
              <a:extLst>
                <a:ext uri="{FF2B5EF4-FFF2-40B4-BE49-F238E27FC236}">
                  <a16:creationId xmlns:a16="http://schemas.microsoft.com/office/drawing/2014/main" id="{9333C1C8-9F5E-446D-B4CE-DACB5EC0D77D}"/>
                </a:ext>
              </a:extLst>
            </p:cNvPr>
            <p:cNvSpPr/>
            <p:nvPr/>
          </p:nvSpPr>
          <p:spPr bwMode="auto">
            <a:xfrm>
              <a:off x="8637653" y="3474989"/>
              <a:ext cx="5140" cy="514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2" y="3"/>
                    <a:pt x="2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ṣļîḓe">
              <a:extLst>
                <a:ext uri="{FF2B5EF4-FFF2-40B4-BE49-F238E27FC236}">
                  <a16:creationId xmlns:a16="http://schemas.microsoft.com/office/drawing/2014/main" id="{BFC93DA2-D77A-483D-AFC4-DB86A1AA47D5}"/>
                </a:ext>
              </a:extLst>
            </p:cNvPr>
            <p:cNvSpPr/>
            <p:nvPr/>
          </p:nvSpPr>
          <p:spPr bwMode="auto">
            <a:xfrm>
              <a:off x="8649647" y="3478415"/>
              <a:ext cx="5140" cy="3426"/>
            </a:xfrm>
            <a:custGeom>
              <a:avLst/>
              <a:gdLst>
                <a:gd name="T0" fmla="*/ 1 w 2"/>
                <a:gd name="T1" fmla="*/ 0 h 2"/>
                <a:gd name="T2" fmla="*/ 1 w 2"/>
                <a:gd name="T3" fmla="*/ 2 h 2"/>
                <a:gd name="T4" fmla="*/ 1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2" y="2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śľïďè">
              <a:extLst>
                <a:ext uri="{FF2B5EF4-FFF2-40B4-BE49-F238E27FC236}">
                  <a16:creationId xmlns:a16="http://schemas.microsoft.com/office/drawing/2014/main" id="{20EA863E-70DC-4BA8-BFE2-7FDE833BC7DD}"/>
                </a:ext>
              </a:extLst>
            </p:cNvPr>
            <p:cNvSpPr/>
            <p:nvPr/>
          </p:nvSpPr>
          <p:spPr bwMode="auto">
            <a:xfrm>
              <a:off x="8658213" y="3483556"/>
              <a:ext cx="5140" cy="3426"/>
            </a:xfrm>
            <a:custGeom>
              <a:avLst/>
              <a:gdLst>
                <a:gd name="T0" fmla="*/ 2 w 3"/>
                <a:gd name="T1" fmla="*/ 0 h 2"/>
                <a:gd name="T2" fmla="*/ 2 w 3"/>
                <a:gd name="T3" fmla="*/ 2 h 2"/>
                <a:gd name="T4" fmla="*/ 2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0" y="0"/>
                    <a:pt x="0" y="2"/>
                    <a:pt x="2" y="2"/>
                  </a:cubicBezTo>
                  <a:cubicBezTo>
                    <a:pt x="3" y="2"/>
                    <a:pt x="3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íslïde">
              <a:extLst>
                <a:ext uri="{FF2B5EF4-FFF2-40B4-BE49-F238E27FC236}">
                  <a16:creationId xmlns:a16="http://schemas.microsoft.com/office/drawing/2014/main" id="{0C348D97-F158-4A1A-A904-FC11E3BF1837}"/>
                </a:ext>
              </a:extLst>
            </p:cNvPr>
            <p:cNvSpPr/>
            <p:nvPr/>
          </p:nvSpPr>
          <p:spPr bwMode="auto">
            <a:xfrm>
              <a:off x="8510869" y="2589214"/>
              <a:ext cx="10280" cy="143917"/>
            </a:xfrm>
            <a:custGeom>
              <a:avLst/>
              <a:gdLst>
                <a:gd name="T0" fmla="*/ 3 w 6"/>
                <a:gd name="T1" fmla="*/ 79 h 79"/>
                <a:gd name="T2" fmla="*/ 4 w 6"/>
                <a:gd name="T3" fmla="*/ 79 h 79"/>
                <a:gd name="T4" fmla="*/ 3 w 6"/>
                <a:gd name="T5" fmla="*/ 0 h 79"/>
                <a:gd name="T6" fmla="*/ 2 w 6"/>
                <a:gd name="T7" fmla="*/ 0 h 79"/>
                <a:gd name="T8" fmla="*/ 3 w 6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9">
                  <a:moveTo>
                    <a:pt x="3" y="79"/>
                  </a:moveTo>
                  <a:cubicBezTo>
                    <a:pt x="3" y="79"/>
                    <a:pt x="4" y="79"/>
                    <a:pt x="4" y="79"/>
                  </a:cubicBezTo>
                  <a:cubicBezTo>
                    <a:pt x="6" y="53"/>
                    <a:pt x="5" y="26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6"/>
                    <a:pt x="0" y="53"/>
                    <a:pt x="3" y="7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ŝ1iďè">
              <a:extLst>
                <a:ext uri="{FF2B5EF4-FFF2-40B4-BE49-F238E27FC236}">
                  <a16:creationId xmlns:a16="http://schemas.microsoft.com/office/drawing/2014/main" id="{9FD73E5B-6D1C-4DAA-ABFB-5BEFCAA48007}"/>
                </a:ext>
              </a:extLst>
            </p:cNvPr>
            <p:cNvSpPr/>
            <p:nvPr/>
          </p:nvSpPr>
          <p:spPr bwMode="auto">
            <a:xfrm>
              <a:off x="8521149" y="2654319"/>
              <a:ext cx="3426" cy="78812"/>
            </a:xfrm>
            <a:custGeom>
              <a:avLst/>
              <a:gdLst>
                <a:gd name="T0" fmla="*/ 0 w 2"/>
                <a:gd name="T1" fmla="*/ 0 h 43"/>
                <a:gd name="T2" fmla="*/ 0 w 2"/>
                <a:gd name="T3" fmla="*/ 43 h 43"/>
                <a:gd name="T4" fmla="*/ 1 w 2"/>
                <a:gd name="T5" fmla="*/ 43 h 43"/>
                <a:gd name="T6" fmla="*/ 1 w 2"/>
                <a:gd name="T7" fmla="*/ 0 h 43"/>
                <a:gd name="T8" fmla="*/ 0 w 2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3">
                  <a:moveTo>
                    <a:pt x="0" y="0"/>
                  </a:moveTo>
                  <a:cubicBezTo>
                    <a:pt x="0" y="14"/>
                    <a:pt x="0" y="28"/>
                    <a:pt x="0" y="43"/>
                  </a:cubicBezTo>
                  <a:cubicBezTo>
                    <a:pt x="0" y="43"/>
                    <a:pt x="1" y="43"/>
                    <a:pt x="1" y="43"/>
                  </a:cubicBezTo>
                  <a:cubicBezTo>
                    <a:pt x="1" y="28"/>
                    <a:pt x="2" y="14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ŝľíḋê">
              <a:extLst>
                <a:ext uri="{FF2B5EF4-FFF2-40B4-BE49-F238E27FC236}">
                  <a16:creationId xmlns:a16="http://schemas.microsoft.com/office/drawing/2014/main" id="{2E01DCCF-13FF-47C3-AC59-3E45A8B7CDE4}"/>
                </a:ext>
              </a:extLst>
            </p:cNvPr>
            <p:cNvSpPr/>
            <p:nvPr/>
          </p:nvSpPr>
          <p:spPr bwMode="auto">
            <a:xfrm>
              <a:off x="8507443" y="2674879"/>
              <a:ext cx="8567" cy="59965"/>
            </a:xfrm>
            <a:custGeom>
              <a:avLst/>
              <a:gdLst>
                <a:gd name="T0" fmla="*/ 4 w 5"/>
                <a:gd name="T1" fmla="*/ 32 h 33"/>
                <a:gd name="T2" fmla="*/ 5 w 5"/>
                <a:gd name="T3" fmla="*/ 32 h 33"/>
                <a:gd name="T4" fmla="*/ 3 w 5"/>
                <a:gd name="T5" fmla="*/ 19 h 33"/>
                <a:gd name="T6" fmla="*/ 3 w 5"/>
                <a:gd name="T7" fmla="*/ 19 h 33"/>
                <a:gd name="T8" fmla="*/ 2 w 5"/>
                <a:gd name="T9" fmla="*/ 11 h 33"/>
                <a:gd name="T10" fmla="*/ 2 w 5"/>
                <a:gd name="T11" fmla="*/ 10 h 33"/>
                <a:gd name="T12" fmla="*/ 2 w 5"/>
                <a:gd name="T13" fmla="*/ 10 h 33"/>
                <a:gd name="T14" fmla="*/ 1 w 5"/>
                <a:gd name="T15" fmla="*/ 0 h 33"/>
                <a:gd name="T16" fmla="*/ 0 w 5"/>
                <a:gd name="T17" fmla="*/ 0 h 33"/>
                <a:gd name="T18" fmla="*/ 4 w 5"/>
                <a:gd name="T1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33">
                  <a:moveTo>
                    <a:pt x="4" y="32"/>
                  </a:moveTo>
                  <a:cubicBezTo>
                    <a:pt x="4" y="33"/>
                    <a:pt x="5" y="33"/>
                    <a:pt x="5" y="32"/>
                  </a:cubicBezTo>
                  <a:cubicBezTo>
                    <a:pt x="4" y="28"/>
                    <a:pt x="3" y="23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6"/>
                    <a:pt x="2" y="13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7"/>
                    <a:pt x="1" y="3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1" y="22"/>
                    <a:pt x="4" y="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śḷîdè">
              <a:extLst>
                <a:ext uri="{FF2B5EF4-FFF2-40B4-BE49-F238E27FC236}">
                  <a16:creationId xmlns:a16="http://schemas.microsoft.com/office/drawing/2014/main" id="{2CECF0EA-C92F-4439-B73D-AC9880326548}"/>
                </a:ext>
              </a:extLst>
            </p:cNvPr>
            <p:cNvSpPr/>
            <p:nvPr/>
          </p:nvSpPr>
          <p:spPr bwMode="auto">
            <a:xfrm>
              <a:off x="8505730" y="2697151"/>
              <a:ext cx="6853" cy="37692"/>
            </a:xfrm>
            <a:custGeom>
              <a:avLst/>
              <a:gdLst>
                <a:gd name="T0" fmla="*/ 0 w 4"/>
                <a:gd name="T1" fmla="*/ 0 h 21"/>
                <a:gd name="T2" fmla="*/ 3 w 4"/>
                <a:gd name="T3" fmla="*/ 20 h 21"/>
                <a:gd name="T4" fmla="*/ 4 w 4"/>
                <a:gd name="T5" fmla="*/ 20 h 21"/>
                <a:gd name="T6" fmla="*/ 0 w 4"/>
                <a:gd name="T7" fmla="*/ 0 h 21"/>
                <a:gd name="T8" fmla="*/ 0 w 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1">
                  <a:moveTo>
                    <a:pt x="0" y="0"/>
                  </a:moveTo>
                  <a:cubicBezTo>
                    <a:pt x="0" y="7"/>
                    <a:pt x="1" y="14"/>
                    <a:pt x="3" y="20"/>
                  </a:cubicBezTo>
                  <a:cubicBezTo>
                    <a:pt x="3" y="21"/>
                    <a:pt x="4" y="21"/>
                    <a:pt x="4" y="20"/>
                  </a:cubicBezTo>
                  <a:cubicBezTo>
                    <a:pt x="2" y="13"/>
                    <a:pt x="1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šľidé">
              <a:extLst>
                <a:ext uri="{FF2B5EF4-FFF2-40B4-BE49-F238E27FC236}">
                  <a16:creationId xmlns:a16="http://schemas.microsoft.com/office/drawing/2014/main" id="{28113984-BB32-4122-B5EC-A311D09FD5CF}"/>
                </a:ext>
              </a:extLst>
            </p:cNvPr>
            <p:cNvSpPr/>
            <p:nvPr/>
          </p:nvSpPr>
          <p:spPr bwMode="auto">
            <a:xfrm>
              <a:off x="8504016" y="2712571"/>
              <a:ext cx="5140" cy="20560"/>
            </a:xfrm>
            <a:custGeom>
              <a:avLst/>
              <a:gdLst>
                <a:gd name="T0" fmla="*/ 3 w 3"/>
                <a:gd name="T1" fmla="*/ 11 h 11"/>
                <a:gd name="T2" fmla="*/ 2 w 3"/>
                <a:gd name="T3" fmla="*/ 6 h 11"/>
                <a:gd name="T4" fmla="*/ 0 w 3"/>
                <a:gd name="T5" fmla="*/ 0 h 11"/>
                <a:gd name="T6" fmla="*/ 0 w 3"/>
                <a:gd name="T7" fmla="*/ 0 h 11"/>
                <a:gd name="T8" fmla="*/ 1 w 3"/>
                <a:gd name="T9" fmla="*/ 6 h 11"/>
                <a:gd name="T10" fmla="*/ 3 w 3"/>
                <a:gd name="T11" fmla="*/ 11 h 11"/>
                <a:gd name="T12" fmla="*/ 3 w 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1">
                  <a:moveTo>
                    <a:pt x="3" y="11"/>
                  </a:moveTo>
                  <a:cubicBezTo>
                    <a:pt x="3" y="9"/>
                    <a:pt x="2" y="8"/>
                    <a:pt x="2" y="6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4"/>
                    <a:pt x="1" y="6"/>
                  </a:cubicBezTo>
                  <a:cubicBezTo>
                    <a:pt x="1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ṥḷíḍè">
              <a:extLst>
                <a:ext uri="{FF2B5EF4-FFF2-40B4-BE49-F238E27FC236}">
                  <a16:creationId xmlns:a16="http://schemas.microsoft.com/office/drawing/2014/main" id="{0937F87F-6F75-4DFF-9DB3-7719B2A63484}"/>
                </a:ext>
              </a:extLst>
            </p:cNvPr>
            <p:cNvSpPr/>
            <p:nvPr/>
          </p:nvSpPr>
          <p:spPr bwMode="auto">
            <a:xfrm>
              <a:off x="8502303" y="2722851"/>
              <a:ext cx="3426" cy="10280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0 h 6"/>
                <a:gd name="T4" fmla="*/ 2 w 2"/>
                <a:gd name="T5" fmla="*/ 6 h 6"/>
                <a:gd name="T6" fmla="*/ 2 w 2"/>
                <a:gd name="T7" fmla="*/ 6 h 6"/>
                <a:gd name="T8" fmla="*/ 1 w 2"/>
                <a:gd name="T9" fmla="*/ 3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ŝļïde">
              <a:extLst>
                <a:ext uri="{FF2B5EF4-FFF2-40B4-BE49-F238E27FC236}">
                  <a16:creationId xmlns:a16="http://schemas.microsoft.com/office/drawing/2014/main" id="{8A71959E-2BDB-4A5C-A928-C91C75B54381}"/>
                </a:ext>
              </a:extLst>
            </p:cNvPr>
            <p:cNvSpPr/>
            <p:nvPr/>
          </p:nvSpPr>
          <p:spPr bwMode="auto">
            <a:xfrm>
              <a:off x="8497163" y="2727991"/>
              <a:ext cx="6853" cy="5140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3 h 3"/>
                <a:gd name="T4" fmla="*/ 2 w 3"/>
                <a:gd name="T5" fmla="*/ 3 h 3"/>
                <a:gd name="T6" fmla="*/ 1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2" y="3"/>
                    <a:pt x="3" y="3"/>
                    <a:pt x="2" y="3"/>
                  </a:cubicBezTo>
                  <a:cubicBezTo>
                    <a:pt x="2" y="2"/>
                    <a:pt x="1" y="1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îŝḷiḑe">
              <a:extLst>
                <a:ext uri="{FF2B5EF4-FFF2-40B4-BE49-F238E27FC236}">
                  <a16:creationId xmlns:a16="http://schemas.microsoft.com/office/drawing/2014/main" id="{CE09E9E2-6CA8-44BD-85CE-5D0A5FC123D5}"/>
                </a:ext>
              </a:extLst>
            </p:cNvPr>
            <p:cNvSpPr/>
            <p:nvPr/>
          </p:nvSpPr>
          <p:spPr bwMode="auto">
            <a:xfrm>
              <a:off x="8495450" y="2731418"/>
              <a:ext cx="3426" cy="3426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2 h 2"/>
                <a:gd name="T4" fmla="*/ 2 w 2"/>
                <a:gd name="T5" fmla="*/ 1 h 2"/>
                <a:gd name="T6" fmla="*/ 1 w 2"/>
                <a:gd name="T7" fmla="*/ 0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ṧ1îḋé">
              <a:extLst>
                <a:ext uri="{FF2B5EF4-FFF2-40B4-BE49-F238E27FC236}">
                  <a16:creationId xmlns:a16="http://schemas.microsoft.com/office/drawing/2014/main" id="{84E2D6D5-CB6B-43D9-A91D-C38CAFF59F53}"/>
                </a:ext>
              </a:extLst>
            </p:cNvPr>
            <p:cNvSpPr/>
            <p:nvPr/>
          </p:nvSpPr>
          <p:spPr bwMode="auto">
            <a:xfrm>
              <a:off x="8522862" y="2680019"/>
              <a:ext cx="5140" cy="49686"/>
            </a:xfrm>
            <a:custGeom>
              <a:avLst/>
              <a:gdLst>
                <a:gd name="T0" fmla="*/ 2 w 3"/>
                <a:gd name="T1" fmla="*/ 0 h 27"/>
                <a:gd name="T2" fmla="*/ 1 w 3"/>
                <a:gd name="T3" fmla="*/ 7 h 27"/>
                <a:gd name="T4" fmla="*/ 1 w 3"/>
                <a:gd name="T5" fmla="*/ 7 h 27"/>
                <a:gd name="T6" fmla="*/ 1 w 3"/>
                <a:gd name="T7" fmla="*/ 8 h 27"/>
                <a:gd name="T8" fmla="*/ 1 w 3"/>
                <a:gd name="T9" fmla="*/ 26 h 27"/>
                <a:gd name="T10" fmla="*/ 1 w 3"/>
                <a:gd name="T11" fmla="*/ 27 h 27"/>
                <a:gd name="T12" fmla="*/ 2 w 3"/>
                <a:gd name="T13" fmla="*/ 0 h 27"/>
                <a:gd name="T14" fmla="*/ 2 w 3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7">
                  <a:moveTo>
                    <a:pt x="2" y="0"/>
                  </a:moveTo>
                  <a:cubicBezTo>
                    <a:pt x="2" y="2"/>
                    <a:pt x="2" y="5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14"/>
                    <a:pt x="0" y="20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3" y="18"/>
                    <a:pt x="3" y="9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ṧ1ide">
              <a:extLst>
                <a:ext uri="{FF2B5EF4-FFF2-40B4-BE49-F238E27FC236}">
                  <a16:creationId xmlns:a16="http://schemas.microsoft.com/office/drawing/2014/main" id="{8F97BC22-DC91-485A-B39E-C3322B3F4E03}"/>
                </a:ext>
              </a:extLst>
            </p:cNvPr>
            <p:cNvSpPr/>
            <p:nvPr/>
          </p:nvSpPr>
          <p:spPr bwMode="auto">
            <a:xfrm>
              <a:off x="8522862" y="2731418"/>
              <a:ext cx="171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ṩḷíḍè">
              <a:extLst>
                <a:ext uri="{FF2B5EF4-FFF2-40B4-BE49-F238E27FC236}">
                  <a16:creationId xmlns:a16="http://schemas.microsoft.com/office/drawing/2014/main" id="{6A15669B-6496-44E2-A319-1D331CDDB648}"/>
                </a:ext>
              </a:extLst>
            </p:cNvPr>
            <p:cNvSpPr/>
            <p:nvPr/>
          </p:nvSpPr>
          <p:spPr bwMode="auto">
            <a:xfrm>
              <a:off x="8524576" y="272970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ṣľiḓé">
              <a:extLst>
                <a:ext uri="{FF2B5EF4-FFF2-40B4-BE49-F238E27FC236}">
                  <a16:creationId xmlns:a16="http://schemas.microsoft.com/office/drawing/2014/main" id="{DD30BA6F-4461-477F-864C-70226ACD696F}"/>
                </a:ext>
              </a:extLst>
            </p:cNvPr>
            <p:cNvSpPr/>
            <p:nvPr/>
          </p:nvSpPr>
          <p:spPr bwMode="auto">
            <a:xfrm>
              <a:off x="8524576" y="2702291"/>
              <a:ext cx="5140" cy="32553"/>
            </a:xfrm>
            <a:custGeom>
              <a:avLst/>
              <a:gdLst>
                <a:gd name="T0" fmla="*/ 1 w 3"/>
                <a:gd name="T1" fmla="*/ 18 h 18"/>
                <a:gd name="T2" fmla="*/ 3 w 3"/>
                <a:gd name="T3" fmla="*/ 1 h 18"/>
                <a:gd name="T4" fmla="*/ 3 w 3"/>
                <a:gd name="T5" fmla="*/ 1 h 18"/>
                <a:gd name="T6" fmla="*/ 0 w 3"/>
                <a:gd name="T7" fmla="*/ 18 h 18"/>
                <a:gd name="T8" fmla="*/ 1 w 3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8">
                  <a:moveTo>
                    <a:pt x="1" y="18"/>
                  </a:moveTo>
                  <a:cubicBezTo>
                    <a:pt x="3" y="13"/>
                    <a:pt x="3" y="6"/>
                    <a:pt x="3" y="1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6"/>
                    <a:pt x="1" y="12"/>
                    <a:pt x="0" y="18"/>
                  </a:cubicBezTo>
                  <a:cubicBezTo>
                    <a:pt x="0" y="18"/>
                    <a:pt x="1" y="18"/>
                    <a:pt x="1" y="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şlîdè">
              <a:extLst>
                <a:ext uri="{FF2B5EF4-FFF2-40B4-BE49-F238E27FC236}">
                  <a16:creationId xmlns:a16="http://schemas.microsoft.com/office/drawing/2014/main" id="{3C236D8C-810B-43E6-89B5-08E33D86B294}"/>
                </a:ext>
              </a:extLst>
            </p:cNvPr>
            <p:cNvSpPr/>
            <p:nvPr/>
          </p:nvSpPr>
          <p:spPr bwMode="auto">
            <a:xfrm>
              <a:off x="8528003" y="2715998"/>
              <a:ext cx="5140" cy="18847"/>
            </a:xfrm>
            <a:custGeom>
              <a:avLst/>
              <a:gdLst>
                <a:gd name="T0" fmla="*/ 0 w 2"/>
                <a:gd name="T1" fmla="*/ 9 h 10"/>
                <a:gd name="T2" fmla="*/ 0 w 2"/>
                <a:gd name="T3" fmla="*/ 9 h 10"/>
                <a:gd name="T4" fmla="*/ 2 w 2"/>
                <a:gd name="T5" fmla="*/ 1 h 10"/>
                <a:gd name="T6" fmla="*/ 2 w 2"/>
                <a:gd name="T7" fmla="*/ 1 h 10"/>
                <a:gd name="T8" fmla="*/ 0 w 2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0">
                  <a:moveTo>
                    <a:pt x="0" y="9"/>
                  </a:moveTo>
                  <a:cubicBezTo>
                    <a:pt x="0" y="9"/>
                    <a:pt x="0" y="10"/>
                    <a:pt x="0" y="9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1" y="3"/>
                    <a:pt x="0" y="6"/>
                    <a:pt x="0" y="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ŝlíḍè">
              <a:extLst>
                <a:ext uri="{FF2B5EF4-FFF2-40B4-BE49-F238E27FC236}">
                  <a16:creationId xmlns:a16="http://schemas.microsoft.com/office/drawing/2014/main" id="{DBD465BF-4D8A-461A-9DFA-77FC2DD7A933}"/>
                </a:ext>
              </a:extLst>
            </p:cNvPr>
            <p:cNvSpPr/>
            <p:nvPr/>
          </p:nvSpPr>
          <p:spPr bwMode="auto">
            <a:xfrm>
              <a:off x="8529716" y="2724564"/>
              <a:ext cx="6853" cy="8567"/>
            </a:xfrm>
            <a:custGeom>
              <a:avLst/>
              <a:gdLst>
                <a:gd name="T0" fmla="*/ 2 w 3"/>
                <a:gd name="T1" fmla="*/ 0 h 5"/>
                <a:gd name="T2" fmla="*/ 0 w 3"/>
                <a:gd name="T3" fmla="*/ 5 h 5"/>
                <a:gd name="T4" fmla="*/ 1 w 3"/>
                <a:gd name="T5" fmla="*/ 5 h 5"/>
                <a:gd name="T6" fmla="*/ 2 w 3"/>
                <a:gd name="T7" fmla="*/ 0 h 5"/>
                <a:gd name="T8" fmla="*/ 2 w 3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0"/>
                  </a:moveTo>
                  <a:cubicBezTo>
                    <a:pt x="1" y="2"/>
                    <a:pt x="1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4"/>
                    <a:pt x="3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šliḓé">
              <a:extLst>
                <a:ext uri="{FF2B5EF4-FFF2-40B4-BE49-F238E27FC236}">
                  <a16:creationId xmlns:a16="http://schemas.microsoft.com/office/drawing/2014/main" id="{BAA819F7-D649-4A0B-B1EA-233D0684672A}"/>
                </a:ext>
              </a:extLst>
            </p:cNvPr>
            <p:cNvSpPr/>
            <p:nvPr/>
          </p:nvSpPr>
          <p:spPr bwMode="auto">
            <a:xfrm>
              <a:off x="8534855" y="2727991"/>
              <a:ext cx="3426" cy="6853"/>
            </a:xfrm>
            <a:custGeom>
              <a:avLst/>
              <a:gdLst>
                <a:gd name="T0" fmla="*/ 1 w 2"/>
                <a:gd name="T1" fmla="*/ 1 h 4"/>
                <a:gd name="T2" fmla="*/ 0 w 2"/>
                <a:gd name="T3" fmla="*/ 3 h 4"/>
                <a:gd name="T4" fmla="*/ 0 w 2"/>
                <a:gd name="T5" fmla="*/ 3 h 4"/>
                <a:gd name="T6" fmla="*/ 2 w 2"/>
                <a:gd name="T7" fmla="*/ 1 h 4"/>
                <a:gd name="T8" fmla="*/ 1 w 2"/>
                <a:gd name="T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4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ŝļídé">
              <a:extLst>
                <a:ext uri="{FF2B5EF4-FFF2-40B4-BE49-F238E27FC236}">
                  <a16:creationId xmlns:a16="http://schemas.microsoft.com/office/drawing/2014/main" id="{2087B200-8631-4EC6-A6E7-CD7B14F6D226}"/>
                </a:ext>
              </a:extLst>
            </p:cNvPr>
            <p:cNvSpPr/>
            <p:nvPr/>
          </p:nvSpPr>
          <p:spPr bwMode="auto">
            <a:xfrm>
              <a:off x="8536569" y="2729704"/>
              <a:ext cx="3426" cy="5140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3 h 3"/>
                <a:gd name="T4" fmla="*/ 0 w 2"/>
                <a:gd name="T5" fmla="*/ 3 h 3"/>
                <a:gd name="T6" fmla="*/ 2 w 2"/>
                <a:gd name="T7" fmla="*/ 1 h 3"/>
                <a:gd name="T8" fmla="*/ 1 w 2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$líḍê">
              <a:extLst>
                <a:ext uri="{FF2B5EF4-FFF2-40B4-BE49-F238E27FC236}">
                  <a16:creationId xmlns:a16="http://schemas.microsoft.com/office/drawing/2014/main" id="{43150270-24CA-4049-A291-F9AAB09A6D4E}"/>
                </a:ext>
              </a:extLst>
            </p:cNvPr>
            <p:cNvSpPr/>
            <p:nvPr/>
          </p:nvSpPr>
          <p:spPr bwMode="auto">
            <a:xfrm>
              <a:off x="8539996" y="2731418"/>
              <a:ext cx="1713" cy="3426"/>
            </a:xfrm>
            <a:custGeom>
              <a:avLst/>
              <a:gdLst>
                <a:gd name="T0" fmla="*/ 0 w 1"/>
                <a:gd name="T1" fmla="*/ 1 h 2"/>
                <a:gd name="T2" fmla="*/ 0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0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1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ŝ1îḍè">
              <a:extLst>
                <a:ext uri="{FF2B5EF4-FFF2-40B4-BE49-F238E27FC236}">
                  <a16:creationId xmlns:a16="http://schemas.microsoft.com/office/drawing/2014/main" id="{77E2857D-0CD0-4DAB-B90C-86FD1FA916DC}"/>
                </a:ext>
              </a:extLst>
            </p:cNvPr>
            <p:cNvSpPr/>
            <p:nvPr/>
          </p:nvSpPr>
          <p:spPr bwMode="auto">
            <a:xfrm>
              <a:off x="8493737" y="2734844"/>
              <a:ext cx="1713" cy="171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şḷîḑè">
              <a:extLst>
                <a:ext uri="{FF2B5EF4-FFF2-40B4-BE49-F238E27FC236}">
                  <a16:creationId xmlns:a16="http://schemas.microsoft.com/office/drawing/2014/main" id="{25DB01A0-CEB0-434B-BD48-93B4F64061A5}"/>
                </a:ext>
              </a:extLst>
            </p:cNvPr>
            <p:cNvSpPr/>
            <p:nvPr/>
          </p:nvSpPr>
          <p:spPr bwMode="auto">
            <a:xfrm>
              <a:off x="8497163" y="2585787"/>
              <a:ext cx="15420" cy="82238"/>
            </a:xfrm>
            <a:custGeom>
              <a:avLst/>
              <a:gdLst>
                <a:gd name="T0" fmla="*/ 5 w 8"/>
                <a:gd name="T1" fmla="*/ 24 h 45"/>
                <a:gd name="T2" fmla="*/ 6 w 8"/>
                <a:gd name="T3" fmla="*/ 45 h 45"/>
                <a:gd name="T4" fmla="*/ 6 w 8"/>
                <a:gd name="T5" fmla="*/ 45 h 45"/>
                <a:gd name="T6" fmla="*/ 7 w 8"/>
                <a:gd name="T7" fmla="*/ 8 h 45"/>
                <a:gd name="T8" fmla="*/ 0 w 8"/>
                <a:gd name="T9" fmla="*/ 2 h 45"/>
                <a:gd name="T10" fmla="*/ 0 w 8"/>
                <a:gd name="T11" fmla="*/ 2 h 45"/>
                <a:gd name="T12" fmla="*/ 5 w 8"/>
                <a:gd name="T13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5">
                  <a:moveTo>
                    <a:pt x="5" y="24"/>
                  </a:moveTo>
                  <a:cubicBezTo>
                    <a:pt x="5" y="31"/>
                    <a:pt x="6" y="38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33"/>
                    <a:pt x="8" y="19"/>
                    <a:pt x="7" y="8"/>
                  </a:cubicBezTo>
                  <a:cubicBezTo>
                    <a:pt x="6" y="4"/>
                    <a:pt x="4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2"/>
                    <a:pt x="5" y="20"/>
                    <a:pt x="5" y="2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ïṡ1íďé">
              <a:extLst>
                <a:ext uri="{FF2B5EF4-FFF2-40B4-BE49-F238E27FC236}">
                  <a16:creationId xmlns:a16="http://schemas.microsoft.com/office/drawing/2014/main" id="{ACE3B051-767D-4AFC-B3BE-3BDA47FF2ABE}"/>
                </a:ext>
              </a:extLst>
            </p:cNvPr>
            <p:cNvSpPr/>
            <p:nvPr/>
          </p:nvSpPr>
          <p:spPr bwMode="auto">
            <a:xfrm>
              <a:off x="8507443" y="2587501"/>
              <a:ext cx="6853" cy="15419"/>
            </a:xfrm>
            <a:custGeom>
              <a:avLst/>
              <a:gdLst>
                <a:gd name="T0" fmla="*/ 2 w 4"/>
                <a:gd name="T1" fmla="*/ 8 h 8"/>
                <a:gd name="T2" fmla="*/ 3 w 4"/>
                <a:gd name="T3" fmla="*/ 8 h 8"/>
                <a:gd name="T4" fmla="*/ 0 w 4"/>
                <a:gd name="T5" fmla="*/ 0 h 8"/>
                <a:gd name="T6" fmla="*/ 0 w 4"/>
                <a:gd name="T7" fmla="*/ 0 h 8"/>
                <a:gd name="T8" fmla="*/ 2 w 4"/>
                <a:gd name="T9" fmla="*/ 4 h 8"/>
                <a:gd name="T10" fmla="*/ 2 w 4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2" y="8"/>
                  </a:moveTo>
                  <a:cubicBezTo>
                    <a:pt x="2" y="8"/>
                    <a:pt x="3" y="8"/>
                    <a:pt x="3" y="8"/>
                  </a:cubicBezTo>
                  <a:cubicBezTo>
                    <a:pt x="4" y="5"/>
                    <a:pt x="3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5"/>
                    <a:pt x="2" y="7"/>
                    <a:pt x="2" y="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iṣḻîḓê">
              <a:extLst>
                <a:ext uri="{FF2B5EF4-FFF2-40B4-BE49-F238E27FC236}">
                  <a16:creationId xmlns:a16="http://schemas.microsoft.com/office/drawing/2014/main" id="{9A2D20D0-5CB6-44EE-B437-3FB9CFA92E25}"/>
                </a:ext>
              </a:extLst>
            </p:cNvPr>
            <p:cNvSpPr/>
            <p:nvPr/>
          </p:nvSpPr>
          <p:spPr bwMode="auto">
            <a:xfrm>
              <a:off x="8517723" y="2587501"/>
              <a:ext cx="1713" cy="10280"/>
            </a:xfrm>
            <a:custGeom>
              <a:avLst/>
              <a:gdLst>
                <a:gd name="T0" fmla="*/ 1 w 1"/>
                <a:gd name="T1" fmla="*/ 5 h 5"/>
                <a:gd name="T2" fmla="*/ 1 w 1"/>
                <a:gd name="T3" fmla="*/ 0 h 5"/>
                <a:gd name="T4" fmla="*/ 1 w 1"/>
                <a:gd name="T5" fmla="*/ 0 h 5"/>
                <a:gd name="T6" fmla="*/ 0 w 1"/>
                <a:gd name="T7" fmla="*/ 5 h 5"/>
                <a:gd name="T8" fmla="*/ 1 w 1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šḻíḍê">
              <a:extLst>
                <a:ext uri="{FF2B5EF4-FFF2-40B4-BE49-F238E27FC236}">
                  <a16:creationId xmlns:a16="http://schemas.microsoft.com/office/drawing/2014/main" id="{C94B2B1B-EFDD-49C6-823C-7C2FCCC82D46}"/>
                </a:ext>
              </a:extLst>
            </p:cNvPr>
            <p:cNvSpPr/>
            <p:nvPr/>
          </p:nvSpPr>
          <p:spPr bwMode="auto">
            <a:xfrm>
              <a:off x="8514296" y="2582360"/>
              <a:ext cx="23986" cy="65106"/>
            </a:xfrm>
            <a:custGeom>
              <a:avLst/>
              <a:gdLst>
                <a:gd name="T0" fmla="*/ 3 w 13"/>
                <a:gd name="T1" fmla="*/ 35 h 36"/>
                <a:gd name="T2" fmla="*/ 4 w 13"/>
                <a:gd name="T3" fmla="*/ 35 h 36"/>
                <a:gd name="T4" fmla="*/ 12 w 13"/>
                <a:gd name="T5" fmla="*/ 5 h 36"/>
                <a:gd name="T6" fmla="*/ 12 w 13"/>
                <a:gd name="T7" fmla="*/ 4 h 36"/>
                <a:gd name="T8" fmla="*/ 3 w 13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6">
                  <a:moveTo>
                    <a:pt x="3" y="35"/>
                  </a:moveTo>
                  <a:cubicBezTo>
                    <a:pt x="3" y="36"/>
                    <a:pt x="4" y="36"/>
                    <a:pt x="4" y="35"/>
                  </a:cubicBezTo>
                  <a:cubicBezTo>
                    <a:pt x="5" y="30"/>
                    <a:pt x="2" y="4"/>
                    <a:pt x="12" y="5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0" y="0"/>
                    <a:pt x="3" y="29"/>
                    <a:pt x="3" y="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Sľíḓé">
              <a:extLst>
                <a:ext uri="{FF2B5EF4-FFF2-40B4-BE49-F238E27FC236}">
                  <a16:creationId xmlns:a16="http://schemas.microsoft.com/office/drawing/2014/main" id="{319C13C4-BC38-46F5-8927-8EC74AF9B40F}"/>
                </a:ext>
              </a:extLst>
            </p:cNvPr>
            <p:cNvSpPr/>
            <p:nvPr/>
          </p:nvSpPr>
          <p:spPr bwMode="auto">
            <a:xfrm>
              <a:off x="8522862" y="2604633"/>
              <a:ext cx="1713" cy="47972"/>
            </a:xfrm>
            <a:custGeom>
              <a:avLst/>
              <a:gdLst>
                <a:gd name="T0" fmla="*/ 1 w 1"/>
                <a:gd name="T1" fmla="*/ 1 h 27"/>
                <a:gd name="T2" fmla="*/ 0 w 1"/>
                <a:gd name="T3" fmla="*/ 26 h 27"/>
                <a:gd name="T4" fmla="*/ 1 w 1"/>
                <a:gd name="T5" fmla="*/ 26 h 27"/>
                <a:gd name="T6" fmla="*/ 1 w 1"/>
                <a:gd name="T7" fmla="*/ 1 h 27"/>
                <a:gd name="T8" fmla="*/ 1 w 1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7">
                  <a:moveTo>
                    <a:pt x="1" y="1"/>
                  </a:moveTo>
                  <a:cubicBezTo>
                    <a:pt x="0" y="9"/>
                    <a:pt x="0" y="18"/>
                    <a:pt x="0" y="26"/>
                  </a:cubicBezTo>
                  <a:cubicBezTo>
                    <a:pt x="0" y="27"/>
                    <a:pt x="1" y="27"/>
                    <a:pt x="1" y="26"/>
                  </a:cubicBezTo>
                  <a:cubicBezTo>
                    <a:pt x="1" y="18"/>
                    <a:pt x="1" y="9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şľïḓé">
              <a:extLst>
                <a:ext uri="{FF2B5EF4-FFF2-40B4-BE49-F238E27FC236}">
                  <a16:creationId xmlns:a16="http://schemas.microsoft.com/office/drawing/2014/main" id="{7FC79A62-DCBF-47C4-90FB-056424F8CBA8}"/>
                </a:ext>
              </a:extLst>
            </p:cNvPr>
            <p:cNvSpPr/>
            <p:nvPr/>
          </p:nvSpPr>
          <p:spPr bwMode="auto">
            <a:xfrm>
              <a:off x="8522862" y="2661172"/>
              <a:ext cx="3426" cy="20560"/>
            </a:xfrm>
            <a:custGeom>
              <a:avLst/>
              <a:gdLst>
                <a:gd name="T0" fmla="*/ 1 w 2"/>
                <a:gd name="T1" fmla="*/ 1 h 12"/>
                <a:gd name="T2" fmla="*/ 1 w 2"/>
                <a:gd name="T3" fmla="*/ 12 h 12"/>
                <a:gd name="T4" fmla="*/ 1 w 2"/>
                <a:gd name="T5" fmla="*/ 12 h 12"/>
                <a:gd name="T6" fmla="*/ 1 w 2"/>
                <a:gd name="T7" fmla="*/ 1 h 12"/>
                <a:gd name="T8" fmla="*/ 1 w 2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1" y="1"/>
                  </a:moveTo>
                  <a:cubicBezTo>
                    <a:pt x="1" y="4"/>
                    <a:pt x="0" y="8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8"/>
                    <a:pt x="1" y="4"/>
                    <a:pt x="1" y="1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ŝ1iḍé">
              <a:extLst>
                <a:ext uri="{FF2B5EF4-FFF2-40B4-BE49-F238E27FC236}">
                  <a16:creationId xmlns:a16="http://schemas.microsoft.com/office/drawing/2014/main" id="{327F8243-D64F-40CA-80FC-F6A2A364DB67}"/>
                </a:ext>
              </a:extLst>
            </p:cNvPr>
            <p:cNvSpPr/>
            <p:nvPr/>
          </p:nvSpPr>
          <p:spPr bwMode="auto">
            <a:xfrm>
              <a:off x="8507443" y="2668026"/>
              <a:ext cx="3426" cy="3426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1 w 2"/>
                <a:gd name="T5" fmla="*/ 1 h 2"/>
                <a:gd name="T6" fmla="*/ 1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şlîḍê">
              <a:extLst>
                <a:ext uri="{FF2B5EF4-FFF2-40B4-BE49-F238E27FC236}">
                  <a16:creationId xmlns:a16="http://schemas.microsoft.com/office/drawing/2014/main" id="{26C8002D-F6E4-4D19-8AE6-47FC71509F3C}"/>
                </a:ext>
              </a:extLst>
            </p:cNvPr>
            <p:cNvSpPr/>
            <p:nvPr/>
          </p:nvSpPr>
          <p:spPr bwMode="auto">
            <a:xfrm>
              <a:off x="8498876" y="2592640"/>
              <a:ext cx="6853" cy="15419"/>
            </a:xfrm>
            <a:custGeom>
              <a:avLst/>
              <a:gdLst>
                <a:gd name="T0" fmla="*/ 0 w 3"/>
                <a:gd name="T1" fmla="*/ 0 h 8"/>
                <a:gd name="T2" fmla="*/ 3 w 3"/>
                <a:gd name="T3" fmla="*/ 7 h 8"/>
                <a:gd name="T4" fmla="*/ 3 w 3"/>
                <a:gd name="T5" fmla="*/ 7 h 8"/>
                <a:gd name="T6" fmla="*/ 0 w 3"/>
                <a:gd name="T7" fmla="*/ 0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2" y="3"/>
                    <a:pt x="2" y="5"/>
                    <a:pt x="3" y="7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5"/>
                    <a:pt x="2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şḻiḑè">
              <a:extLst>
                <a:ext uri="{FF2B5EF4-FFF2-40B4-BE49-F238E27FC236}">
                  <a16:creationId xmlns:a16="http://schemas.microsoft.com/office/drawing/2014/main" id="{3C35E472-45DB-46A5-B269-D5FFF847EF56}"/>
                </a:ext>
              </a:extLst>
            </p:cNvPr>
            <p:cNvSpPr/>
            <p:nvPr/>
          </p:nvSpPr>
          <p:spPr bwMode="auto">
            <a:xfrm>
              <a:off x="8504016" y="2632046"/>
              <a:ext cx="1713" cy="171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şļïḍé">
              <a:extLst>
                <a:ext uri="{FF2B5EF4-FFF2-40B4-BE49-F238E27FC236}">
                  <a16:creationId xmlns:a16="http://schemas.microsoft.com/office/drawing/2014/main" id="{EA21A41F-473A-47FC-9BEB-A18776CD4B67}"/>
                </a:ext>
              </a:extLst>
            </p:cNvPr>
            <p:cNvSpPr/>
            <p:nvPr/>
          </p:nvSpPr>
          <p:spPr bwMode="auto">
            <a:xfrm>
              <a:off x="8504016" y="2638899"/>
              <a:ext cx="1713" cy="5140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0 h 3"/>
                <a:gd name="T4" fmla="*/ 1 w 1"/>
                <a:gd name="T5" fmla="*/ 0 h 3"/>
                <a:gd name="T6" fmla="*/ 0 w 1"/>
                <a:gd name="T7" fmla="*/ 1 h 3"/>
                <a:gd name="T8" fmla="*/ 0 w 1"/>
                <a:gd name="T9" fmla="*/ 1 h 3"/>
                <a:gd name="T10" fmla="*/ 0 w 1"/>
                <a:gd name="T11" fmla="*/ 2 h 3"/>
                <a:gd name="T12" fmla="*/ 0 w 1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ṥļíḋê">
              <a:extLst>
                <a:ext uri="{FF2B5EF4-FFF2-40B4-BE49-F238E27FC236}">
                  <a16:creationId xmlns:a16="http://schemas.microsoft.com/office/drawing/2014/main" id="{D69BDCBD-4F47-43F6-BAF6-E1C30137950B}"/>
                </a:ext>
              </a:extLst>
            </p:cNvPr>
            <p:cNvSpPr/>
            <p:nvPr/>
          </p:nvSpPr>
          <p:spPr bwMode="auto">
            <a:xfrm>
              <a:off x="8504016" y="2611487"/>
              <a:ext cx="1713" cy="15419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8 h 8"/>
                <a:gd name="T4" fmla="*/ 1 w 1"/>
                <a:gd name="T5" fmla="*/ 8 h 8"/>
                <a:gd name="T6" fmla="*/ 1 w 1"/>
                <a:gd name="T7" fmla="*/ 0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1" y="3"/>
                    <a:pt x="0" y="5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isḻiḓe">
              <a:extLst>
                <a:ext uri="{FF2B5EF4-FFF2-40B4-BE49-F238E27FC236}">
                  <a16:creationId xmlns:a16="http://schemas.microsoft.com/office/drawing/2014/main" id="{707ADE31-6474-42D4-9955-D8AEF8D50478}"/>
                </a:ext>
              </a:extLst>
            </p:cNvPr>
            <p:cNvSpPr/>
            <p:nvPr/>
          </p:nvSpPr>
          <p:spPr bwMode="auto">
            <a:xfrm>
              <a:off x="8478317" y="2592640"/>
              <a:ext cx="15420" cy="3426"/>
            </a:xfrm>
            <a:custGeom>
              <a:avLst/>
              <a:gdLst>
                <a:gd name="T0" fmla="*/ 0 w 9"/>
                <a:gd name="T1" fmla="*/ 1 h 1"/>
                <a:gd name="T2" fmla="*/ 0 w 9"/>
                <a:gd name="T3" fmla="*/ 1 h 1"/>
                <a:gd name="T4" fmla="*/ 5 w 9"/>
                <a:gd name="T5" fmla="*/ 1 h 1"/>
                <a:gd name="T6" fmla="*/ 9 w 9"/>
                <a:gd name="T7" fmla="*/ 1 h 1"/>
                <a:gd name="T8" fmla="*/ 9 w 9"/>
                <a:gd name="T9" fmla="*/ 1 h 1"/>
                <a:gd name="T10" fmla="*/ 5 w 9"/>
                <a:gd name="T11" fmla="*/ 0 h 1"/>
                <a:gd name="T12" fmla="*/ 0 w 9"/>
                <a:gd name="T1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6" y="1"/>
                    <a:pt x="7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ïŝľiďè">
              <a:extLst>
                <a:ext uri="{FF2B5EF4-FFF2-40B4-BE49-F238E27FC236}">
                  <a16:creationId xmlns:a16="http://schemas.microsoft.com/office/drawing/2014/main" id="{5E35530B-F1E1-454F-835C-5C631ADA6E3C}"/>
                </a:ext>
              </a:extLst>
            </p:cNvPr>
            <p:cNvSpPr/>
            <p:nvPr/>
          </p:nvSpPr>
          <p:spPr bwMode="auto">
            <a:xfrm>
              <a:off x="8538282" y="2592640"/>
              <a:ext cx="17133" cy="3426"/>
            </a:xfrm>
            <a:custGeom>
              <a:avLst/>
              <a:gdLst>
                <a:gd name="T0" fmla="*/ 5 w 10"/>
                <a:gd name="T1" fmla="*/ 0 h 1"/>
                <a:gd name="T2" fmla="*/ 0 w 10"/>
                <a:gd name="T3" fmla="*/ 0 h 1"/>
                <a:gd name="T4" fmla="*/ 0 w 10"/>
                <a:gd name="T5" fmla="*/ 0 h 1"/>
                <a:gd name="T6" fmla="*/ 5 w 10"/>
                <a:gd name="T7" fmla="*/ 1 h 1"/>
                <a:gd name="T8" fmla="*/ 9 w 10"/>
                <a:gd name="T9" fmla="*/ 0 h 1"/>
                <a:gd name="T10" fmla="*/ 9 w 10"/>
                <a:gd name="T11" fmla="*/ 0 h 1"/>
                <a:gd name="T12" fmla="*/ 5 w 10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">
                  <a:moveTo>
                    <a:pt x="5" y="0"/>
                  </a:move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1"/>
                    <a:pt x="5" y="1"/>
                  </a:cubicBezTo>
                  <a:cubicBezTo>
                    <a:pt x="6" y="1"/>
                    <a:pt x="8" y="1"/>
                    <a:pt x="9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ṣļîḋé">
              <a:extLst>
                <a:ext uri="{FF2B5EF4-FFF2-40B4-BE49-F238E27FC236}">
                  <a16:creationId xmlns:a16="http://schemas.microsoft.com/office/drawing/2014/main" id="{E0A54AC8-570A-4BC3-9281-9459A9114E49}"/>
                </a:ext>
              </a:extLst>
            </p:cNvPr>
            <p:cNvSpPr/>
            <p:nvPr/>
          </p:nvSpPr>
          <p:spPr bwMode="auto">
            <a:xfrm>
              <a:off x="8505730" y="2510402"/>
              <a:ext cx="15420" cy="23986"/>
            </a:xfrm>
            <a:custGeom>
              <a:avLst/>
              <a:gdLst>
                <a:gd name="T0" fmla="*/ 7 w 9"/>
                <a:gd name="T1" fmla="*/ 1 h 13"/>
                <a:gd name="T2" fmla="*/ 0 w 9"/>
                <a:gd name="T3" fmla="*/ 2 h 13"/>
                <a:gd name="T4" fmla="*/ 1 w 9"/>
                <a:gd name="T5" fmla="*/ 3 h 13"/>
                <a:gd name="T6" fmla="*/ 7 w 9"/>
                <a:gd name="T7" fmla="*/ 5 h 13"/>
                <a:gd name="T8" fmla="*/ 5 w 9"/>
                <a:gd name="T9" fmla="*/ 6 h 13"/>
                <a:gd name="T10" fmla="*/ 2 w 9"/>
                <a:gd name="T11" fmla="*/ 7 h 13"/>
                <a:gd name="T12" fmla="*/ 1 w 9"/>
                <a:gd name="T13" fmla="*/ 6 h 13"/>
                <a:gd name="T14" fmla="*/ 1 w 9"/>
                <a:gd name="T15" fmla="*/ 6 h 13"/>
                <a:gd name="T16" fmla="*/ 1 w 9"/>
                <a:gd name="T17" fmla="*/ 7 h 13"/>
                <a:gd name="T18" fmla="*/ 0 w 9"/>
                <a:gd name="T19" fmla="*/ 8 h 13"/>
                <a:gd name="T20" fmla="*/ 3 w 9"/>
                <a:gd name="T21" fmla="*/ 10 h 13"/>
                <a:gd name="T22" fmla="*/ 6 w 9"/>
                <a:gd name="T23" fmla="*/ 11 h 13"/>
                <a:gd name="T24" fmla="*/ 6 w 9"/>
                <a:gd name="T25" fmla="*/ 13 h 13"/>
                <a:gd name="T26" fmla="*/ 7 w 9"/>
                <a:gd name="T27" fmla="*/ 13 h 13"/>
                <a:gd name="T28" fmla="*/ 7 w 9"/>
                <a:gd name="T29" fmla="*/ 10 h 13"/>
                <a:gd name="T30" fmla="*/ 5 w 9"/>
                <a:gd name="T31" fmla="*/ 9 h 13"/>
                <a:gd name="T32" fmla="*/ 4 w 9"/>
                <a:gd name="T33" fmla="*/ 9 h 13"/>
                <a:gd name="T34" fmla="*/ 4 w 9"/>
                <a:gd name="T35" fmla="*/ 9 h 13"/>
                <a:gd name="T36" fmla="*/ 2 w 9"/>
                <a:gd name="T37" fmla="*/ 7 h 13"/>
                <a:gd name="T38" fmla="*/ 8 w 9"/>
                <a:gd name="T39" fmla="*/ 6 h 13"/>
                <a:gd name="T40" fmla="*/ 8 w 9"/>
                <a:gd name="T41" fmla="*/ 6 h 13"/>
                <a:gd name="T42" fmla="*/ 7 w 9"/>
                <a:gd name="T4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13">
                  <a:moveTo>
                    <a:pt x="7" y="1"/>
                  </a:moveTo>
                  <a:cubicBezTo>
                    <a:pt x="5" y="0"/>
                    <a:pt x="2" y="1"/>
                    <a:pt x="0" y="2"/>
                  </a:cubicBezTo>
                  <a:cubicBezTo>
                    <a:pt x="0" y="3"/>
                    <a:pt x="0" y="4"/>
                    <a:pt x="1" y="3"/>
                  </a:cubicBezTo>
                  <a:cubicBezTo>
                    <a:pt x="3" y="2"/>
                    <a:pt x="7" y="1"/>
                    <a:pt x="7" y="5"/>
                  </a:cubicBezTo>
                  <a:cubicBezTo>
                    <a:pt x="7" y="6"/>
                    <a:pt x="6" y="6"/>
                    <a:pt x="5" y="6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1" y="9"/>
                    <a:pt x="2" y="10"/>
                    <a:pt x="3" y="10"/>
                  </a:cubicBezTo>
                  <a:cubicBezTo>
                    <a:pt x="4" y="10"/>
                    <a:pt x="5" y="10"/>
                    <a:pt x="6" y="11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3"/>
                    <a:pt x="6" y="13"/>
                    <a:pt x="7" y="13"/>
                  </a:cubicBezTo>
                  <a:cubicBezTo>
                    <a:pt x="8" y="12"/>
                    <a:pt x="7" y="11"/>
                    <a:pt x="7" y="10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4" y="8"/>
                    <a:pt x="7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4"/>
                    <a:pt x="8" y="2"/>
                    <a:pt x="7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îSľïḍé">
              <a:extLst>
                <a:ext uri="{FF2B5EF4-FFF2-40B4-BE49-F238E27FC236}">
                  <a16:creationId xmlns:a16="http://schemas.microsoft.com/office/drawing/2014/main" id="{39A8F56D-C25A-40A7-8AB1-D13EFFD832E3}"/>
                </a:ext>
              </a:extLst>
            </p:cNvPr>
            <p:cNvSpPr/>
            <p:nvPr/>
          </p:nvSpPr>
          <p:spPr bwMode="auto">
            <a:xfrm>
              <a:off x="8510869" y="2517255"/>
              <a:ext cx="3426" cy="171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$lîḋê">
              <a:extLst>
                <a:ext uri="{FF2B5EF4-FFF2-40B4-BE49-F238E27FC236}">
                  <a16:creationId xmlns:a16="http://schemas.microsoft.com/office/drawing/2014/main" id="{2269E457-554B-4CBA-A8C6-D19FFAF84ADE}"/>
                </a:ext>
              </a:extLst>
            </p:cNvPr>
            <p:cNvSpPr/>
            <p:nvPr/>
          </p:nvSpPr>
          <p:spPr bwMode="auto">
            <a:xfrm>
              <a:off x="8512583" y="2529248"/>
              <a:ext cx="1713" cy="5140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0 h 2"/>
                <a:gd name="T4" fmla="*/ 0 w 1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0"/>
                    <a:pt x="0" y="0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isḷíḑè">
              <a:extLst>
                <a:ext uri="{FF2B5EF4-FFF2-40B4-BE49-F238E27FC236}">
                  <a16:creationId xmlns:a16="http://schemas.microsoft.com/office/drawing/2014/main" id="{2A94E537-5F64-4CFB-A4FA-3F202EFB7ADB}"/>
                </a:ext>
              </a:extLst>
            </p:cNvPr>
            <p:cNvSpPr/>
            <p:nvPr/>
          </p:nvSpPr>
          <p:spPr bwMode="auto">
            <a:xfrm>
              <a:off x="8519436" y="2529248"/>
              <a:ext cx="1713" cy="5140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1 w 1"/>
                <a:gd name="T5" fmla="*/ 2 h 2"/>
                <a:gd name="T6" fmla="*/ 1 w 1"/>
                <a:gd name="T7" fmla="*/ 1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šlïḋê">
              <a:extLst>
                <a:ext uri="{FF2B5EF4-FFF2-40B4-BE49-F238E27FC236}">
                  <a16:creationId xmlns:a16="http://schemas.microsoft.com/office/drawing/2014/main" id="{FD060720-B761-443F-A071-0E4C4FBBA78F}"/>
                </a:ext>
              </a:extLst>
            </p:cNvPr>
            <p:cNvSpPr/>
            <p:nvPr/>
          </p:nvSpPr>
          <p:spPr bwMode="auto">
            <a:xfrm>
              <a:off x="8509156" y="2532675"/>
              <a:ext cx="1713" cy="171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i$1iḋê">
              <a:extLst>
                <a:ext uri="{FF2B5EF4-FFF2-40B4-BE49-F238E27FC236}">
                  <a16:creationId xmlns:a16="http://schemas.microsoft.com/office/drawing/2014/main" id="{895643C5-01A7-47D2-B954-039E86C969A9}"/>
                </a:ext>
              </a:extLst>
            </p:cNvPr>
            <p:cNvSpPr/>
            <p:nvPr/>
          </p:nvSpPr>
          <p:spPr bwMode="auto">
            <a:xfrm>
              <a:off x="8504016" y="2532675"/>
              <a:ext cx="1713" cy="171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ïṩlïḓe">
              <a:extLst>
                <a:ext uri="{FF2B5EF4-FFF2-40B4-BE49-F238E27FC236}">
                  <a16:creationId xmlns:a16="http://schemas.microsoft.com/office/drawing/2014/main" id="{C9127AE9-992C-4991-86C6-5E49B14CF4C0}"/>
                </a:ext>
              </a:extLst>
            </p:cNvPr>
            <p:cNvSpPr/>
            <p:nvPr/>
          </p:nvSpPr>
          <p:spPr bwMode="auto">
            <a:xfrm>
              <a:off x="8498876" y="25343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Sḷidé">
              <a:extLst>
                <a:ext uri="{FF2B5EF4-FFF2-40B4-BE49-F238E27FC236}">
                  <a16:creationId xmlns:a16="http://schemas.microsoft.com/office/drawing/2014/main" id="{B87AC2B9-6A3C-441C-927A-5F36D74AB269}"/>
                </a:ext>
              </a:extLst>
            </p:cNvPr>
            <p:cNvSpPr/>
            <p:nvPr/>
          </p:nvSpPr>
          <p:spPr bwMode="auto">
            <a:xfrm>
              <a:off x="8522862" y="2532675"/>
              <a:ext cx="3426" cy="1713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śļíḋé">
              <a:extLst>
                <a:ext uri="{FF2B5EF4-FFF2-40B4-BE49-F238E27FC236}">
                  <a16:creationId xmlns:a16="http://schemas.microsoft.com/office/drawing/2014/main" id="{0FCE0B2C-C203-4951-90A3-3B096F01AEEE}"/>
                </a:ext>
              </a:extLst>
            </p:cNvPr>
            <p:cNvSpPr/>
            <p:nvPr/>
          </p:nvSpPr>
          <p:spPr bwMode="auto">
            <a:xfrm>
              <a:off x="8528003" y="2532675"/>
              <a:ext cx="1713" cy="171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î$1íḑè">
              <a:extLst>
                <a:ext uri="{FF2B5EF4-FFF2-40B4-BE49-F238E27FC236}">
                  <a16:creationId xmlns:a16="http://schemas.microsoft.com/office/drawing/2014/main" id="{D94FFDC9-35A2-4B98-90AE-D9DFE4FE52F0}"/>
                </a:ext>
              </a:extLst>
            </p:cNvPr>
            <p:cNvSpPr/>
            <p:nvPr/>
          </p:nvSpPr>
          <p:spPr bwMode="auto">
            <a:xfrm>
              <a:off x="8533142" y="2534388"/>
              <a:ext cx="1713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şḷíďe">
              <a:extLst>
                <a:ext uri="{FF2B5EF4-FFF2-40B4-BE49-F238E27FC236}">
                  <a16:creationId xmlns:a16="http://schemas.microsoft.com/office/drawing/2014/main" id="{0D965B0D-072D-46F0-83F2-C13E526BFA5D}"/>
                </a:ext>
              </a:extLst>
            </p:cNvPr>
            <p:cNvSpPr/>
            <p:nvPr/>
          </p:nvSpPr>
          <p:spPr bwMode="auto">
            <a:xfrm>
              <a:off x="8492023" y="2534388"/>
              <a:ext cx="1713" cy="171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şḻîḑé">
              <a:extLst>
                <a:ext uri="{FF2B5EF4-FFF2-40B4-BE49-F238E27FC236}">
                  <a16:creationId xmlns:a16="http://schemas.microsoft.com/office/drawing/2014/main" id="{1EEE51CB-8380-4958-B238-0CDF5FB463D1}"/>
                </a:ext>
              </a:extLst>
            </p:cNvPr>
            <p:cNvSpPr/>
            <p:nvPr/>
          </p:nvSpPr>
          <p:spPr bwMode="auto">
            <a:xfrm>
              <a:off x="8521149" y="2517255"/>
              <a:ext cx="3426" cy="1713"/>
            </a:xfrm>
            <a:custGeom>
              <a:avLst/>
              <a:gdLst>
                <a:gd name="T0" fmla="*/ 1 w 2"/>
                <a:gd name="T1" fmla="*/ 0 h 1"/>
                <a:gd name="T2" fmla="*/ 1 w 2"/>
                <a:gd name="T3" fmla="*/ 1 h 1"/>
                <a:gd name="T4" fmla="*/ 1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sľîďè">
              <a:extLst>
                <a:ext uri="{FF2B5EF4-FFF2-40B4-BE49-F238E27FC236}">
                  <a16:creationId xmlns:a16="http://schemas.microsoft.com/office/drawing/2014/main" id="{A7B7CB16-9126-4486-B9B1-F88ECF8B0C87}"/>
                </a:ext>
              </a:extLst>
            </p:cNvPr>
            <p:cNvSpPr/>
            <p:nvPr/>
          </p:nvSpPr>
          <p:spPr bwMode="auto">
            <a:xfrm>
              <a:off x="7414359" y="2925020"/>
              <a:ext cx="107938" cy="762418"/>
            </a:xfrm>
            <a:custGeom>
              <a:avLst/>
              <a:gdLst>
                <a:gd name="T0" fmla="*/ 49 w 60"/>
                <a:gd name="T1" fmla="*/ 23 h 420"/>
                <a:gd name="T2" fmla="*/ 53 w 60"/>
                <a:gd name="T3" fmla="*/ 15 h 420"/>
                <a:gd name="T4" fmla="*/ 60 w 60"/>
                <a:gd name="T5" fmla="*/ 0 h 420"/>
                <a:gd name="T6" fmla="*/ 52 w 60"/>
                <a:gd name="T7" fmla="*/ 15 h 420"/>
                <a:gd name="T8" fmla="*/ 48 w 60"/>
                <a:gd name="T9" fmla="*/ 23 h 420"/>
                <a:gd name="T10" fmla="*/ 44 w 60"/>
                <a:gd name="T11" fmla="*/ 33 h 420"/>
                <a:gd name="T12" fmla="*/ 34 w 60"/>
                <a:gd name="T13" fmla="*/ 58 h 420"/>
                <a:gd name="T14" fmla="*/ 29 w 60"/>
                <a:gd name="T15" fmla="*/ 72 h 420"/>
                <a:gd name="T16" fmla="*/ 24 w 60"/>
                <a:gd name="T17" fmla="*/ 88 h 420"/>
                <a:gd name="T18" fmla="*/ 14 w 60"/>
                <a:gd name="T19" fmla="*/ 123 h 420"/>
                <a:gd name="T20" fmla="*/ 2 w 60"/>
                <a:gd name="T21" fmla="*/ 207 h 420"/>
                <a:gd name="T22" fmla="*/ 3 w 60"/>
                <a:gd name="T23" fmla="*/ 291 h 420"/>
                <a:gd name="T24" fmla="*/ 8 w 60"/>
                <a:gd name="T25" fmla="*/ 327 h 420"/>
                <a:gd name="T26" fmla="*/ 11 w 60"/>
                <a:gd name="T27" fmla="*/ 344 h 420"/>
                <a:gd name="T28" fmla="*/ 15 w 60"/>
                <a:gd name="T29" fmla="*/ 359 h 420"/>
                <a:gd name="T30" fmla="*/ 22 w 60"/>
                <a:gd name="T31" fmla="*/ 384 h 420"/>
                <a:gd name="T32" fmla="*/ 25 w 60"/>
                <a:gd name="T33" fmla="*/ 395 h 420"/>
                <a:gd name="T34" fmla="*/ 28 w 60"/>
                <a:gd name="T35" fmla="*/ 403 h 420"/>
                <a:gd name="T36" fmla="*/ 33 w 60"/>
                <a:gd name="T37" fmla="*/ 420 h 420"/>
                <a:gd name="T38" fmla="*/ 28 w 60"/>
                <a:gd name="T39" fmla="*/ 403 h 420"/>
                <a:gd name="T40" fmla="*/ 25 w 60"/>
                <a:gd name="T41" fmla="*/ 395 h 420"/>
                <a:gd name="T42" fmla="*/ 22 w 60"/>
                <a:gd name="T43" fmla="*/ 384 h 420"/>
                <a:gd name="T44" fmla="*/ 15 w 60"/>
                <a:gd name="T45" fmla="*/ 359 h 420"/>
                <a:gd name="T46" fmla="*/ 12 w 60"/>
                <a:gd name="T47" fmla="*/ 344 h 420"/>
                <a:gd name="T48" fmla="*/ 9 w 60"/>
                <a:gd name="T49" fmla="*/ 327 h 420"/>
                <a:gd name="T50" fmla="*/ 4 w 60"/>
                <a:gd name="T51" fmla="*/ 291 h 420"/>
                <a:gd name="T52" fmla="*/ 3 w 60"/>
                <a:gd name="T53" fmla="*/ 207 h 420"/>
                <a:gd name="T54" fmla="*/ 15 w 60"/>
                <a:gd name="T55" fmla="*/ 124 h 420"/>
                <a:gd name="T56" fmla="*/ 24 w 60"/>
                <a:gd name="T57" fmla="*/ 88 h 420"/>
                <a:gd name="T58" fmla="*/ 29 w 60"/>
                <a:gd name="T59" fmla="*/ 72 h 420"/>
                <a:gd name="T60" fmla="*/ 34 w 60"/>
                <a:gd name="T61" fmla="*/ 58 h 420"/>
                <a:gd name="T62" fmla="*/ 44 w 60"/>
                <a:gd name="T63" fmla="*/ 33 h 420"/>
                <a:gd name="T64" fmla="*/ 49 w 60"/>
                <a:gd name="T65" fmla="*/ 23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0" h="420">
                  <a:moveTo>
                    <a:pt x="49" y="23"/>
                  </a:moveTo>
                  <a:cubicBezTo>
                    <a:pt x="50" y="20"/>
                    <a:pt x="51" y="17"/>
                    <a:pt x="53" y="15"/>
                  </a:cubicBezTo>
                  <a:cubicBezTo>
                    <a:pt x="57" y="5"/>
                    <a:pt x="60" y="0"/>
                    <a:pt x="60" y="0"/>
                  </a:cubicBezTo>
                  <a:cubicBezTo>
                    <a:pt x="60" y="0"/>
                    <a:pt x="57" y="5"/>
                    <a:pt x="52" y="15"/>
                  </a:cubicBezTo>
                  <a:cubicBezTo>
                    <a:pt x="51" y="17"/>
                    <a:pt x="50" y="20"/>
                    <a:pt x="48" y="23"/>
                  </a:cubicBezTo>
                  <a:cubicBezTo>
                    <a:pt x="47" y="26"/>
                    <a:pt x="46" y="29"/>
                    <a:pt x="44" y="33"/>
                  </a:cubicBezTo>
                  <a:cubicBezTo>
                    <a:pt x="41" y="40"/>
                    <a:pt x="37" y="48"/>
                    <a:pt x="34" y="58"/>
                  </a:cubicBezTo>
                  <a:cubicBezTo>
                    <a:pt x="32" y="62"/>
                    <a:pt x="31" y="67"/>
                    <a:pt x="29" y="72"/>
                  </a:cubicBezTo>
                  <a:cubicBezTo>
                    <a:pt x="27" y="77"/>
                    <a:pt x="25" y="82"/>
                    <a:pt x="24" y="88"/>
                  </a:cubicBezTo>
                  <a:cubicBezTo>
                    <a:pt x="20" y="99"/>
                    <a:pt x="17" y="111"/>
                    <a:pt x="14" y="123"/>
                  </a:cubicBezTo>
                  <a:cubicBezTo>
                    <a:pt x="9" y="149"/>
                    <a:pt x="4" y="177"/>
                    <a:pt x="2" y="207"/>
                  </a:cubicBezTo>
                  <a:cubicBezTo>
                    <a:pt x="0" y="237"/>
                    <a:pt x="1" y="265"/>
                    <a:pt x="3" y="291"/>
                  </a:cubicBezTo>
                  <a:cubicBezTo>
                    <a:pt x="5" y="304"/>
                    <a:pt x="6" y="316"/>
                    <a:pt x="8" y="327"/>
                  </a:cubicBezTo>
                  <a:cubicBezTo>
                    <a:pt x="10" y="333"/>
                    <a:pt x="10" y="339"/>
                    <a:pt x="11" y="344"/>
                  </a:cubicBezTo>
                  <a:cubicBezTo>
                    <a:pt x="13" y="349"/>
                    <a:pt x="14" y="354"/>
                    <a:pt x="15" y="359"/>
                  </a:cubicBezTo>
                  <a:cubicBezTo>
                    <a:pt x="17" y="368"/>
                    <a:pt x="20" y="377"/>
                    <a:pt x="22" y="384"/>
                  </a:cubicBezTo>
                  <a:cubicBezTo>
                    <a:pt x="23" y="388"/>
                    <a:pt x="24" y="392"/>
                    <a:pt x="25" y="395"/>
                  </a:cubicBezTo>
                  <a:cubicBezTo>
                    <a:pt x="26" y="398"/>
                    <a:pt x="27" y="401"/>
                    <a:pt x="28" y="403"/>
                  </a:cubicBezTo>
                  <a:cubicBezTo>
                    <a:pt x="31" y="414"/>
                    <a:pt x="33" y="420"/>
                    <a:pt x="33" y="420"/>
                  </a:cubicBezTo>
                  <a:cubicBezTo>
                    <a:pt x="33" y="420"/>
                    <a:pt x="31" y="414"/>
                    <a:pt x="28" y="403"/>
                  </a:cubicBezTo>
                  <a:cubicBezTo>
                    <a:pt x="27" y="401"/>
                    <a:pt x="26" y="398"/>
                    <a:pt x="25" y="395"/>
                  </a:cubicBezTo>
                  <a:cubicBezTo>
                    <a:pt x="24" y="392"/>
                    <a:pt x="23" y="388"/>
                    <a:pt x="22" y="384"/>
                  </a:cubicBezTo>
                  <a:cubicBezTo>
                    <a:pt x="20" y="377"/>
                    <a:pt x="17" y="368"/>
                    <a:pt x="15" y="359"/>
                  </a:cubicBezTo>
                  <a:cubicBezTo>
                    <a:pt x="14" y="354"/>
                    <a:pt x="13" y="349"/>
                    <a:pt x="12" y="344"/>
                  </a:cubicBezTo>
                  <a:cubicBezTo>
                    <a:pt x="11" y="339"/>
                    <a:pt x="10" y="333"/>
                    <a:pt x="9" y="327"/>
                  </a:cubicBezTo>
                  <a:cubicBezTo>
                    <a:pt x="7" y="316"/>
                    <a:pt x="6" y="304"/>
                    <a:pt x="4" y="291"/>
                  </a:cubicBezTo>
                  <a:cubicBezTo>
                    <a:pt x="2" y="265"/>
                    <a:pt x="1" y="237"/>
                    <a:pt x="3" y="207"/>
                  </a:cubicBezTo>
                  <a:cubicBezTo>
                    <a:pt x="5" y="177"/>
                    <a:pt x="9" y="149"/>
                    <a:pt x="15" y="124"/>
                  </a:cubicBezTo>
                  <a:cubicBezTo>
                    <a:pt x="18" y="111"/>
                    <a:pt x="21" y="99"/>
                    <a:pt x="24" y="88"/>
                  </a:cubicBezTo>
                  <a:cubicBezTo>
                    <a:pt x="26" y="83"/>
                    <a:pt x="28" y="77"/>
                    <a:pt x="29" y="72"/>
                  </a:cubicBezTo>
                  <a:cubicBezTo>
                    <a:pt x="31" y="67"/>
                    <a:pt x="33" y="62"/>
                    <a:pt x="34" y="58"/>
                  </a:cubicBezTo>
                  <a:cubicBezTo>
                    <a:pt x="38" y="48"/>
                    <a:pt x="41" y="40"/>
                    <a:pt x="44" y="33"/>
                  </a:cubicBezTo>
                  <a:cubicBezTo>
                    <a:pt x="46" y="30"/>
                    <a:pt x="47" y="26"/>
                    <a:pt x="49" y="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ŝḷîďê">
              <a:extLst>
                <a:ext uri="{FF2B5EF4-FFF2-40B4-BE49-F238E27FC236}">
                  <a16:creationId xmlns:a16="http://schemas.microsoft.com/office/drawing/2014/main" id="{5B0177D4-433C-4851-981D-9667F3428FDC}"/>
                </a:ext>
              </a:extLst>
            </p:cNvPr>
            <p:cNvSpPr/>
            <p:nvPr/>
          </p:nvSpPr>
          <p:spPr bwMode="auto">
            <a:xfrm>
              <a:off x="7695340" y="2363058"/>
              <a:ext cx="388919" cy="282694"/>
            </a:xfrm>
            <a:custGeom>
              <a:avLst/>
              <a:gdLst>
                <a:gd name="T0" fmla="*/ 26 w 214"/>
                <a:gd name="T1" fmla="*/ 127 h 156"/>
                <a:gd name="T2" fmla="*/ 15 w 214"/>
                <a:gd name="T3" fmla="*/ 139 h 156"/>
                <a:gd name="T4" fmla="*/ 7 w 214"/>
                <a:gd name="T5" fmla="*/ 148 h 156"/>
                <a:gd name="T6" fmla="*/ 0 w 214"/>
                <a:gd name="T7" fmla="*/ 156 h 156"/>
                <a:gd name="T8" fmla="*/ 7 w 214"/>
                <a:gd name="T9" fmla="*/ 148 h 156"/>
                <a:gd name="T10" fmla="*/ 15 w 214"/>
                <a:gd name="T11" fmla="*/ 139 h 156"/>
                <a:gd name="T12" fmla="*/ 26 w 214"/>
                <a:gd name="T13" fmla="*/ 127 h 156"/>
                <a:gd name="T14" fmla="*/ 57 w 214"/>
                <a:gd name="T15" fmla="*/ 97 h 156"/>
                <a:gd name="T16" fmla="*/ 97 w 214"/>
                <a:gd name="T17" fmla="*/ 65 h 156"/>
                <a:gd name="T18" fmla="*/ 141 w 214"/>
                <a:gd name="T19" fmla="*/ 36 h 156"/>
                <a:gd name="T20" fmla="*/ 178 w 214"/>
                <a:gd name="T21" fmla="*/ 16 h 156"/>
                <a:gd name="T22" fmla="*/ 193 w 214"/>
                <a:gd name="T23" fmla="*/ 9 h 156"/>
                <a:gd name="T24" fmla="*/ 204 w 214"/>
                <a:gd name="T25" fmla="*/ 5 h 156"/>
                <a:gd name="T26" fmla="*/ 214 w 214"/>
                <a:gd name="T27" fmla="*/ 0 h 156"/>
                <a:gd name="T28" fmla="*/ 204 w 214"/>
                <a:gd name="T29" fmla="*/ 4 h 156"/>
                <a:gd name="T30" fmla="*/ 193 w 214"/>
                <a:gd name="T31" fmla="*/ 9 h 156"/>
                <a:gd name="T32" fmla="*/ 178 w 214"/>
                <a:gd name="T33" fmla="*/ 16 h 156"/>
                <a:gd name="T34" fmla="*/ 140 w 214"/>
                <a:gd name="T35" fmla="*/ 36 h 156"/>
                <a:gd name="T36" fmla="*/ 97 w 214"/>
                <a:gd name="T37" fmla="*/ 64 h 156"/>
                <a:gd name="T38" fmla="*/ 56 w 214"/>
                <a:gd name="T39" fmla="*/ 97 h 156"/>
                <a:gd name="T40" fmla="*/ 26 w 214"/>
                <a:gd name="T41" fmla="*/ 12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" h="156">
                  <a:moveTo>
                    <a:pt x="26" y="127"/>
                  </a:moveTo>
                  <a:cubicBezTo>
                    <a:pt x="22" y="131"/>
                    <a:pt x="18" y="135"/>
                    <a:pt x="15" y="139"/>
                  </a:cubicBezTo>
                  <a:cubicBezTo>
                    <a:pt x="12" y="142"/>
                    <a:pt x="9" y="145"/>
                    <a:pt x="7" y="148"/>
                  </a:cubicBezTo>
                  <a:cubicBezTo>
                    <a:pt x="2" y="153"/>
                    <a:pt x="0" y="156"/>
                    <a:pt x="0" y="156"/>
                  </a:cubicBezTo>
                  <a:cubicBezTo>
                    <a:pt x="0" y="156"/>
                    <a:pt x="3" y="153"/>
                    <a:pt x="7" y="148"/>
                  </a:cubicBezTo>
                  <a:cubicBezTo>
                    <a:pt x="9" y="145"/>
                    <a:pt x="12" y="142"/>
                    <a:pt x="15" y="139"/>
                  </a:cubicBezTo>
                  <a:cubicBezTo>
                    <a:pt x="18" y="135"/>
                    <a:pt x="22" y="131"/>
                    <a:pt x="26" y="127"/>
                  </a:cubicBezTo>
                  <a:cubicBezTo>
                    <a:pt x="35" y="118"/>
                    <a:pt x="45" y="108"/>
                    <a:pt x="57" y="97"/>
                  </a:cubicBezTo>
                  <a:cubicBezTo>
                    <a:pt x="69" y="87"/>
                    <a:pt x="83" y="76"/>
                    <a:pt x="97" y="65"/>
                  </a:cubicBezTo>
                  <a:cubicBezTo>
                    <a:pt x="112" y="54"/>
                    <a:pt x="127" y="45"/>
                    <a:pt x="141" y="36"/>
                  </a:cubicBezTo>
                  <a:cubicBezTo>
                    <a:pt x="155" y="28"/>
                    <a:pt x="167" y="22"/>
                    <a:pt x="178" y="16"/>
                  </a:cubicBezTo>
                  <a:cubicBezTo>
                    <a:pt x="184" y="14"/>
                    <a:pt x="189" y="11"/>
                    <a:pt x="193" y="9"/>
                  </a:cubicBezTo>
                  <a:cubicBezTo>
                    <a:pt x="197" y="7"/>
                    <a:pt x="201" y="6"/>
                    <a:pt x="204" y="5"/>
                  </a:cubicBezTo>
                  <a:cubicBezTo>
                    <a:pt x="211" y="2"/>
                    <a:pt x="214" y="0"/>
                    <a:pt x="214" y="0"/>
                  </a:cubicBezTo>
                  <a:cubicBezTo>
                    <a:pt x="214" y="0"/>
                    <a:pt x="211" y="2"/>
                    <a:pt x="204" y="4"/>
                  </a:cubicBezTo>
                  <a:cubicBezTo>
                    <a:pt x="201" y="6"/>
                    <a:pt x="197" y="7"/>
                    <a:pt x="193" y="9"/>
                  </a:cubicBezTo>
                  <a:cubicBezTo>
                    <a:pt x="189" y="11"/>
                    <a:pt x="184" y="13"/>
                    <a:pt x="178" y="16"/>
                  </a:cubicBezTo>
                  <a:cubicBezTo>
                    <a:pt x="167" y="21"/>
                    <a:pt x="154" y="28"/>
                    <a:pt x="140" y="36"/>
                  </a:cubicBezTo>
                  <a:cubicBezTo>
                    <a:pt x="127" y="44"/>
                    <a:pt x="112" y="53"/>
                    <a:pt x="97" y="64"/>
                  </a:cubicBezTo>
                  <a:cubicBezTo>
                    <a:pt x="82" y="75"/>
                    <a:pt x="68" y="86"/>
                    <a:pt x="56" y="97"/>
                  </a:cubicBezTo>
                  <a:cubicBezTo>
                    <a:pt x="44" y="108"/>
                    <a:pt x="34" y="118"/>
                    <a:pt x="26" y="1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ṣ1íḑe">
              <a:extLst>
                <a:ext uri="{FF2B5EF4-FFF2-40B4-BE49-F238E27FC236}">
                  <a16:creationId xmlns:a16="http://schemas.microsoft.com/office/drawing/2014/main" id="{D4C1509F-95B4-4CF0-AB4C-A05FAA8BAF2C}"/>
                </a:ext>
              </a:extLst>
            </p:cNvPr>
            <p:cNvSpPr/>
            <p:nvPr/>
          </p:nvSpPr>
          <p:spPr bwMode="auto">
            <a:xfrm>
              <a:off x="7626808" y="2544668"/>
              <a:ext cx="143917" cy="162763"/>
            </a:xfrm>
            <a:custGeom>
              <a:avLst/>
              <a:gdLst>
                <a:gd name="T0" fmla="*/ 38 w 80"/>
                <a:gd name="T1" fmla="*/ 43 h 90"/>
                <a:gd name="T2" fmla="*/ 67 w 80"/>
                <a:gd name="T3" fmla="*/ 12 h 90"/>
                <a:gd name="T4" fmla="*/ 80 w 80"/>
                <a:gd name="T5" fmla="*/ 0 h 90"/>
                <a:gd name="T6" fmla="*/ 67 w 80"/>
                <a:gd name="T7" fmla="*/ 11 h 90"/>
                <a:gd name="T8" fmla="*/ 37 w 80"/>
                <a:gd name="T9" fmla="*/ 42 h 90"/>
                <a:gd name="T10" fmla="*/ 10 w 80"/>
                <a:gd name="T11" fmla="*/ 75 h 90"/>
                <a:gd name="T12" fmla="*/ 0 w 80"/>
                <a:gd name="T13" fmla="*/ 90 h 90"/>
                <a:gd name="T14" fmla="*/ 10 w 80"/>
                <a:gd name="T15" fmla="*/ 75 h 90"/>
                <a:gd name="T16" fmla="*/ 38 w 80"/>
                <a:gd name="T17" fmla="*/ 4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" h="90">
                  <a:moveTo>
                    <a:pt x="38" y="43"/>
                  </a:moveTo>
                  <a:cubicBezTo>
                    <a:pt x="49" y="30"/>
                    <a:pt x="60" y="19"/>
                    <a:pt x="67" y="12"/>
                  </a:cubicBezTo>
                  <a:cubicBezTo>
                    <a:pt x="75" y="4"/>
                    <a:pt x="80" y="0"/>
                    <a:pt x="80" y="0"/>
                  </a:cubicBezTo>
                  <a:cubicBezTo>
                    <a:pt x="80" y="0"/>
                    <a:pt x="75" y="4"/>
                    <a:pt x="67" y="11"/>
                  </a:cubicBezTo>
                  <a:cubicBezTo>
                    <a:pt x="59" y="19"/>
                    <a:pt x="48" y="29"/>
                    <a:pt x="37" y="42"/>
                  </a:cubicBezTo>
                  <a:cubicBezTo>
                    <a:pt x="26" y="54"/>
                    <a:pt x="17" y="66"/>
                    <a:pt x="10" y="75"/>
                  </a:cubicBezTo>
                  <a:cubicBezTo>
                    <a:pt x="4" y="84"/>
                    <a:pt x="0" y="90"/>
                    <a:pt x="0" y="90"/>
                  </a:cubicBezTo>
                  <a:cubicBezTo>
                    <a:pt x="0" y="90"/>
                    <a:pt x="4" y="84"/>
                    <a:pt x="10" y="75"/>
                  </a:cubicBezTo>
                  <a:cubicBezTo>
                    <a:pt x="17" y="67"/>
                    <a:pt x="27" y="55"/>
                    <a:pt x="38" y="4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ṣḷîḍê">
              <a:extLst>
                <a:ext uri="{FF2B5EF4-FFF2-40B4-BE49-F238E27FC236}">
                  <a16:creationId xmlns:a16="http://schemas.microsoft.com/office/drawing/2014/main" id="{93BA8F4E-8C67-478C-89AF-A87B6C594580}"/>
                </a:ext>
              </a:extLst>
            </p:cNvPr>
            <p:cNvSpPr/>
            <p:nvPr/>
          </p:nvSpPr>
          <p:spPr bwMode="auto">
            <a:xfrm>
              <a:off x="7422925" y="2849635"/>
              <a:ext cx="114791" cy="267275"/>
            </a:xfrm>
            <a:custGeom>
              <a:avLst/>
              <a:gdLst>
                <a:gd name="T0" fmla="*/ 7 w 63"/>
                <a:gd name="T1" fmla="*/ 125 h 148"/>
                <a:gd name="T2" fmla="*/ 26 w 63"/>
                <a:gd name="T3" fmla="*/ 71 h 148"/>
                <a:gd name="T4" fmla="*/ 51 w 63"/>
                <a:gd name="T5" fmla="*/ 20 h 148"/>
                <a:gd name="T6" fmla="*/ 60 w 63"/>
                <a:gd name="T7" fmla="*/ 5 h 148"/>
                <a:gd name="T8" fmla="*/ 63 w 63"/>
                <a:gd name="T9" fmla="*/ 0 h 148"/>
                <a:gd name="T10" fmla="*/ 60 w 63"/>
                <a:gd name="T11" fmla="*/ 5 h 148"/>
                <a:gd name="T12" fmla="*/ 51 w 63"/>
                <a:gd name="T13" fmla="*/ 20 h 148"/>
                <a:gd name="T14" fmla="*/ 25 w 63"/>
                <a:gd name="T15" fmla="*/ 71 h 148"/>
                <a:gd name="T16" fmla="*/ 6 w 63"/>
                <a:gd name="T17" fmla="*/ 125 h 148"/>
                <a:gd name="T18" fmla="*/ 2 w 63"/>
                <a:gd name="T19" fmla="*/ 142 h 148"/>
                <a:gd name="T20" fmla="*/ 0 w 63"/>
                <a:gd name="T21" fmla="*/ 148 h 148"/>
                <a:gd name="T22" fmla="*/ 2 w 63"/>
                <a:gd name="T23" fmla="*/ 142 h 148"/>
                <a:gd name="T24" fmla="*/ 7 w 63"/>
                <a:gd name="T25" fmla="*/ 12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148">
                  <a:moveTo>
                    <a:pt x="7" y="125"/>
                  </a:moveTo>
                  <a:cubicBezTo>
                    <a:pt x="11" y="111"/>
                    <a:pt x="18" y="92"/>
                    <a:pt x="26" y="71"/>
                  </a:cubicBezTo>
                  <a:cubicBezTo>
                    <a:pt x="35" y="51"/>
                    <a:pt x="44" y="33"/>
                    <a:pt x="51" y="20"/>
                  </a:cubicBezTo>
                  <a:cubicBezTo>
                    <a:pt x="55" y="14"/>
                    <a:pt x="58" y="9"/>
                    <a:pt x="60" y="5"/>
                  </a:cubicBezTo>
                  <a:cubicBezTo>
                    <a:pt x="62" y="2"/>
                    <a:pt x="63" y="0"/>
                    <a:pt x="63" y="0"/>
                  </a:cubicBezTo>
                  <a:cubicBezTo>
                    <a:pt x="63" y="0"/>
                    <a:pt x="62" y="2"/>
                    <a:pt x="60" y="5"/>
                  </a:cubicBezTo>
                  <a:cubicBezTo>
                    <a:pt x="58" y="9"/>
                    <a:pt x="55" y="14"/>
                    <a:pt x="51" y="20"/>
                  </a:cubicBezTo>
                  <a:cubicBezTo>
                    <a:pt x="44" y="33"/>
                    <a:pt x="34" y="50"/>
                    <a:pt x="25" y="71"/>
                  </a:cubicBezTo>
                  <a:cubicBezTo>
                    <a:pt x="17" y="92"/>
                    <a:pt x="10" y="111"/>
                    <a:pt x="6" y="125"/>
                  </a:cubicBezTo>
                  <a:cubicBezTo>
                    <a:pt x="4" y="132"/>
                    <a:pt x="3" y="138"/>
                    <a:pt x="2" y="142"/>
                  </a:cubicBezTo>
                  <a:cubicBezTo>
                    <a:pt x="1" y="145"/>
                    <a:pt x="0" y="148"/>
                    <a:pt x="0" y="148"/>
                  </a:cubicBezTo>
                  <a:cubicBezTo>
                    <a:pt x="0" y="148"/>
                    <a:pt x="1" y="145"/>
                    <a:pt x="2" y="142"/>
                  </a:cubicBezTo>
                  <a:cubicBezTo>
                    <a:pt x="3" y="138"/>
                    <a:pt x="5" y="132"/>
                    <a:pt x="7" y="1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slíḑe">
              <a:extLst>
                <a:ext uri="{FF2B5EF4-FFF2-40B4-BE49-F238E27FC236}">
                  <a16:creationId xmlns:a16="http://schemas.microsoft.com/office/drawing/2014/main" id="{0A78B544-1F88-4E5A-8213-86F20E4F79F7}"/>
                </a:ext>
              </a:extLst>
            </p:cNvPr>
            <p:cNvSpPr/>
            <p:nvPr/>
          </p:nvSpPr>
          <p:spPr bwMode="auto">
            <a:xfrm>
              <a:off x="7410932" y="3560654"/>
              <a:ext cx="41119" cy="118218"/>
            </a:xfrm>
            <a:custGeom>
              <a:avLst/>
              <a:gdLst>
                <a:gd name="T0" fmla="*/ 0 w 22"/>
                <a:gd name="T1" fmla="*/ 0 h 66"/>
                <a:gd name="T2" fmla="*/ 11 w 22"/>
                <a:gd name="T3" fmla="*/ 33 h 66"/>
                <a:gd name="T4" fmla="*/ 22 w 22"/>
                <a:gd name="T5" fmla="*/ 66 h 66"/>
                <a:gd name="T6" fmla="*/ 12 w 22"/>
                <a:gd name="T7" fmla="*/ 33 h 66"/>
                <a:gd name="T8" fmla="*/ 0 w 22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66">
                  <a:moveTo>
                    <a:pt x="0" y="0"/>
                  </a:moveTo>
                  <a:cubicBezTo>
                    <a:pt x="0" y="0"/>
                    <a:pt x="5" y="15"/>
                    <a:pt x="11" y="33"/>
                  </a:cubicBezTo>
                  <a:cubicBezTo>
                    <a:pt x="17" y="52"/>
                    <a:pt x="22" y="66"/>
                    <a:pt x="22" y="66"/>
                  </a:cubicBezTo>
                  <a:cubicBezTo>
                    <a:pt x="22" y="66"/>
                    <a:pt x="18" y="51"/>
                    <a:pt x="12" y="33"/>
                  </a:cubicBezTo>
                  <a:cubicBezTo>
                    <a:pt x="6" y="15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îśḷïḑe">
              <a:extLst>
                <a:ext uri="{FF2B5EF4-FFF2-40B4-BE49-F238E27FC236}">
                  <a16:creationId xmlns:a16="http://schemas.microsoft.com/office/drawing/2014/main" id="{53ECF4EA-D01F-4340-AEC7-48DED31578F8}"/>
                </a:ext>
              </a:extLst>
            </p:cNvPr>
            <p:cNvSpPr/>
            <p:nvPr/>
          </p:nvSpPr>
          <p:spPr bwMode="auto">
            <a:xfrm>
              <a:off x="7400653" y="3502402"/>
              <a:ext cx="3426" cy="10280"/>
            </a:xfrm>
            <a:custGeom>
              <a:avLst/>
              <a:gdLst>
                <a:gd name="T0" fmla="*/ 0 w 2"/>
                <a:gd name="T1" fmla="*/ 0 h 6"/>
                <a:gd name="T2" fmla="*/ 1 w 2"/>
                <a:gd name="T3" fmla="*/ 3 h 6"/>
                <a:gd name="T4" fmla="*/ 2 w 2"/>
                <a:gd name="T5" fmla="*/ 6 h 6"/>
                <a:gd name="T6" fmla="*/ 1 w 2"/>
                <a:gd name="T7" fmla="*/ 3 h 6"/>
                <a:gd name="T8" fmla="*/ 0 w 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cubicBezTo>
                    <a:pt x="0" y="0"/>
                    <a:pt x="0" y="1"/>
                    <a:pt x="1" y="3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2" y="6"/>
                    <a:pt x="2" y="5"/>
                    <a:pt x="1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sľîḓê">
              <a:extLst>
                <a:ext uri="{FF2B5EF4-FFF2-40B4-BE49-F238E27FC236}">
                  <a16:creationId xmlns:a16="http://schemas.microsoft.com/office/drawing/2014/main" id="{ED3986CC-D0E2-492D-9B1F-1468CE733DD2}"/>
                </a:ext>
              </a:extLst>
            </p:cNvPr>
            <p:cNvSpPr/>
            <p:nvPr/>
          </p:nvSpPr>
          <p:spPr bwMode="auto">
            <a:xfrm>
              <a:off x="7393800" y="3457856"/>
              <a:ext cx="1713" cy="102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ṧ1ïdè">
              <a:extLst>
                <a:ext uri="{FF2B5EF4-FFF2-40B4-BE49-F238E27FC236}">
                  <a16:creationId xmlns:a16="http://schemas.microsoft.com/office/drawing/2014/main" id="{D7D28F07-E80B-4B00-AFC8-9F3E73C64948}"/>
                </a:ext>
              </a:extLst>
            </p:cNvPr>
            <p:cNvSpPr/>
            <p:nvPr/>
          </p:nvSpPr>
          <p:spPr bwMode="auto">
            <a:xfrm>
              <a:off x="7721039" y="3262540"/>
              <a:ext cx="27413" cy="8567"/>
            </a:xfrm>
            <a:custGeom>
              <a:avLst/>
              <a:gdLst>
                <a:gd name="T0" fmla="*/ 15 w 15"/>
                <a:gd name="T1" fmla="*/ 0 h 5"/>
                <a:gd name="T2" fmla="*/ 7 w 15"/>
                <a:gd name="T3" fmla="*/ 2 h 5"/>
                <a:gd name="T4" fmla="*/ 0 w 15"/>
                <a:gd name="T5" fmla="*/ 5 h 5"/>
                <a:gd name="T6" fmla="*/ 8 w 15"/>
                <a:gd name="T7" fmla="*/ 3 h 5"/>
                <a:gd name="T8" fmla="*/ 15 w 1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5">
                  <a:moveTo>
                    <a:pt x="15" y="0"/>
                  </a:moveTo>
                  <a:cubicBezTo>
                    <a:pt x="15" y="0"/>
                    <a:pt x="12" y="0"/>
                    <a:pt x="7" y="2"/>
                  </a:cubicBezTo>
                  <a:cubicBezTo>
                    <a:pt x="3" y="3"/>
                    <a:pt x="0" y="5"/>
                    <a:pt x="0" y="5"/>
                  </a:cubicBezTo>
                  <a:cubicBezTo>
                    <a:pt x="0" y="5"/>
                    <a:pt x="4" y="4"/>
                    <a:pt x="8" y="3"/>
                  </a:cubicBezTo>
                  <a:cubicBezTo>
                    <a:pt x="12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isľïḓê">
              <a:extLst>
                <a:ext uri="{FF2B5EF4-FFF2-40B4-BE49-F238E27FC236}">
                  <a16:creationId xmlns:a16="http://schemas.microsoft.com/office/drawing/2014/main" id="{7D2D3EA6-069A-424B-BD6B-0147D585A301}"/>
                </a:ext>
              </a:extLst>
            </p:cNvPr>
            <p:cNvSpPr/>
            <p:nvPr/>
          </p:nvSpPr>
          <p:spPr bwMode="auto">
            <a:xfrm>
              <a:off x="7727893" y="3194008"/>
              <a:ext cx="215875" cy="80525"/>
            </a:xfrm>
            <a:custGeom>
              <a:avLst/>
              <a:gdLst>
                <a:gd name="T0" fmla="*/ 119 w 119"/>
                <a:gd name="T1" fmla="*/ 0 h 45"/>
                <a:gd name="T2" fmla="*/ 60 w 119"/>
                <a:gd name="T3" fmla="*/ 22 h 45"/>
                <a:gd name="T4" fmla="*/ 0 w 119"/>
                <a:gd name="T5" fmla="*/ 45 h 45"/>
                <a:gd name="T6" fmla="*/ 60 w 119"/>
                <a:gd name="T7" fmla="*/ 23 h 45"/>
                <a:gd name="T8" fmla="*/ 119 w 11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45">
                  <a:moveTo>
                    <a:pt x="119" y="0"/>
                  </a:moveTo>
                  <a:cubicBezTo>
                    <a:pt x="119" y="0"/>
                    <a:pt x="92" y="9"/>
                    <a:pt x="60" y="22"/>
                  </a:cubicBezTo>
                  <a:cubicBezTo>
                    <a:pt x="27" y="34"/>
                    <a:pt x="0" y="45"/>
                    <a:pt x="0" y="45"/>
                  </a:cubicBezTo>
                  <a:cubicBezTo>
                    <a:pt x="0" y="45"/>
                    <a:pt x="27" y="35"/>
                    <a:pt x="60" y="23"/>
                  </a:cubicBezTo>
                  <a:cubicBezTo>
                    <a:pt x="93" y="10"/>
                    <a:pt x="119" y="0"/>
                    <a:pt x="11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sļîdé">
              <a:extLst>
                <a:ext uri="{FF2B5EF4-FFF2-40B4-BE49-F238E27FC236}">
                  <a16:creationId xmlns:a16="http://schemas.microsoft.com/office/drawing/2014/main" id="{C3C31E18-90FB-449B-AF89-B1A58E2E07F1}"/>
                </a:ext>
              </a:extLst>
            </p:cNvPr>
            <p:cNvSpPr/>
            <p:nvPr/>
          </p:nvSpPr>
          <p:spPr bwMode="auto">
            <a:xfrm>
              <a:off x="8000307" y="3255687"/>
              <a:ext cx="82238" cy="39406"/>
            </a:xfrm>
            <a:custGeom>
              <a:avLst/>
              <a:gdLst>
                <a:gd name="T0" fmla="*/ 22 w 45"/>
                <a:gd name="T1" fmla="*/ 11 h 22"/>
                <a:gd name="T2" fmla="*/ 0 w 45"/>
                <a:gd name="T3" fmla="*/ 22 h 22"/>
                <a:gd name="T4" fmla="*/ 23 w 45"/>
                <a:gd name="T5" fmla="*/ 11 h 22"/>
                <a:gd name="T6" fmla="*/ 45 w 45"/>
                <a:gd name="T7" fmla="*/ 0 h 22"/>
                <a:gd name="T8" fmla="*/ 22 w 45"/>
                <a:gd name="T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2">
                  <a:moveTo>
                    <a:pt x="22" y="11"/>
                  </a:moveTo>
                  <a:cubicBezTo>
                    <a:pt x="10" y="17"/>
                    <a:pt x="0" y="22"/>
                    <a:pt x="0" y="22"/>
                  </a:cubicBezTo>
                  <a:cubicBezTo>
                    <a:pt x="0" y="22"/>
                    <a:pt x="10" y="18"/>
                    <a:pt x="23" y="11"/>
                  </a:cubicBezTo>
                  <a:cubicBezTo>
                    <a:pt x="35" y="5"/>
                    <a:pt x="45" y="0"/>
                    <a:pt x="45" y="0"/>
                  </a:cubicBezTo>
                  <a:cubicBezTo>
                    <a:pt x="45" y="0"/>
                    <a:pt x="35" y="4"/>
                    <a:pt x="22" y="1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s1îdé">
              <a:extLst>
                <a:ext uri="{FF2B5EF4-FFF2-40B4-BE49-F238E27FC236}">
                  <a16:creationId xmlns:a16="http://schemas.microsoft.com/office/drawing/2014/main" id="{89DFBBC1-2C0E-4C48-9920-9D7C8AFA724E}"/>
                </a:ext>
              </a:extLst>
            </p:cNvPr>
            <p:cNvSpPr/>
            <p:nvPr/>
          </p:nvSpPr>
          <p:spPr bwMode="auto">
            <a:xfrm>
              <a:off x="9018006" y="2957573"/>
              <a:ext cx="306680" cy="83952"/>
            </a:xfrm>
            <a:custGeom>
              <a:avLst/>
              <a:gdLst>
                <a:gd name="T0" fmla="*/ 169 w 169"/>
                <a:gd name="T1" fmla="*/ 0 h 46"/>
                <a:gd name="T2" fmla="*/ 84 w 169"/>
                <a:gd name="T3" fmla="*/ 22 h 46"/>
                <a:gd name="T4" fmla="*/ 0 w 169"/>
                <a:gd name="T5" fmla="*/ 46 h 46"/>
                <a:gd name="T6" fmla="*/ 85 w 169"/>
                <a:gd name="T7" fmla="*/ 23 h 46"/>
                <a:gd name="T8" fmla="*/ 169 w 16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46">
                  <a:moveTo>
                    <a:pt x="169" y="0"/>
                  </a:moveTo>
                  <a:cubicBezTo>
                    <a:pt x="169" y="0"/>
                    <a:pt x="131" y="10"/>
                    <a:pt x="84" y="22"/>
                  </a:cubicBezTo>
                  <a:cubicBezTo>
                    <a:pt x="38" y="35"/>
                    <a:pt x="0" y="46"/>
                    <a:pt x="0" y="46"/>
                  </a:cubicBezTo>
                  <a:cubicBezTo>
                    <a:pt x="0" y="46"/>
                    <a:pt x="38" y="36"/>
                    <a:pt x="85" y="23"/>
                  </a:cubicBezTo>
                  <a:cubicBezTo>
                    <a:pt x="131" y="11"/>
                    <a:pt x="169" y="0"/>
                    <a:pt x="16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iṥḻidè">
              <a:extLst>
                <a:ext uri="{FF2B5EF4-FFF2-40B4-BE49-F238E27FC236}">
                  <a16:creationId xmlns:a16="http://schemas.microsoft.com/office/drawing/2014/main" id="{E46CDA35-B3B1-464D-9478-1C644EECDA18}"/>
                </a:ext>
              </a:extLst>
            </p:cNvPr>
            <p:cNvSpPr/>
            <p:nvPr/>
          </p:nvSpPr>
          <p:spPr bwMode="auto">
            <a:xfrm>
              <a:off x="9362378" y="2952433"/>
              <a:ext cx="68532" cy="22273"/>
            </a:xfrm>
            <a:custGeom>
              <a:avLst/>
              <a:gdLst>
                <a:gd name="T0" fmla="*/ 19 w 38"/>
                <a:gd name="T1" fmla="*/ 6 h 12"/>
                <a:gd name="T2" fmla="*/ 0 w 38"/>
                <a:gd name="T3" fmla="*/ 12 h 12"/>
                <a:gd name="T4" fmla="*/ 19 w 38"/>
                <a:gd name="T5" fmla="*/ 7 h 12"/>
                <a:gd name="T6" fmla="*/ 38 w 38"/>
                <a:gd name="T7" fmla="*/ 0 h 12"/>
                <a:gd name="T8" fmla="*/ 19 w 38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19" y="6"/>
                  </a:moveTo>
                  <a:cubicBezTo>
                    <a:pt x="9" y="9"/>
                    <a:pt x="0" y="12"/>
                    <a:pt x="0" y="12"/>
                  </a:cubicBezTo>
                  <a:cubicBezTo>
                    <a:pt x="0" y="12"/>
                    <a:pt x="9" y="10"/>
                    <a:pt x="19" y="7"/>
                  </a:cubicBezTo>
                  <a:cubicBezTo>
                    <a:pt x="29" y="3"/>
                    <a:pt x="38" y="0"/>
                    <a:pt x="38" y="0"/>
                  </a:cubicBezTo>
                  <a:cubicBezTo>
                    <a:pt x="38" y="0"/>
                    <a:pt x="29" y="2"/>
                    <a:pt x="19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sḻïdé">
              <a:extLst>
                <a:ext uri="{FF2B5EF4-FFF2-40B4-BE49-F238E27FC236}">
                  <a16:creationId xmlns:a16="http://schemas.microsoft.com/office/drawing/2014/main" id="{C96667E2-2824-459A-B8DD-D067A7424C78}"/>
                </a:ext>
              </a:extLst>
            </p:cNvPr>
            <p:cNvSpPr/>
            <p:nvPr/>
          </p:nvSpPr>
          <p:spPr bwMode="auto">
            <a:xfrm>
              <a:off x="9585107" y="3056944"/>
              <a:ext cx="49686" cy="599655"/>
            </a:xfrm>
            <a:custGeom>
              <a:avLst/>
              <a:gdLst>
                <a:gd name="T0" fmla="*/ 22 w 27"/>
                <a:gd name="T1" fmla="*/ 100 h 330"/>
                <a:gd name="T2" fmla="*/ 17 w 27"/>
                <a:gd name="T3" fmla="*/ 72 h 330"/>
                <a:gd name="T4" fmla="*/ 13 w 27"/>
                <a:gd name="T5" fmla="*/ 48 h 330"/>
                <a:gd name="T6" fmla="*/ 8 w 27"/>
                <a:gd name="T7" fmla="*/ 28 h 330"/>
                <a:gd name="T8" fmla="*/ 4 w 27"/>
                <a:gd name="T9" fmla="*/ 13 h 330"/>
                <a:gd name="T10" fmla="*/ 0 w 27"/>
                <a:gd name="T11" fmla="*/ 0 h 330"/>
                <a:gd name="T12" fmla="*/ 3 w 27"/>
                <a:gd name="T13" fmla="*/ 13 h 330"/>
                <a:gd name="T14" fmla="*/ 7 w 27"/>
                <a:gd name="T15" fmla="*/ 28 h 330"/>
                <a:gd name="T16" fmla="*/ 12 w 27"/>
                <a:gd name="T17" fmla="*/ 48 h 330"/>
                <a:gd name="T18" fmla="*/ 17 w 27"/>
                <a:gd name="T19" fmla="*/ 72 h 330"/>
                <a:gd name="T20" fmla="*/ 21 w 27"/>
                <a:gd name="T21" fmla="*/ 100 h 330"/>
                <a:gd name="T22" fmla="*/ 26 w 27"/>
                <a:gd name="T23" fmla="*/ 165 h 330"/>
                <a:gd name="T24" fmla="*/ 24 w 27"/>
                <a:gd name="T25" fmla="*/ 230 h 330"/>
                <a:gd name="T26" fmla="*/ 21 w 27"/>
                <a:gd name="T27" fmla="*/ 258 h 330"/>
                <a:gd name="T28" fmla="*/ 17 w 27"/>
                <a:gd name="T29" fmla="*/ 282 h 330"/>
                <a:gd name="T30" fmla="*/ 13 w 27"/>
                <a:gd name="T31" fmla="*/ 302 h 330"/>
                <a:gd name="T32" fmla="*/ 10 w 27"/>
                <a:gd name="T33" fmla="*/ 317 h 330"/>
                <a:gd name="T34" fmla="*/ 7 w 27"/>
                <a:gd name="T35" fmla="*/ 330 h 330"/>
                <a:gd name="T36" fmla="*/ 10 w 27"/>
                <a:gd name="T37" fmla="*/ 317 h 330"/>
                <a:gd name="T38" fmla="*/ 13 w 27"/>
                <a:gd name="T39" fmla="*/ 302 h 330"/>
                <a:gd name="T40" fmla="*/ 17 w 27"/>
                <a:gd name="T41" fmla="*/ 282 h 330"/>
                <a:gd name="T42" fmla="*/ 21 w 27"/>
                <a:gd name="T43" fmla="*/ 258 h 330"/>
                <a:gd name="T44" fmla="*/ 25 w 27"/>
                <a:gd name="T45" fmla="*/ 230 h 330"/>
                <a:gd name="T46" fmla="*/ 27 w 27"/>
                <a:gd name="T47" fmla="*/ 165 h 330"/>
                <a:gd name="T48" fmla="*/ 22 w 27"/>
                <a:gd name="T49" fmla="*/ 10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330">
                  <a:moveTo>
                    <a:pt x="22" y="100"/>
                  </a:moveTo>
                  <a:cubicBezTo>
                    <a:pt x="20" y="90"/>
                    <a:pt x="19" y="81"/>
                    <a:pt x="17" y="72"/>
                  </a:cubicBezTo>
                  <a:cubicBezTo>
                    <a:pt x="16" y="63"/>
                    <a:pt x="14" y="55"/>
                    <a:pt x="13" y="48"/>
                  </a:cubicBezTo>
                  <a:cubicBezTo>
                    <a:pt x="11" y="40"/>
                    <a:pt x="9" y="34"/>
                    <a:pt x="8" y="28"/>
                  </a:cubicBezTo>
                  <a:cubicBezTo>
                    <a:pt x="6" y="22"/>
                    <a:pt x="5" y="17"/>
                    <a:pt x="4" y="13"/>
                  </a:cubicBezTo>
                  <a:cubicBezTo>
                    <a:pt x="1" y="5"/>
                    <a:pt x="0" y="0"/>
                    <a:pt x="0" y="0"/>
                  </a:cubicBezTo>
                  <a:cubicBezTo>
                    <a:pt x="0" y="0"/>
                    <a:pt x="1" y="5"/>
                    <a:pt x="3" y="13"/>
                  </a:cubicBezTo>
                  <a:cubicBezTo>
                    <a:pt x="5" y="17"/>
                    <a:pt x="6" y="22"/>
                    <a:pt x="7" y="28"/>
                  </a:cubicBezTo>
                  <a:cubicBezTo>
                    <a:pt x="9" y="34"/>
                    <a:pt x="11" y="40"/>
                    <a:pt x="12" y="48"/>
                  </a:cubicBezTo>
                  <a:cubicBezTo>
                    <a:pt x="14" y="55"/>
                    <a:pt x="15" y="63"/>
                    <a:pt x="17" y="72"/>
                  </a:cubicBezTo>
                  <a:cubicBezTo>
                    <a:pt x="18" y="81"/>
                    <a:pt x="20" y="90"/>
                    <a:pt x="21" y="100"/>
                  </a:cubicBezTo>
                  <a:cubicBezTo>
                    <a:pt x="23" y="120"/>
                    <a:pt x="25" y="142"/>
                    <a:pt x="26" y="165"/>
                  </a:cubicBezTo>
                  <a:cubicBezTo>
                    <a:pt x="26" y="188"/>
                    <a:pt x="25" y="210"/>
                    <a:pt x="24" y="230"/>
                  </a:cubicBezTo>
                  <a:cubicBezTo>
                    <a:pt x="23" y="240"/>
                    <a:pt x="22" y="249"/>
                    <a:pt x="21" y="258"/>
                  </a:cubicBezTo>
                  <a:cubicBezTo>
                    <a:pt x="20" y="267"/>
                    <a:pt x="18" y="275"/>
                    <a:pt x="17" y="282"/>
                  </a:cubicBezTo>
                  <a:cubicBezTo>
                    <a:pt x="16" y="290"/>
                    <a:pt x="14" y="296"/>
                    <a:pt x="13" y="302"/>
                  </a:cubicBezTo>
                  <a:cubicBezTo>
                    <a:pt x="12" y="308"/>
                    <a:pt x="11" y="313"/>
                    <a:pt x="10" y="317"/>
                  </a:cubicBezTo>
                  <a:cubicBezTo>
                    <a:pt x="8" y="325"/>
                    <a:pt x="7" y="330"/>
                    <a:pt x="7" y="330"/>
                  </a:cubicBezTo>
                  <a:cubicBezTo>
                    <a:pt x="7" y="330"/>
                    <a:pt x="8" y="325"/>
                    <a:pt x="10" y="317"/>
                  </a:cubicBezTo>
                  <a:cubicBezTo>
                    <a:pt x="11" y="313"/>
                    <a:pt x="12" y="308"/>
                    <a:pt x="13" y="302"/>
                  </a:cubicBezTo>
                  <a:cubicBezTo>
                    <a:pt x="15" y="296"/>
                    <a:pt x="16" y="290"/>
                    <a:pt x="17" y="282"/>
                  </a:cubicBezTo>
                  <a:cubicBezTo>
                    <a:pt x="19" y="275"/>
                    <a:pt x="20" y="267"/>
                    <a:pt x="21" y="258"/>
                  </a:cubicBezTo>
                  <a:cubicBezTo>
                    <a:pt x="23" y="249"/>
                    <a:pt x="24" y="240"/>
                    <a:pt x="25" y="230"/>
                  </a:cubicBezTo>
                  <a:cubicBezTo>
                    <a:pt x="26" y="210"/>
                    <a:pt x="27" y="188"/>
                    <a:pt x="27" y="165"/>
                  </a:cubicBezTo>
                  <a:cubicBezTo>
                    <a:pt x="26" y="142"/>
                    <a:pt x="24" y="120"/>
                    <a:pt x="22" y="10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ṥ1ïḍé">
              <a:extLst>
                <a:ext uri="{FF2B5EF4-FFF2-40B4-BE49-F238E27FC236}">
                  <a16:creationId xmlns:a16="http://schemas.microsoft.com/office/drawing/2014/main" id="{F400A722-CFEE-4056-B317-611B35228F74}"/>
                </a:ext>
              </a:extLst>
            </p:cNvPr>
            <p:cNvSpPr/>
            <p:nvPr/>
          </p:nvSpPr>
          <p:spPr bwMode="auto">
            <a:xfrm>
              <a:off x="9561121" y="2940440"/>
              <a:ext cx="77098" cy="263848"/>
            </a:xfrm>
            <a:custGeom>
              <a:avLst/>
              <a:gdLst>
                <a:gd name="T0" fmla="*/ 26 w 43"/>
                <a:gd name="T1" fmla="*/ 72 h 146"/>
                <a:gd name="T2" fmla="*/ 39 w 43"/>
                <a:gd name="T3" fmla="*/ 124 h 146"/>
                <a:gd name="T4" fmla="*/ 43 w 43"/>
                <a:gd name="T5" fmla="*/ 146 h 146"/>
                <a:gd name="T6" fmla="*/ 40 w 43"/>
                <a:gd name="T7" fmla="*/ 124 h 146"/>
                <a:gd name="T8" fmla="*/ 27 w 43"/>
                <a:gd name="T9" fmla="*/ 71 h 146"/>
                <a:gd name="T10" fmla="*/ 9 w 43"/>
                <a:gd name="T11" fmla="*/ 21 h 146"/>
                <a:gd name="T12" fmla="*/ 0 w 43"/>
                <a:gd name="T13" fmla="*/ 0 h 146"/>
                <a:gd name="T14" fmla="*/ 8 w 43"/>
                <a:gd name="T15" fmla="*/ 21 h 146"/>
                <a:gd name="T16" fmla="*/ 26 w 43"/>
                <a:gd name="T17" fmla="*/ 7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146">
                  <a:moveTo>
                    <a:pt x="26" y="72"/>
                  </a:moveTo>
                  <a:cubicBezTo>
                    <a:pt x="32" y="92"/>
                    <a:pt x="36" y="110"/>
                    <a:pt x="39" y="124"/>
                  </a:cubicBezTo>
                  <a:cubicBezTo>
                    <a:pt x="42" y="137"/>
                    <a:pt x="43" y="146"/>
                    <a:pt x="43" y="146"/>
                  </a:cubicBezTo>
                  <a:cubicBezTo>
                    <a:pt x="43" y="146"/>
                    <a:pt x="42" y="137"/>
                    <a:pt x="40" y="124"/>
                  </a:cubicBezTo>
                  <a:cubicBezTo>
                    <a:pt x="37" y="110"/>
                    <a:pt x="33" y="91"/>
                    <a:pt x="27" y="71"/>
                  </a:cubicBezTo>
                  <a:cubicBezTo>
                    <a:pt x="21" y="51"/>
                    <a:pt x="14" y="33"/>
                    <a:pt x="9" y="21"/>
                  </a:cubicBezTo>
                  <a:cubicBezTo>
                    <a:pt x="4" y="8"/>
                    <a:pt x="0" y="0"/>
                    <a:pt x="0" y="0"/>
                  </a:cubicBezTo>
                  <a:cubicBezTo>
                    <a:pt x="0" y="0"/>
                    <a:pt x="3" y="8"/>
                    <a:pt x="8" y="21"/>
                  </a:cubicBezTo>
                  <a:cubicBezTo>
                    <a:pt x="14" y="33"/>
                    <a:pt x="20" y="51"/>
                    <a:pt x="26" y="7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ṣľîďé">
              <a:extLst>
                <a:ext uri="{FF2B5EF4-FFF2-40B4-BE49-F238E27FC236}">
                  <a16:creationId xmlns:a16="http://schemas.microsoft.com/office/drawing/2014/main" id="{888FECC2-CDD9-4D1C-A28F-83ED04BCE564}"/>
                </a:ext>
              </a:extLst>
            </p:cNvPr>
            <p:cNvSpPr/>
            <p:nvPr/>
          </p:nvSpPr>
          <p:spPr bwMode="auto">
            <a:xfrm>
              <a:off x="9161923" y="2351065"/>
              <a:ext cx="22273" cy="29126"/>
            </a:xfrm>
            <a:custGeom>
              <a:avLst/>
              <a:gdLst>
                <a:gd name="T0" fmla="*/ 12 w 12"/>
                <a:gd name="T1" fmla="*/ 0 h 16"/>
                <a:gd name="T2" fmla="*/ 5 w 12"/>
                <a:gd name="T3" fmla="*/ 8 h 16"/>
                <a:gd name="T4" fmla="*/ 0 w 12"/>
                <a:gd name="T5" fmla="*/ 16 h 16"/>
                <a:gd name="T6" fmla="*/ 6 w 12"/>
                <a:gd name="T7" fmla="*/ 8 h 16"/>
                <a:gd name="T8" fmla="*/ 12 w 1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6">
                  <a:moveTo>
                    <a:pt x="12" y="0"/>
                  </a:moveTo>
                  <a:cubicBezTo>
                    <a:pt x="12" y="0"/>
                    <a:pt x="9" y="3"/>
                    <a:pt x="5" y="8"/>
                  </a:cubicBezTo>
                  <a:cubicBezTo>
                    <a:pt x="2" y="12"/>
                    <a:pt x="0" y="16"/>
                    <a:pt x="0" y="16"/>
                  </a:cubicBezTo>
                  <a:cubicBezTo>
                    <a:pt x="0" y="16"/>
                    <a:pt x="3" y="13"/>
                    <a:pt x="6" y="8"/>
                  </a:cubicBezTo>
                  <a:cubicBezTo>
                    <a:pt x="9" y="4"/>
                    <a:pt x="12" y="0"/>
                    <a:pt x="12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ṧ1îḋé">
              <a:extLst>
                <a:ext uri="{FF2B5EF4-FFF2-40B4-BE49-F238E27FC236}">
                  <a16:creationId xmlns:a16="http://schemas.microsoft.com/office/drawing/2014/main" id="{172D46F8-8ABB-430E-B542-4227DDBBA85C}"/>
                </a:ext>
              </a:extLst>
            </p:cNvPr>
            <p:cNvSpPr/>
            <p:nvPr/>
          </p:nvSpPr>
          <p:spPr bwMode="auto">
            <a:xfrm>
              <a:off x="8940907" y="3046665"/>
              <a:ext cx="25699" cy="604794"/>
            </a:xfrm>
            <a:custGeom>
              <a:avLst/>
              <a:gdLst>
                <a:gd name="T0" fmla="*/ 14 w 14"/>
                <a:gd name="T1" fmla="*/ 333 h 333"/>
                <a:gd name="T2" fmla="*/ 8 w 14"/>
                <a:gd name="T3" fmla="*/ 167 h 333"/>
                <a:gd name="T4" fmla="*/ 0 w 14"/>
                <a:gd name="T5" fmla="*/ 0 h 333"/>
                <a:gd name="T6" fmla="*/ 7 w 14"/>
                <a:gd name="T7" fmla="*/ 167 h 333"/>
                <a:gd name="T8" fmla="*/ 14 w 14"/>
                <a:gd name="T9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33">
                  <a:moveTo>
                    <a:pt x="14" y="333"/>
                  </a:moveTo>
                  <a:cubicBezTo>
                    <a:pt x="14" y="333"/>
                    <a:pt x="12" y="259"/>
                    <a:pt x="8" y="167"/>
                  </a:cubicBezTo>
                  <a:cubicBezTo>
                    <a:pt x="4" y="75"/>
                    <a:pt x="0" y="0"/>
                    <a:pt x="0" y="0"/>
                  </a:cubicBezTo>
                  <a:cubicBezTo>
                    <a:pt x="0" y="0"/>
                    <a:pt x="3" y="75"/>
                    <a:pt x="7" y="167"/>
                  </a:cubicBezTo>
                  <a:cubicBezTo>
                    <a:pt x="11" y="259"/>
                    <a:pt x="14" y="333"/>
                    <a:pt x="14" y="33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şḷíḓé">
              <a:extLst>
                <a:ext uri="{FF2B5EF4-FFF2-40B4-BE49-F238E27FC236}">
                  <a16:creationId xmlns:a16="http://schemas.microsoft.com/office/drawing/2014/main" id="{C35D2C3A-FDB9-4708-B908-704E147A10CD}"/>
                </a:ext>
              </a:extLst>
            </p:cNvPr>
            <p:cNvSpPr/>
            <p:nvPr/>
          </p:nvSpPr>
          <p:spPr bwMode="auto">
            <a:xfrm>
              <a:off x="8087685" y="2613200"/>
              <a:ext cx="1713" cy="549969"/>
            </a:xfrm>
            <a:custGeom>
              <a:avLst/>
              <a:gdLst>
                <a:gd name="T0" fmla="*/ 1 w 1"/>
                <a:gd name="T1" fmla="*/ 152 h 303"/>
                <a:gd name="T2" fmla="*/ 1 w 1"/>
                <a:gd name="T3" fmla="*/ 0 h 303"/>
                <a:gd name="T4" fmla="*/ 0 w 1"/>
                <a:gd name="T5" fmla="*/ 152 h 303"/>
                <a:gd name="T6" fmla="*/ 0 w 1"/>
                <a:gd name="T7" fmla="*/ 303 h 303"/>
                <a:gd name="T8" fmla="*/ 1 w 1"/>
                <a:gd name="T9" fmla="*/ 15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03">
                  <a:moveTo>
                    <a:pt x="1" y="152"/>
                  </a:moveTo>
                  <a:cubicBezTo>
                    <a:pt x="1" y="68"/>
                    <a:pt x="1" y="0"/>
                    <a:pt x="1" y="0"/>
                  </a:cubicBezTo>
                  <a:cubicBezTo>
                    <a:pt x="1" y="0"/>
                    <a:pt x="0" y="68"/>
                    <a:pt x="0" y="152"/>
                  </a:cubicBezTo>
                  <a:cubicBezTo>
                    <a:pt x="0" y="235"/>
                    <a:pt x="0" y="303"/>
                    <a:pt x="0" y="303"/>
                  </a:cubicBezTo>
                  <a:cubicBezTo>
                    <a:pt x="0" y="303"/>
                    <a:pt x="1" y="235"/>
                    <a:pt x="1" y="15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s1ïḋé">
              <a:extLst>
                <a:ext uri="{FF2B5EF4-FFF2-40B4-BE49-F238E27FC236}">
                  <a16:creationId xmlns:a16="http://schemas.microsoft.com/office/drawing/2014/main" id="{C7BE677D-1001-4332-AA6C-11B7DFFAE395}"/>
                </a:ext>
              </a:extLst>
            </p:cNvPr>
            <p:cNvSpPr/>
            <p:nvPr/>
          </p:nvSpPr>
          <p:spPr bwMode="auto">
            <a:xfrm>
              <a:off x="8070552" y="2993552"/>
              <a:ext cx="1713" cy="241575"/>
            </a:xfrm>
            <a:custGeom>
              <a:avLst/>
              <a:gdLst>
                <a:gd name="T0" fmla="*/ 1 w 1"/>
                <a:gd name="T1" fmla="*/ 66 h 133"/>
                <a:gd name="T2" fmla="*/ 0 w 1"/>
                <a:gd name="T3" fmla="*/ 0 h 133"/>
                <a:gd name="T4" fmla="*/ 0 w 1"/>
                <a:gd name="T5" fmla="*/ 66 h 133"/>
                <a:gd name="T6" fmla="*/ 1 w 1"/>
                <a:gd name="T7" fmla="*/ 133 h 133"/>
                <a:gd name="T8" fmla="*/ 1 w 1"/>
                <a:gd name="T9" fmla="*/ 66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33">
                  <a:moveTo>
                    <a:pt x="1" y="66"/>
                  </a:moveTo>
                  <a:cubicBezTo>
                    <a:pt x="1" y="30"/>
                    <a:pt x="0" y="0"/>
                    <a:pt x="0" y="0"/>
                  </a:cubicBezTo>
                  <a:cubicBezTo>
                    <a:pt x="0" y="0"/>
                    <a:pt x="0" y="30"/>
                    <a:pt x="0" y="66"/>
                  </a:cubicBezTo>
                  <a:cubicBezTo>
                    <a:pt x="0" y="103"/>
                    <a:pt x="1" y="133"/>
                    <a:pt x="1" y="133"/>
                  </a:cubicBezTo>
                  <a:cubicBezTo>
                    <a:pt x="1" y="133"/>
                    <a:pt x="1" y="103"/>
                    <a:pt x="1" y="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is1ïḓé">
              <a:extLst>
                <a:ext uri="{FF2B5EF4-FFF2-40B4-BE49-F238E27FC236}">
                  <a16:creationId xmlns:a16="http://schemas.microsoft.com/office/drawing/2014/main" id="{6E468DA0-AE7C-460A-92F5-52B61B56399C}"/>
                </a:ext>
              </a:extLst>
            </p:cNvPr>
            <p:cNvSpPr/>
            <p:nvPr/>
          </p:nvSpPr>
          <p:spPr bwMode="auto">
            <a:xfrm>
              <a:off x="8982026" y="3488695"/>
              <a:ext cx="5140" cy="130211"/>
            </a:xfrm>
            <a:custGeom>
              <a:avLst/>
              <a:gdLst>
                <a:gd name="T0" fmla="*/ 0 w 2"/>
                <a:gd name="T1" fmla="*/ 0 h 71"/>
                <a:gd name="T2" fmla="*/ 0 w 2"/>
                <a:gd name="T3" fmla="*/ 35 h 71"/>
                <a:gd name="T4" fmla="*/ 1 w 2"/>
                <a:gd name="T5" fmla="*/ 71 h 71"/>
                <a:gd name="T6" fmla="*/ 1 w 2"/>
                <a:gd name="T7" fmla="*/ 35 h 71"/>
                <a:gd name="T8" fmla="*/ 0 w 2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1">
                  <a:moveTo>
                    <a:pt x="0" y="0"/>
                  </a:moveTo>
                  <a:cubicBezTo>
                    <a:pt x="0" y="0"/>
                    <a:pt x="0" y="16"/>
                    <a:pt x="0" y="35"/>
                  </a:cubicBezTo>
                  <a:cubicBezTo>
                    <a:pt x="1" y="55"/>
                    <a:pt x="1" y="71"/>
                    <a:pt x="1" y="71"/>
                  </a:cubicBezTo>
                  <a:cubicBezTo>
                    <a:pt x="1" y="71"/>
                    <a:pt x="2" y="55"/>
                    <a:pt x="1" y="35"/>
                  </a:cubicBezTo>
                  <a:cubicBezTo>
                    <a:pt x="1" y="1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ṡḷîďè">
              <a:extLst>
                <a:ext uri="{FF2B5EF4-FFF2-40B4-BE49-F238E27FC236}">
                  <a16:creationId xmlns:a16="http://schemas.microsoft.com/office/drawing/2014/main" id="{1C05B6D6-32F1-4C08-92DE-244C617E2CEF}"/>
                </a:ext>
              </a:extLst>
            </p:cNvPr>
            <p:cNvSpPr/>
            <p:nvPr/>
          </p:nvSpPr>
          <p:spPr bwMode="auto">
            <a:xfrm>
              <a:off x="9156783" y="3869047"/>
              <a:ext cx="46259" cy="135350"/>
            </a:xfrm>
            <a:custGeom>
              <a:avLst/>
              <a:gdLst>
                <a:gd name="T0" fmla="*/ 0 w 25"/>
                <a:gd name="T1" fmla="*/ 0 h 75"/>
                <a:gd name="T2" fmla="*/ 12 w 25"/>
                <a:gd name="T3" fmla="*/ 38 h 75"/>
                <a:gd name="T4" fmla="*/ 25 w 25"/>
                <a:gd name="T5" fmla="*/ 75 h 75"/>
                <a:gd name="T6" fmla="*/ 13 w 25"/>
                <a:gd name="T7" fmla="*/ 38 h 75"/>
                <a:gd name="T8" fmla="*/ 0 w 25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5">
                  <a:moveTo>
                    <a:pt x="0" y="0"/>
                  </a:moveTo>
                  <a:cubicBezTo>
                    <a:pt x="0" y="0"/>
                    <a:pt x="5" y="17"/>
                    <a:pt x="12" y="38"/>
                  </a:cubicBezTo>
                  <a:cubicBezTo>
                    <a:pt x="19" y="59"/>
                    <a:pt x="25" y="75"/>
                    <a:pt x="25" y="75"/>
                  </a:cubicBezTo>
                  <a:cubicBezTo>
                    <a:pt x="25" y="75"/>
                    <a:pt x="20" y="58"/>
                    <a:pt x="13" y="38"/>
                  </a:cubicBezTo>
                  <a:cubicBezTo>
                    <a:pt x="6" y="17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iṩḷíḑè">
              <a:extLst>
                <a:ext uri="{FF2B5EF4-FFF2-40B4-BE49-F238E27FC236}">
                  <a16:creationId xmlns:a16="http://schemas.microsoft.com/office/drawing/2014/main" id="{2B2F22C3-2EE0-439F-B049-AE56CEE119A8}"/>
                </a:ext>
              </a:extLst>
            </p:cNvPr>
            <p:cNvSpPr/>
            <p:nvPr/>
          </p:nvSpPr>
          <p:spPr bwMode="auto">
            <a:xfrm>
              <a:off x="7842683" y="3893033"/>
              <a:ext cx="25699" cy="83952"/>
            </a:xfrm>
            <a:custGeom>
              <a:avLst/>
              <a:gdLst>
                <a:gd name="T0" fmla="*/ 6 w 14"/>
                <a:gd name="T1" fmla="*/ 23 h 46"/>
                <a:gd name="T2" fmla="*/ 0 w 14"/>
                <a:gd name="T3" fmla="*/ 46 h 46"/>
                <a:gd name="T4" fmla="*/ 7 w 14"/>
                <a:gd name="T5" fmla="*/ 23 h 46"/>
                <a:gd name="T6" fmla="*/ 14 w 14"/>
                <a:gd name="T7" fmla="*/ 0 h 46"/>
                <a:gd name="T8" fmla="*/ 6 w 14"/>
                <a:gd name="T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6">
                  <a:moveTo>
                    <a:pt x="6" y="23"/>
                  </a:moveTo>
                  <a:cubicBezTo>
                    <a:pt x="3" y="36"/>
                    <a:pt x="0" y="46"/>
                    <a:pt x="0" y="46"/>
                  </a:cubicBezTo>
                  <a:cubicBezTo>
                    <a:pt x="0" y="46"/>
                    <a:pt x="4" y="36"/>
                    <a:pt x="7" y="23"/>
                  </a:cubicBezTo>
                  <a:cubicBezTo>
                    <a:pt x="11" y="10"/>
                    <a:pt x="14" y="0"/>
                    <a:pt x="14" y="0"/>
                  </a:cubicBezTo>
                  <a:cubicBezTo>
                    <a:pt x="14" y="0"/>
                    <a:pt x="10" y="10"/>
                    <a:pt x="6" y="2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íSḻíďe">
              <a:extLst>
                <a:ext uri="{FF2B5EF4-FFF2-40B4-BE49-F238E27FC236}">
                  <a16:creationId xmlns:a16="http://schemas.microsoft.com/office/drawing/2014/main" id="{E4457BF0-D507-4414-9119-B347679911D9}"/>
                </a:ext>
              </a:extLst>
            </p:cNvPr>
            <p:cNvSpPr/>
            <p:nvPr/>
          </p:nvSpPr>
          <p:spPr bwMode="auto">
            <a:xfrm>
              <a:off x="7823837" y="3944433"/>
              <a:ext cx="15420" cy="61679"/>
            </a:xfrm>
            <a:custGeom>
              <a:avLst/>
              <a:gdLst>
                <a:gd name="T0" fmla="*/ 0 w 8"/>
                <a:gd name="T1" fmla="*/ 34 h 34"/>
                <a:gd name="T2" fmla="*/ 4 w 8"/>
                <a:gd name="T3" fmla="*/ 17 h 34"/>
                <a:gd name="T4" fmla="*/ 8 w 8"/>
                <a:gd name="T5" fmla="*/ 0 h 34"/>
                <a:gd name="T6" fmla="*/ 3 w 8"/>
                <a:gd name="T7" fmla="*/ 17 h 34"/>
                <a:gd name="T8" fmla="*/ 0 w 8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4">
                  <a:moveTo>
                    <a:pt x="0" y="34"/>
                  </a:moveTo>
                  <a:cubicBezTo>
                    <a:pt x="0" y="34"/>
                    <a:pt x="2" y="27"/>
                    <a:pt x="4" y="17"/>
                  </a:cubicBezTo>
                  <a:cubicBezTo>
                    <a:pt x="7" y="8"/>
                    <a:pt x="8" y="0"/>
                    <a:pt x="8" y="0"/>
                  </a:cubicBezTo>
                  <a:cubicBezTo>
                    <a:pt x="8" y="0"/>
                    <a:pt x="6" y="7"/>
                    <a:pt x="3" y="17"/>
                  </a:cubicBezTo>
                  <a:cubicBezTo>
                    <a:pt x="1" y="27"/>
                    <a:pt x="0" y="34"/>
                    <a:pt x="0" y="3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ïṡḻíḑè">
              <a:extLst>
                <a:ext uri="{FF2B5EF4-FFF2-40B4-BE49-F238E27FC236}">
                  <a16:creationId xmlns:a16="http://schemas.microsoft.com/office/drawing/2014/main" id="{7DEFACF3-D631-4179-BFE7-A72825A612CF}"/>
                </a:ext>
              </a:extLst>
            </p:cNvPr>
            <p:cNvSpPr/>
            <p:nvPr/>
          </p:nvSpPr>
          <p:spPr bwMode="auto">
            <a:xfrm>
              <a:off x="9203042" y="3942719"/>
              <a:ext cx="18847" cy="66819"/>
            </a:xfrm>
            <a:custGeom>
              <a:avLst/>
              <a:gdLst>
                <a:gd name="T0" fmla="*/ 0 w 11"/>
                <a:gd name="T1" fmla="*/ 0 h 37"/>
                <a:gd name="T2" fmla="*/ 5 w 11"/>
                <a:gd name="T3" fmla="*/ 19 h 37"/>
                <a:gd name="T4" fmla="*/ 11 w 11"/>
                <a:gd name="T5" fmla="*/ 37 h 37"/>
                <a:gd name="T6" fmla="*/ 6 w 11"/>
                <a:gd name="T7" fmla="*/ 18 h 37"/>
                <a:gd name="T8" fmla="*/ 0 w 1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37">
                  <a:moveTo>
                    <a:pt x="0" y="0"/>
                  </a:moveTo>
                  <a:cubicBezTo>
                    <a:pt x="0" y="0"/>
                    <a:pt x="2" y="9"/>
                    <a:pt x="5" y="19"/>
                  </a:cubicBezTo>
                  <a:cubicBezTo>
                    <a:pt x="8" y="29"/>
                    <a:pt x="11" y="37"/>
                    <a:pt x="11" y="37"/>
                  </a:cubicBezTo>
                  <a:cubicBezTo>
                    <a:pt x="11" y="37"/>
                    <a:pt x="9" y="28"/>
                    <a:pt x="6" y="18"/>
                  </a:cubicBezTo>
                  <a:cubicBezTo>
                    <a:pt x="3" y="8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ŝľïḓé">
              <a:extLst>
                <a:ext uri="{FF2B5EF4-FFF2-40B4-BE49-F238E27FC236}">
                  <a16:creationId xmlns:a16="http://schemas.microsoft.com/office/drawing/2014/main" id="{8F49F5FC-E2BE-4A12-A107-2B7E8CB72532}"/>
                </a:ext>
              </a:extLst>
            </p:cNvPr>
            <p:cNvSpPr/>
            <p:nvPr/>
          </p:nvSpPr>
          <p:spPr bwMode="auto">
            <a:xfrm>
              <a:off x="7515444" y="3661739"/>
              <a:ext cx="6853" cy="15419"/>
            </a:xfrm>
            <a:custGeom>
              <a:avLst/>
              <a:gdLst>
                <a:gd name="T0" fmla="*/ 0 w 4"/>
                <a:gd name="T1" fmla="*/ 0 h 9"/>
                <a:gd name="T2" fmla="*/ 4 w 4"/>
                <a:gd name="T3" fmla="*/ 9 h 9"/>
                <a:gd name="T4" fmla="*/ 4 w 4"/>
                <a:gd name="T5" fmla="*/ 9 h 9"/>
                <a:gd name="T6" fmla="*/ 0 w 4"/>
                <a:gd name="T7" fmla="*/ 0 h 9"/>
                <a:gd name="T8" fmla="*/ 0 w 4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0" y="0"/>
                  </a:moveTo>
                  <a:cubicBezTo>
                    <a:pt x="1" y="3"/>
                    <a:pt x="2" y="6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6"/>
                    <a:pt x="1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ṩḻîďê">
              <a:extLst>
                <a:ext uri="{FF2B5EF4-FFF2-40B4-BE49-F238E27FC236}">
                  <a16:creationId xmlns:a16="http://schemas.microsoft.com/office/drawing/2014/main" id="{849F0176-918D-4F8C-AF0E-928BC00C6415}"/>
                </a:ext>
              </a:extLst>
            </p:cNvPr>
            <p:cNvSpPr/>
            <p:nvPr/>
          </p:nvSpPr>
          <p:spPr bwMode="auto">
            <a:xfrm>
              <a:off x="7537717" y="3692578"/>
              <a:ext cx="20560" cy="13706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0 h 8"/>
                <a:gd name="T4" fmla="*/ 12 w 12"/>
                <a:gd name="T5" fmla="*/ 7 h 8"/>
                <a:gd name="T6" fmla="*/ 0 w 1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7" y="8"/>
                    <a:pt x="12" y="7"/>
                  </a:cubicBezTo>
                  <a:cubicBezTo>
                    <a:pt x="8" y="7"/>
                    <a:pt x="4" y="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ṡ1íḋe">
              <a:extLst>
                <a:ext uri="{FF2B5EF4-FFF2-40B4-BE49-F238E27FC236}">
                  <a16:creationId xmlns:a16="http://schemas.microsoft.com/office/drawing/2014/main" id="{8483CA66-0BD3-4A00-9ED4-1226EB1A138B}"/>
                </a:ext>
              </a:extLst>
            </p:cNvPr>
            <p:cNvSpPr/>
            <p:nvPr/>
          </p:nvSpPr>
          <p:spPr bwMode="auto">
            <a:xfrm>
              <a:off x="7561703" y="3704571"/>
              <a:ext cx="34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ïšľïḓe">
              <a:extLst>
                <a:ext uri="{FF2B5EF4-FFF2-40B4-BE49-F238E27FC236}">
                  <a16:creationId xmlns:a16="http://schemas.microsoft.com/office/drawing/2014/main" id="{372CCEC5-E251-4253-8C92-36633A551E70}"/>
                </a:ext>
              </a:extLst>
            </p:cNvPr>
            <p:cNvSpPr/>
            <p:nvPr/>
          </p:nvSpPr>
          <p:spPr bwMode="auto">
            <a:xfrm>
              <a:off x="7559990" y="3704571"/>
              <a:ext cx="17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ṣlidè">
              <a:extLst>
                <a:ext uri="{FF2B5EF4-FFF2-40B4-BE49-F238E27FC236}">
                  <a16:creationId xmlns:a16="http://schemas.microsoft.com/office/drawing/2014/main" id="{3C457EE5-B678-4A3A-8C41-FEF167C20091}"/>
                </a:ext>
              </a:extLst>
            </p:cNvPr>
            <p:cNvSpPr/>
            <p:nvPr/>
          </p:nvSpPr>
          <p:spPr bwMode="auto">
            <a:xfrm>
              <a:off x="7558276" y="3704571"/>
              <a:ext cx="17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îśḷîde">
              <a:extLst>
                <a:ext uri="{FF2B5EF4-FFF2-40B4-BE49-F238E27FC236}">
                  <a16:creationId xmlns:a16="http://schemas.microsoft.com/office/drawing/2014/main" id="{1BD4D590-CB8E-482B-A9A1-D4839AC35749}"/>
                </a:ext>
              </a:extLst>
            </p:cNvPr>
            <p:cNvSpPr/>
            <p:nvPr/>
          </p:nvSpPr>
          <p:spPr bwMode="auto">
            <a:xfrm>
              <a:off x="7568556" y="3610339"/>
              <a:ext cx="0" cy="171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ṡḷïďe">
              <a:extLst>
                <a:ext uri="{FF2B5EF4-FFF2-40B4-BE49-F238E27FC236}">
                  <a16:creationId xmlns:a16="http://schemas.microsoft.com/office/drawing/2014/main" id="{E2972E98-755E-47DB-A650-7FF5082D9755}"/>
                </a:ext>
              </a:extLst>
            </p:cNvPr>
            <p:cNvSpPr/>
            <p:nvPr/>
          </p:nvSpPr>
          <p:spPr bwMode="auto">
            <a:xfrm>
              <a:off x="7568556" y="3606913"/>
              <a:ext cx="0" cy="3426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ṧlïḑé">
              <a:extLst>
                <a:ext uri="{FF2B5EF4-FFF2-40B4-BE49-F238E27FC236}">
                  <a16:creationId xmlns:a16="http://schemas.microsoft.com/office/drawing/2014/main" id="{71901A6E-9B3C-4243-9C82-D66A2C119F77}"/>
                </a:ext>
              </a:extLst>
            </p:cNvPr>
            <p:cNvSpPr/>
            <p:nvPr/>
          </p:nvSpPr>
          <p:spPr bwMode="auto">
            <a:xfrm>
              <a:off x="7565129" y="3612052"/>
              <a:ext cx="27413" cy="92518"/>
            </a:xfrm>
            <a:custGeom>
              <a:avLst/>
              <a:gdLst>
                <a:gd name="T0" fmla="*/ 8 w 16"/>
                <a:gd name="T1" fmla="*/ 19 h 51"/>
                <a:gd name="T2" fmla="*/ 10 w 16"/>
                <a:gd name="T3" fmla="*/ 35 h 51"/>
                <a:gd name="T4" fmla="*/ 5 w 16"/>
                <a:gd name="T5" fmla="*/ 47 h 51"/>
                <a:gd name="T6" fmla="*/ 0 w 16"/>
                <a:gd name="T7" fmla="*/ 51 h 51"/>
                <a:gd name="T8" fmla="*/ 7 w 16"/>
                <a:gd name="T9" fmla="*/ 45 h 51"/>
                <a:gd name="T10" fmla="*/ 2 w 16"/>
                <a:gd name="T11" fmla="*/ 0 h 51"/>
                <a:gd name="T12" fmla="*/ 8 w 16"/>
                <a:gd name="T13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51">
                  <a:moveTo>
                    <a:pt x="8" y="19"/>
                  </a:moveTo>
                  <a:cubicBezTo>
                    <a:pt x="9" y="24"/>
                    <a:pt x="11" y="29"/>
                    <a:pt x="10" y="35"/>
                  </a:cubicBezTo>
                  <a:cubicBezTo>
                    <a:pt x="10" y="39"/>
                    <a:pt x="8" y="44"/>
                    <a:pt x="5" y="47"/>
                  </a:cubicBezTo>
                  <a:cubicBezTo>
                    <a:pt x="3" y="49"/>
                    <a:pt x="2" y="50"/>
                    <a:pt x="0" y="51"/>
                  </a:cubicBezTo>
                  <a:cubicBezTo>
                    <a:pt x="3" y="50"/>
                    <a:pt x="5" y="48"/>
                    <a:pt x="7" y="45"/>
                  </a:cubicBezTo>
                  <a:cubicBezTo>
                    <a:pt x="16" y="32"/>
                    <a:pt x="5" y="15"/>
                    <a:pt x="2" y="0"/>
                  </a:cubicBezTo>
                  <a:cubicBezTo>
                    <a:pt x="4" y="7"/>
                    <a:pt x="6" y="13"/>
                    <a:pt x="8" y="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ïṣlîḑê">
              <a:extLst>
                <a:ext uri="{FF2B5EF4-FFF2-40B4-BE49-F238E27FC236}">
                  <a16:creationId xmlns:a16="http://schemas.microsoft.com/office/drawing/2014/main" id="{1B8C28FC-45D6-4482-9FAD-3BBA953507CF}"/>
                </a:ext>
              </a:extLst>
            </p:cNvPr>
            <p:cNvSpPr/>
            <p:nvPr/>
          </p:nvSpPr>
          <p:spPr bwMode="auto">
            <a:xfrm>
              <a:off x="7547997" y="3519535"/>
              <a:ext cx="1713" cy="10280"/>
            </a:xfrm>
            <a:custGeom>
              <a:avLst/>
              <a:gdLst>
                <a:gd name="T0" fmla="*/ 1 w 1"/>
                <a:gd name="T1" fmla="*/ 5 h 5"/>
                <a:gd name="T2" fmla="*/ 0 w 1"/>
                <a:gd name="T3" fmla="*/ 0 h 5"/>
                <a:gd name="T4" fmla="*/ 1 w 1"/>
                <a:gd name="T5" fmla="*/ 5 h 5"/>
                <a:gd name="T6" fmla="*/ 1 w 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5"/>
                  </a:moveTo>
                  <a:cubicBezTo>
                    <a:pt x="0" y="4"/>
                    <a:pt x="0" y="2"/>
                    <a:pt x="0" y="0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ŝ1iďe">
              <a:extLst>
                <a:ext uri="{FF2B5EF4-FFF2-40B4-BE49-F238E27FC236}">
                  <a16:creationId xmlns:a16="http://schemas.microsoft.com/office/drawing/2014/main" id="{43D73633-CAD9-4881-893F-9E233C59C8E4}"/>
                </a:ext>
              </a:extLst>
            </p:cNvPr>
            <p:cNvSpPr/>
            <p:nvPr/>
          </p:nvSpPr>
          <p:spPr bwMode="auto">
            <a:xfrm>
              <a:off x="7518870" y="3480129"/>
              <a:ext cx="27413" cy="27413"/>
            </a:xfrm>
            <a:custGeom>
              <a:avLst/>
              <a:gdLst>
                <a:gd name="T0" fmla="*/ 15 w 15"/>
                <a:gd name="T1" fmla="*/ 15 h 15"/>
                <a:gd name="T2" fmla="*/ 6 w 15"/>
                <a:gd name="T3" fmla="*/ 2 h 15"/>
                <a:gd name="T4" fmla="*/ 0 w 15"/>
                <a:gd name="T5" fmla="*/ 0 h 15"/>
                <a:gd name="T6" fmla="*/ 14 w 15"/>
                <a:gd name="T7" fmla="*/ 13 h 15"/>
                <a:gd name="T8" fmla="*/ 15 w 15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15" y="15"/>
                  </a:moveTo>
                  <a:cubicBezTo>
                    <a:pt x="13" y="10"/>
                    <a:pt x="11" y="5"/>
                    <a:pt x="6" y="2"/>
                  </a:cubicBezTo>
                  <a:cubicBezTo>
                    <a:pt x="4" y="1"/>
                    <a:pt x="2" y="0"/>
                    <a:pt x="0" y="0"/>
                  </a:cubicBezTo>
                  <a:cubicBezTo>
                    <a:pt x="6" y="1"/>
                    <a:pt x="12" y="7"/>
                    <a:pt x="14" y="13"/>
                  </a:cubicBezTo>
                  <a:cubicBezTo>
                    <a:pt x="14" y="14"/>
                    <a:pt x="14" y="14"/>
                    <a:pt x="15" y="1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îṩľîďé">
              <a:extLst>
                <a:ext uri="{FF2B5EF4-FFF2-40B4-BE49-F238E27FC236}">
                  <a16:creationId xmlns:a16="http://schemas.microsoft.com/office/drawing/2014/main" id="{6FEC1A76-A2FC-4254-ACDD-1F6594C9C90E}"/>
                </a:ext>
              </a:extLst>
            </p:cNvPr>
            <p:cNvSpPr/>
            <p:nvPr/>
          </p:nvSpPr>
          <p:spPr bwMode="auto">
            <a:xfrm>
              <a:off x="7494884" y="3485269"/>
              <a:ext cx="10280" cy="11993"/>
            </a:xfrm>
            <a:custGeom>
              <a:avLst/>
              <a:gdLst>
                <a:gd name="T0" fmla="*/ 1 w 5"/>
                <a:gd name="T1" fmla="*/ 5 h 6"/>
                <a:gd name="T2" fmla="*/ 0 w 5"/>
                <a:gd name="T3" fmla="*/ 6 h 6"/>
                <a:gd name="T4" fmla="*/ 1 w 5"/>
                <a:gd name="T5" fmla="*/ 4 h 6"/>
                <a:gd name="T6" fmla="*/ 5 w 5"/>
                <a:gd name="T7" fmla="*/ 0 h 6"/>
                <a:gd name="T8" fmla="*/ 1 w 5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6">
                  <a:moveTo>
                    <a:pt x="1" y="5"/>
                  </a:moveTo>
                  <a:cubicBezTo>
                    <a:pt x="1" y="5"/>
                    <a:pt x="0" y="6"/>
                    <a:pt x="0" y="6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3" y="1"/>
                    <a:pt x="2" y="3"/>
                    <a:pt x="1" y="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ślïḋê">
              <a:extLst>
                <a:ext uri="{FF2B5EF4-FFF2-40B4-BE49-F238E27FC236}">
                  <a16:creationId xmlns:a16="http://schemas.microsoft.com/office/drawing/2014/main" id="{53589831-412F-4F57-9370-C1E8272BB79D}"/>
                </a:ext>
              </a:extLst>
            </p:cNvPr>
            <p:cNvSpPr/>
            <p:nvPr/>
          </p:nvSpPr>
          <p:spPr bwMode="auto">
            <a:xfrm>
              <a:off x="7488031" y="3498975"/>
              <a:ext cx="20560" cy="140491"/>
            </a:xfrm>
            <a:custGeom>
              <a:avLst/>
              <a:gdLst>
                <a:gd name="T0" fmla="*/ 1 w 11"/>
                <a:gd name="T1" fmla="*/ 36 h 78"/>
                <a:gd name="T2" fmla="*/ 11 w 11"/>
                <a:gd name="T3" fmla="*/ 78 h 78"/>
                <a:gd name="T4" fmla="*/ 11 w 11"/>
                <a:gd name="T5" fmla="*/ 78 h 78"/>
                <a:gd name="T6" fmla="*/ 1 w 11"/>
                <a:gd name="T7" fmla="*/ 24 h 78"/>
                <a:gd name="T8" fmla="*/ 4 w 11"/>
                <a:gd name="T9" fmla="*/ 0 h 78"/>
                <a:gd name="T10" fmla="*/ 1 w 11"/>
                <a:gd name="T11" fmla="*/ 3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8">
                  <a:moveTo>
                    <a:pt x="1" y="36"/>
                  </a:moveTo>
                  <a:cubicBezTo>
                    <a:pt x="2" y="50"/>
                    <a:pt x="5" y="64"/>
                    <a:pt x="11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4" y="60"/>
                    <a:pt x="0" y="42"/>
                    <a:pt x="1" y="24"/>
                  </a:cubicBezTo>
                  <a:cubicBezTo>
                    <a:pt x="1" y="17"/>
                    <a:pt x="1" y="7"/>
                    <a:pt x="4" y="0"/>
                  </a:cubicBezTo>
                  <a:cubicBezTo>
                    <a:pt x="0" y="11"/>
                    <a:pt x="0" y="25"/>
                    <a:pt x="1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šḻíḍê">
              <a:extLst>
                <a:ext uri="{FF2B5EF4-FFF2-40B4-BE49-F238E27FC236}">
                  <a16:creationId xmlns:a16="http://schemas.microsoft.com/office/drawing/2014/main" id="{92B285C2-B04E-4062-9BF8-6826247482F7}"/>
                </a:ext>
              </a:extLst>
            </p:cNvPr>
            <p:cNvSpPr/>
            <p:nvPr/>
          </p:nvSpPr>
          <p:spPr bwMode="auto">
            <a:xfrm>
              <a:off x="7494884" y="3497262"/>
              <a:ext cx="0" cy="171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ïšḻîdè">
              <a:extLst>
                <a:ext uri="{FF2B5EF4-FFF2-40B4-BE49-F238E27FC236}">
                  <a16:creationId xmlns:a16="http://schemas.microsoft.com/office/drawing/2014/main" id="{AA430BA9-DAD3-46DF-B259-01C52741A202}"/>
                </a:ext>
              </a:extLst>
            </p:cNvPr>
            <p:cNvSpPr/>
            <p:nvPr/>
          </p:nvSpPr>
          <p:spPr bwMode="auto">
            <a:xfrm>
              <a:off x="7505164" y="3483556"/>
              <a:ext cx="0" cy="171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şļïḓè">
              <a:extLst>
                <a:ext uri="{FF2B5EF4-FFF2-40B4-BE49-F238E27FC236}">
                  <a16:creationId xmlns:a16="http://schemas.microsoft.com/office/drawing/2014/main" id="{2BE1CD60-EE01-4290-9AEC-FC67225C2B40}"/>
                </a:ext>
              </a:extLst>
            </p:cNvPr>
            <p:cNvSpPr/>
            <p:nvPr/>
          </p:nvSpPr>
          <p:spPr bwMode="auto">
            <a:xfrm>
              <a:off x="7505164" y="3483556"/>
              <a:ext cx="171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ṧľîḍè">
              <a:extLst>
                <a:ext uri="{FF2B5EF4-FFF2-40B4-BE49-F238E27FC236}">
                  <a16:creationId xmlns:a16="http://schemas.microsoft.com/office/drawing/2014/main" id="{1D817FFA-1410-43AE-83D0-BC63C721B407}"/>
                </a:ext>
              </a:extLst>
            </p:cNvPr>
            <p:cNvSpPr/>
            <p:nvPr/>
          </p:nvSpPr>
          <p:spPr bwMode="auto">
            <a:xfrm>
              <a:off x="7546283" y="3507542"/>
              <a:ext cx="1713" cy="11993"/>
            </a:xfrm>
            <a:custGeom>
              <a:avLst/>
              <a:gdLst>
                <a:gd name="T0" fmla="*/ 0 w 1"/>
                <a:gd name="T1" fmla="*/ 0 h 7"/>
                <a:gd name="T2" fmla="*/ 1 w 1"/>
                <a:gd name="T3" fmla="*/ 7 h 7"/>
                <a:gd name="T4" fmla="*/ 0 w 1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2"/>
                    <a:pt x="1" y="5"/>
                    <a:pt x="1" y="7"/>
                  </a:cubicBezTo>
                  <a:cubicBezTo>
                    <a:pt x="1" y="5"/>
                    <a:pt x="0" y="2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ŝḻîḓè">
              <a:extLst>
                <a:ext uri="{FF2B5EF4-FFF2-40B4-BE49-F238E27FC236}">
                  <a16:creationId xmlns:a16="http://schemas.microsoft.com/office/drawing/2014/main" id="{64F7230D-F2EA-47EC-8679-B89FE51442AA}"/>
                </a:ext>
              </a:extLst>
            </p:cNvPr>
            <p:cNvSpPr/>
            <p:nvPr/>
          </p:nvSpPr>
          <p:spPr bwMode="auto">
            <a:xfrm>
              <a:off x="7506877" y="3480129"/>
              <a:ext cx="11993" cy="3426"/>
            </a:xfrm>
            <a:custGeom>
              <a:avLst/>
              <a:gdLst>
                <a:gd name="T0" fmla="*/ 0 w 7"/>
                <a:gd name="T1" fmla="*/ 2 h 2"/>
                <a:gd name="T2" fmla="*/ 7 w 7"/>
                <a:gd name="T3" fmla="*/ 0 h 2"/>
                <a:gd name="T4" fmla="*/ 0 w 7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0" y="2"/>
                  </a:moveTo>
                  <a:cubicBezTo>
                    <a:pt x="2" y="1"/>
                    <a:pt x="4" y="0"/>
                    <a:pt x="7" y="0"/>
                  </a:cubicBezTo>
                  <a:cubicBezTo>
                    <a:pt x="5" y="0"/>
                    <a:pt x="2" y="0"/>
                    <a:pt x="0" y="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sľíḋê">
              <a:extLst>
                <a:ext uri="{FF2B5EF4-FFF2-40B4-BE49-F238E27FC236}">
                  <a16:creationId xmlns:a16="http://schemas.microsoft.com/office/drawing/2014/main" id="{F7A23469-9C6A-4CF2-AE81-282FC9C7584C}"/>
                </a:ext>
              </a:extLst>
            </p:cNvPr>
            <p:cNvSpPr/>
            <p:nvPr/>
          </p:nvSpPr>
          <p:spPr bwMode="auto">
            <a:xfrm>
              <a:off x="7500024" y="3396177"/>
              <a:ext cx="1713" cy="22273"/>
            </a:xfrm>
            <a:custGeom>
              <a:avLst/>
              <a:gdLst>
                <a:gd name="T0" fmla="*/ 0 w 1"/>
                <a:gd name="T1" fmla="*/ 0 h 12"/>
                <a:gd name="T2" fmla="*/ 1 w 1"/>
                <a:gd name="T3" fmla="*/ 12 h 12"/>
                <a:gd name="T4" fmla="*/ 1 w 1"/>
                <a:gd name="T5" fmla="*/ 12 h 12"/>
                <a:gd name="T6" fmla="*/ 0 w 1"/>
                <a:gd name="T7" fmla="*/ 0 h 12"/>
                <a:gd name="T8" fmla="*/ 0 w 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2">
                  <a:moveTo>
                    <a:pt x="0" y="0"/>
                  </a:moveTo>
                  <a:cubicBezTo>
                    <a:pt x="0" y="4"/>
                    <a:pt x="1" y="8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8"/>
                    <a:pt x="0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ṩliḋe">
              <a:extLst>
                <a:ext uri="{FF2B5EF4-FFF2-40B4-BE49-F238E27FC236}">
                  <a16:creationId xmlns:a16="http://schemas.microsoft.com/office/drawing/2014/main" id="{B0277608-9D90-4363-A209-8355652F552A}"/>
                </a:ext>
              </a:extLst>
            </p:cNvPr>
            <p:cNvSpPr/>
            <p:nvPr/>
          </p:nvSpPr>
          <p:spPr bwMode="auto">
            <a:xfrm>
              <a:off x="7559990" y="2894181"/>
              <a:ext cx="44546" cy="109651"/>
            </a:xfrm>
            <a:custGeom>
              <a:avLst/>
              <a:gdLst>
                <a:gd name="T0" fmla="*/ 0 w 24"/>
                <a:gd name="T1" fmla="*/ 60 h 60"/>
                <a:gd name="T2" fmla="*/ 0 w 24"/>
                <a:gd name="T3" fmla="*/ 60 h 60"/>
                <a:gd name="T4" fmla="*/ 24 w 24"/>
                <a:gd name="T5" fmla="*/ 0 h 60"/>
                <a:gd name="T6" fmla="*/ 24 w 24"/>
                <a:gd name="T7" fmla="*/ 0 h 60"/>
                <a:gd name="T8" fmla="*/ 0 w 24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0">
                  <a:moveTo>
                    <a:pt x="0" y="60"/>
                  </a:moveTo>
                  <a:cubicBezTo>
                    <a:pt x="0" y="60"/>
                    <a:pt x="0" y="60"/>
                    <a:pt x="0" y="60"/>
                  </a:cubicBezTo>
                  <a:cubicBezTo>
                    <a:pt x="4" y="38"/>
                    <a:pt x="12" y="18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18"/>
                    <a:pt x="4" y="38"/>
                    <a:pt x="0" y="6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şľïḍê">
              <a:extLst>
                <a:ext uri="{FF2B5EF4-FFF2-40B4-BE49-F238E27FC236}">
                  <a16:creationId xmlns:a16="http://schemas.microsoft.com/office/drawing/2014/main" id="{7FEC7984-71C8-4393-B800-D0CE49D25224}"/>
                </a:ext>
              </a:extLst>
            </p:cNvPr>
            <p:cNvSpPr/>
            <p:nvPr/>
          </p:nvSpPr>
          <p:spPr bwMode="auto">
            <a:xfrm>
              <a:off x="7621668" y="2758830"/>
              <a:ext cx="114791" cy="143917"/>
            </a:xfrm>
            <a:custGeom>
              <a:avLst/>
              <a:gdLst>
                <a:gd name="T0" fmla="*/ 38 w 63"/>
                <a:gd name="T1" fmla="*/ 1 h 80"/>
                <a:gd name="T2" fmla="*/ 0 w 63"/>
                <a:gd name="T3" fmla="*/ 80 h 80"/>
                <a:gd name="T4" fmla="*/ 0 w 63"/>
                <a:gd name="T5" fmla="*/ 80 h 80"/>
                <a:gd name="T6" fmla="*/ 39 w 63"/>
                <a:gd name="T7" fmla="*/ 0 h 80"/>
                <a:gd name="T8" fmla="*/ 38 w 63"/>
                <a:gd name="T9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80">
                  <a:moveTo>
                    <a:pt x="38" y="1"/>
                  </a:moveTo>
                  <a:cubicBezTo>
                    <a:pt x="62" y="34"/>
                    <a:pt x="40" y="78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79"/>
                    <a:pt x="63" y="33"/>
                    <a:pt x="39" y="0"/>
                  </a:cubicBezTo>
                  <a:cubicBezTo>
                    <a:pt x="39" y="0"/>
                    <a:pt x="38" y="0"/>
                    <a:pt x="38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$ļïḓè">
              <a:extLst>
                <a:ext uri="{FF2B5EF4-FFF2-40B4-BE49-F238E27FC236}">
                  <a16:creationId xmlns:a16="http://schemas.microsoft.com/office/drawing/2014/main" id="{69E7A985-A2D2-4839-AEDA-FE418C80440A}"/>
                </a:ext>
              </a:extLst>
            </p:cNvPr>
            <p:cNvSpPr/>
            <p:nvPr/>
          </p:nvSpPr>
          <p:spPr bwMode="auto">
            <a:xfrm>
              <a:off x="9305839" y="2808516"/>
              <a:ext cx="123357" cy="121644"/>
            </a:xfrm>
            <a:custGeom>
              <a:avLst/>
              <a:gdLst>
                <a:gd name="T0" fmla="*/ 67 w 68"/>
                <a:gd name="T1" fmla="*/ 67 h 67"/>
                <a:gd name="T2" fmla="*/ 68 w 68"/>
                <a:gd name="T3" fmla="*/ 67 h 67"/>
                <a:gd name="T4" fmla="*/ 1 w 68"/>
                <a:gd name="T5" fmla="*/ 0 h 67"/>
                <a:gd name="T6" fmla="*/ 1 w 68"/>
                <a:gd name="T7" fmla="*/ 0 h 67"/>
                <a:gd name="T8" fmla="*/ 67 w 68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7">
                  <a:moveTo>
                    <a:pt x="67" y="67"/>
                  </a:moveTo>
                  <a:cubicBezTo>
                    <a:pt x="68" y="67"/>
                    <a:pt x="68" y="67"/>
                    <a:pt x="68" y="67"/>
                  </a:cubicBezTo>
                  <a:cubicBezTo>
                    <a:pt x="45" y="45"/>
                    <a:pt x="22" y="24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ubicBezTo>
                    <a:pt x="22" y="24"/>
                    <a:pt x="44" y="46"/>
                    <a:pt x="67" y="6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íşľíḑé">
              <a:extLst>
                <a:ext uri="{FF2B5EF4-FFF2-40B4-BE49-F238E27FC236}">
                  <a16:creationId xmlns:a16="http://schemas.microsoft.com/office/drawing/2014/main" id="{0FAEFC65-196D-4980-B838-1D92C9C4349B}"/>
                </a:ext>
              </a:extLst>
            </p:cNvPr>
            <p:cNvSpPr/>
            <p:nvPr/>
          </p:nvSpPr>
          <p:spPr bwMode="auto">
            <a:xfrm>
              <a:off x="9319546" y="2765684"/>
              <a:ext cx="23986" cy="23986"/>
            </a:xfrm>
            <a:custGeom>
              <a:avLst/>
              <a:gdLst>
                <a:gd name="T0" fmla="*/ 14 w 14"/>
                <a:gd name="T1" fmla="*/ 0 h 13"/>
                <a:gd name="T2" fmla="*/ 14 w 14"/>
                <a:gd name="T3" fmla="*/ 0 h 13"/>
                <a:gd name="T4" fmla="*/ 0 w 14"/>
                <a:gd name="T5" fmla="*/ 12 h 13"/>
                <a:gd name="T6" fmla="*/ 0 w 14"/>
                <a:gd name="T7" fmla="*/ 12 h 13"/>
                <a:gd name="T8" fmla="*/ 14 w 14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4"/>
                    <a:pt x="5" y="8"/>
                    <a:pt x="0" y="12"/>
                  </a:cubicBezTo>
                  <a:cubicBezTo>
                    <a:pt x="0" y="12"/>
                    <a:pt x="0" y="13"/>
                    <a:pt x="0" y="12"/>
                  </a:cubicBezTo>
                  <a:cubicBezTo>
                    <a:pt x="5" y="8"/>
                    <a:pt x="9" y="5"/>
                    <a:pt x="1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ṩ1îḍê">
              <a:extLst>
                <a:ext uri="{FF2B5EF4-FFF2-40B4-BE49-F238E27FC236}">
                  <a16:creationId xmlns:a16="http://schemas.microsoft.com/office/drawing/2014/main" id="{721D3111-A6D6-49C2-A2BA-73C50AF8EC6D}"/>
                </a:ext>
              </a:extLst>
            </p:cNvPr>
            <p:cNvSpPr/>
            <p:nvPr/>
          </p:nvSpPr>
          <p:spPr bwMode="auto">
            <a:xfrm>
              <a:off x="7606248" y="3701144"/>
              <a:ext cx="94231" cy="226155"/>
            </a:xfrm>
            <a:custGeom>
              <a:avLst/>
              <a:gdLst>
                <a:gd name="T0" fmla="*/ 1 w 52"/>
                <a:gd name="T1" fmla="*/ 0 h 125"/>
                <a:gd name="T2" fmla="*/ 0 w 52"/>
                <a:gd name="T3" fmla="*/ 1 h 125"/>
                <a:gd name="T4" fmla="*/ 37 w 52"/>
                <a:gd name="T5" fmla="*/ 124 h 125"/>
                <a:gd name="T6" fmla="*/ 37 w 52"/>
                <a:gd name="T7" fmla="*/ 125 h 125"/>
                <a:gd name="T8" fmla="*/ 1 w 52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25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37" y="31"/>
                    <a:pt x="52" y="79"/>
                    <a:pt x="37" y="124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52" y="80"/>
                    <a:pt x="38" y="29"/>
                    <a:pt x="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ïŝḷïdè">
              <a:extLst>
                <a:ext uri="{FF2B5EF4-FFF2-40B4-BE49-F238E27FC236}">
                  <a16:creationId xmlns:a16="http://schemas.microsoft.com/office/drawing/2014/main" id="{388DCE46-A23E-460D-8935-46FA744BCAB9}"/>
                </a:ext>
              </a:extLst>
            </p:cNvPr>
            <p:cNvSpPr/>
            <p:nvPr/>
          </p:nvSpPr>
          <p:spPr bwMode="auto">
            <a:xfrm>
              <a:off x="9319546" y="3692578"/>
              <a:ext cx="161050" cy="248428"/>
            </a:xfrm>
            <a:custGeom>
              <a:avLst/>
              <a:gdLst>
                <a:gd name="T0" fmla="*/ 20 w 89"/>
                <a:gd name="T1" fmla="*/ 137 h 137"/>
                <a:gd name="T2" fmla="*/ 20 w 89"/>
                <a:gd name="T3" fmla="*/ 137 h 137"/>
                <a:gd name="T4" fmla="*/ 89 w 89"/>
                <a:gd name="T5" fmla="*/ 0 h 137"/>
                <a:gd name="T6" fmla="*/ 89 w 89"/>
                <a:gd name="T7" fmla="*/ 0 h 137"/>
                <a:gd name="T8" fmla="*/ 20 w 89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37">
                  <a:moveTo>
                    <a:pt x="20" y="137"/>
                  </a:moveTo>
                  <a:cubicBezTo>
                    <a:pt x="20" y="137"/>
                    <a:pt x="20" y="137"/>
                    <a:pt x="20" y="137"/>
                  </a:cubicBezTo>
                  <a:cubicBezTo>
                    <a:pt x="0" y="80"/>
                    <a:pt x="31" y="19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31" y="17"/>
                    <a:pt x="0" y="81"/>
                    <a:pt x="20" y="13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iSļíḍè">
              <a:extLst>
                <a:ext uri="{FF2B5EF4-FFF2-40B4-BE49-F238E27FC236}">
                  <a16:creationId xmlns:a16="http://schemas.microsoft.com/office/drawing/2014/main" id="{2AD68529-7AD7-4E83-8092-3853446790BE}"/>
                </a:ext>
              </a:extLst>
            </p:cNvPr>
            <p:cNvSpPr/>
            <p:nvPr/>
          </p:nvSpPr>
          <p:spPr bwMode="auto">
            <a:xfrm>
              <a:off x="9316119" y="3857054"/>
              <a:ext cx="13706" cy="73672"/>
            </a:xfrm>
            <a:custGeom>
              <a:avLst/>
              <a:gdLst>
                <a:gd name="T0" fmla="*/ 6 w 7"/>
                <a:gd name="T1" fmla="*/ 0 h 40"/>
                <a:gd name="T2" fmla="*/ 5 w 7"/>
                <a:gd name="T3" fmla="*/ 0 h 40"/>
                <a:gd name="T4" fmla="*/ 6 w 7"/>
                <a:gd name="T5" fmla="*/ 40 h 40"/>
                <a:gd name="T6" fmla="*/ 6 w 7"/>
                <a:gd name="T7" fmla="*/ 40 h 40"/>
                <a:gd name="T8" fmla="*/ 6 w 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0">
                  <a:moveTo>
                    <a:pt x="6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0" y="13"/>
                    <a:pt x="0" y="27"/>
                    <a:pt x="6" y="40"/>
                  </a:cubicBezTo>
                  <a:cubicBezTo>
                    <a:pt x="6" y="40"/>
                    <a:pt x="7" y="40"/>
                    <a:pt x="6" y="40"/>
                  </a:cubicBezTo>
                  <a:cubicBezTo>
                    <a:pt x="1" y="27"/>
                    <a:pt x="0" y="13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ṧlïḑé">
              <a:extLst>
                <a:ext uri="{FF2B5EF4-FFF2-40B4-BE49-F238E27FC236}">
                  <a16:creationId xmlns:a16="http://schemas.microsoft.com/office/drawing/2014/main" id="{12CC1DAD-FD21-40DD-8D56-8A10DA5A844B}"/>
                </a:ext>
              </a:extLst>
            </p:cNvPr>
            <p:cNvSpPr/>
            <p:nvPr/>
          </p:nvSpPr>
          <p:spPr bwMode="auto">
            <a:xfrm>
              <a:off x="7678207" y="3886181"/>
              <a:ext cx="17133" cy="63392"/>
            </a:xfrm>
            <a:custGeom>
              <a:avLst/>
              <a:gdLst>
                <a:gd name="T0" fmla="*/ 8 w 9"/>
                <a:gd name="T1" fmla="*/ 0 h 35"/>
                <a:gd name="T2" fmla="*/ 0 w 9"/>
                <a:gd name="T3" fmla="*/ 34 h 35"/>
                <a:gd name="T4" fmla="*/ 0 w 9"/>
                <a:gd name="T5" fmla="*/ 35 h 35"/>
                <a:gd name="T6" fmla="*/ 9 w 9"/>
                <a:gd name="T7" fmla="*/ 0 h 35"/>
                <a:gd name="T8" fmla="*/ 8 w 9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5">
                  <a:moveTo>
                    <a:pt x="8" y="0"/>
                  </a:moveTo>
                  <a:cubicBezTo>
                    <a:pt x="8" y="12"/>
                    <a:pt x="5" y="23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24"/>
                    <a:pt x="8" y="12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ľïḋè">
              <a:extLst>
                <a:ext uri="{FF2B5EF4-FFF2-40B4-BE49-F238E27FC236}">
                  <a16:creationId xmlns:a16="http://schemas.microsoft.com/office/drawing/2014/main" id="{A3FEED2C-4356-41C8-BDF7-869B9B552569}"/>
                </a:ext>
              </a:extLst>
            </p:cNvPr>
            <p:cNvSpPr/>
            <p:nvPr/>
          </p:nvSpPr>
          <p:spPr bwMode="auto">
            <a:xfrm>
              <a:off x="7878662" y="3685725"/>
              <a:ext cx="152484" cy="157623"/>
            </a:xfrm>
            <a:custGeom>
              <a:avLst/>
              <a:gdLst>
                <a:gd name="T0" fmla="*/ 84 w 84"/>
                <a:gd name="T1" fmla="*/ 0 h 87"/>
                <a:gd name="T2" fmla="*/ 0 w 84"/>
                <a:gd name="T3" fmla="*/ 87 h 87"/>
                <a:gd name="T4" fmla="*/ 0 w 84"/>
                <a:gd name="T5" fmla="*/ 87 h 87"/>
                <a:gd name="T6" fmla="*/ 84 w 84"/>
                <a:gd name="T7" fmla="*/ 0 h 87"/>
                <a:gd name="T8" fmla="*/ 84 w 84"/>
                <a:gd name="T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7">
                  <a:moveTo>
                    <a:pt x="84" y="0"/>
                  </a:moveTo>
                  <a:cubicBezTo>
                    <a:pt x="57" y="30"/>
                    <a:pt x="29" y="59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30" y="59"/>
                    <a:pt x="58" y="30"/>
                    <a:pt x="84" y="0"/>
                  </a:cubicBezTo>
                  <a:cubicBezTo>
                    <a:pt x="84" y="0"/>
                    <a:pt x="84" y="0"/>
                    <a:pt x="84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íṩḻîdê">
              <a:extLst>
                <a:ext uri="{FF2B5EF4-FFF2-40B4-BE49-F238E27FC236}">
                  <a16:creationId xmlns:a16="http://schemas.microsoft.com/office/drawing/2014/main" id="{78A10117-1131-4931-B136-78FAC23A8BC7}"/>
                </a:ext>
              </a:extLst>
            </p:cNvPr>
            <p:cNvSpPr/>
            <p:nvPr/>
          </p:nvSpPr>
          <p:spPr bwMode="auto">
            <a:xfrm>
              <a:off x="9040279" y="3728557"/>
              <a:ext cx="109651" cy="89092"/>
            </a:xfrm>
            <a:custGeom>
              <a:avLst/>
              <a:gdLst>
                <a:gd name="T0" fmla="*/ 0 w 60"/>
                <a:gd name="T1" fmla="*/ 0 h 49"/>
                <a:gd name="T2" fmla="*/ 0 w 60"/>
                <a:gd name="T3" fmla="*/ 0 h 49"/>
                <a:gd name="T4" fmla="*/ 60 w 60"/>
                <a:gd name="T5" fmla="*/ 49 h 49"/>
                <a:gd name="T6" fmla="*/ 60 w 60"/>
                <a:gd name="T7" fmla="*/ 49 h 49"/>
                <a:gd name="T8" fmla="*/ 0 w 60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14"/>
                    <a:pt x="41" y="31"/>
                    <a:pt x="60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43" y="30"/>
                    <a:pt x="22" y="14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ïṥļídê">
              <a:extLst>
                <a:ext uri="{FF2B5EF4-FFF2-40B4-BE49-F238E27FC236}">
                  <a16:creationId xmlns:a16="http://schemas.microsoft.com/office/drawing/2014/main" id="{0D1247A9-18DF-445B-BF83-7581AB03876F}"/>
                </a:ext>
              </a:extLst>
            </p:cNvPr>
            <p:cNvSpPr/>
            <p:nvPr/>
          </p:nvSpPr>
          <p:spPr bwMode="auto">
            <a:xfrm>
              <a:off x="8080832" y="3300232"/>
              <a:ext cx="8567" cy="256995"/>
            </a:xfrm>
            <a:custGeom>
              <a:avLst/>
              <a:gdLst>
                <a:gd name="T0" fmla="*/ 1 w 5"/>
                <a:gd name="T1" fmla="*/ 141 h 141"/>
                <a:gd name="T2" fmla="*/ 4 w 5"/>
                <a:gd name="T3" fmla="*/ 1 h 141"/>
                <a:gd name="T4" fmla="*/ 3 w 5"/>
                <a:gd name="T5" fmla="*/ 1 h 141"/>
                <a:gd name="T6" fmla="*/ 0 w 5"/>
                <a:gd name="T7" fmla="*/ 141 h 141"/>
                <a:gd name="T8" fmla="*/ 1 w 5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41">
                  <a:moveTo>
                    <a:pt x="1" y="141"/>
                  </a:moveTo>
                  <a:cubicBezTo>
                    <a:pt x="2" y="94"/>
                    <a:pt x="5" y="47"/>
                    <a:pt x="4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0" y="47"/>
                    <a:pt x="1" y="94"/>
                    <a:pt x="0" y="141"/>
                  </a:cubicBezTo>
                  <a:cubicBezTo>
                    <a:pt x="0" y="141"/>
                    <a:pt x="1" y="141"/>
                    <a:pt x="1" y="1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i$1iďé">
              <a:extLst>
                <a:ext uri="{FF2B5EF4-FFF2-40B4-BE49-F238E27FC236}">
                  <a16:creationId xmlns:a16="http://schemas.microsoft.com/office/drawing/2014/main" id="{BEEF14F4-A712-4C8E-A3B4-4B74002B66B0}"/>
                </a:ext>
              </a:extLst>
            </p:cNvPr>
            <p:cNvSpPr/>
            <p:nvPr/>
          </p:nvSpPr>
          <p:spPr bwMode="auto">
            <a:xfrm>
              <a:off x="8171637" y="2225994"/>
              <a:ext cx="56539" cy="46259"/>
            </a:xfrm>
            <a:custGeom>
              <a:avLst/>
              <a:gdLst>
                <a:gd name="T0" fmla="*/ 1 w 32"/>
                <a:gd name="T1" fmla="*/ 26 h 26"/>
                <a:gd name="T2" fmla="*/ 10 w 32"/>
                <a:gd name="T3" fmla="*/ 10 h 26"/>
                <a:gd name="T4" fmla="*/ 27 w 32"/>
                <a:gd name="T5" fmla="*/ 6 h 26"/>
                <a:gd name="T6" fmla="*/ 31 w 32"/>
                <a:gd name="T7" fmla="*/ 15 h 26"/>
                <a:gd name="T8" fmla="*/ 32 w 32"/>
                <a:gd name="T9" fmla="*/ 15 h 26"/>
                <a:gd name="T10" fmla="*/ 19 w 32"/>
                <a:gd name="T11" fmla="*/ 2 h 26"/>
                <a:gd name="T12" fmla="*/ 0 w 32"/>
                <a:gd name="T13" fmla="*/ 25 h 26"/>
                <a:gd name="T14" fmla="*/ 1 w 32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6">
                  <a:moveTo>
                    <a:pt x="1" y="26"/>
                  </a:moveTo>
                  <a:cubicBezTo>
                    <a:pt x="5" y="21"/>
                    <a:pt x="6" y="15"/>
                    <a:pt x="10" y="10"/>
                  </a:cubicBezTo>
                  <a:cubicBezTo>
                    <a:pt x="14" y="4"/>
                    <a:pt x="22" y="0"/>
                    <a:pt x="27" y="6"/>
                  </a:cubicBezTo>
                  <a:cubicBezTo>
                    <a:pt x="29" y="9"/>
                    <a:pt x="30" y="12"/>
                    <a:pt x="31" y="15"/>
                  </a:cubicBezTo>
                  <a:cubicBezTo>
                    <a:pt x="32" y="16"/>
                    <a:pt x="32" y="15"/>
                    <a:pt x="32" y="15"/>
                  </a:cubicBezTo>
                  <a:cubicBezTo>
                    <a:pt x="31" y="9"/>
                    <a:pt x="27" y="0"/>
                    <a:pt x="19" y="2"/>
                  </a:cubicBezTo>
                  <a:cubicBezTo>
                    <a:pt x="8" y="4"/>
                    <a:pt x="6" y="18"/>
                    <a:pt x="0" y="25"/>
                  </a:cubicBezTo>
                  <a:cubicBezTo>
                    <a:pt x="0" y="26"/>
                    <a:pt x="1" y="26"/>
                    <a:pt x="1" y="2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ïṧļïḋé">
              <a:extLst>
                <a:ext uri="{FF2B5EF4-FFF2-40B4-BE49-F238E27FC236}">
                  <a16:creationId xmlns:a16="http://schemas.microsoft.com/office/drawing/2014/main" id="{C18812D2-2C4E-47EA-9CC2-FF64D8CB57FB}"/>
                </a:ext>
              </a:extLst>
            </p:cNvPr>
            <p:cNvSpPr/>
            <p:nvPr/>
          </p:nvSpPr>
          <p:spPr bwMode="auto">
            <a:xfrm>
              <a:off x="8175063" y="2215715"/>
              <a:ext cx="30840" cy="29126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1 h 16"/>
                <a:gd name="T4" fmla="*/ 17 w 17"/>
                <a:gd name="T5" fmla="*/ 1 h 16"/>
                <a:gd name="T6" fmla="*/ 0 w 17"/>
                <a:gd name="T7" fmla="*/ 16 h 16"/>
                <a:gd name="T8" fmla="*/ 0 w 1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3" y="9"/>
                    <a:pt x="9" y="3"/>
                    <a:pt x="17" y="1"/>
                  </a:cubicBezTo>
                  <a:cubicBezTo>
                    <a:pt x="17" y="1"/>
                    <a:pt x="17" y="0"/>
                    <a:pt x="17" y="1"/>
                  </a:cubicBezTo>
                  <a:cubicBezTo>
                    <a:pt x="9" y="2"/>
                    <a:pt x="3" y="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sḻîḓe">
              <a:extLst>
                <a:ext uri="{FF2B5EF4-FFF2-40B4-BE49-F238E27FC236}">
                  <a16:creationId xmlns:a16="http://schemas.microsoft.com/office/drawing/2014/main" id="{7DF47522-7354-4BBA-A598-D8AE9AEA4075}"/>
                </a:ext>
              </a:extLst>
            </p:cNvPr>
            <p:cNvSpPr/>
            <p:nvPr/>
          </p:nvSpPr>
          <p:spPr bwMode="auto">
            <a:xfrm>
              <a:off x="8808983" y="2227708"/>
              <a:ext cx="46259" cy="27413"/>
            </a:xfrm>
            <a:custGeom>
              <a:avLst/>
              <a:gdLst>
                <a:gd name="T0" fmla="*/ 2 w 26"/>
                <a:gd name="T1" fmla="*/ 14 h 15"/>
                <a:gd name="T2" fmla="*/ 13 w 26"/>
                <a:gd name="T3" fmla="*/ 1 h 15"/>
                <a:gd name="T4" fmla="*/ 23 w 26"/>
                <a:gd name="T5" fmla="*/ 15 h 15"/>
                <a:gd name="T6" fmla="*/ 24 w 26"/>
                <a:gd name="T7" fmla="*/ 15 h 15"/>
                <a:gd name="T8" fmla="*/ 14 w 26"/>
                <a:gd name="T9" fmla="*/ 0 h 15"/>
                <a:gd name="T10" fmla="*/ 1 w 26"/>
                <a:gd name="T11" fmla="*/ 14 h 15"/>
                <a:gd name="T12" fmla="*/ 2 w 26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5">
                  <a:moveTo>
                    <a:pt x="2" y="14"/>
                  </a:moveTo>
                  <a:cubicBezTo>
                    <a:pt x="1" y="7"/>
                    <a:pt x="6" y="1"/>
                    <a:pt x="13" y="1"/>
                  </a:cubicBezTo>
                  <a:cubicBezTo>
                    <a:pt x="20" y="2"/>
                    <a:pt x="24" y="9"/>
                    <a:pt x="23" y="15"/>
                  </a:cubicBezTo>
                  <a:cubicBezTo>
                    <a:pt x="23" y="15"/>
                    <a:pt x="24" y="15"/>
                    <a:pt x="24" y="15"/>
                  </a:cubicBezTo>
                  <a:cubicBezTo>
                    <a:pt x="26" y="8"/>
                    <a:pt x="20" y="1"/>
                    <a:pt x="14" y="0"/>
                  </a:cubicBezTo>
                  <a:cubicBezTo>
                    <a:pt x="6" y="0"/>
                    <a:pt x="0" y="7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íSľîḑé">
              <a:extLst>
                <a:ext uri="{FF2B5EF4-FFF2-40B4-BE49-F238E27FC236}">
                  <a16:creationId xmlns:a16="http://schemas.microsoft.com/office/drawing/2014/main" id="{CEC75E74-FFED-4AC4-BFEF-03E46C5530DB}"/>
                </a:ext>
              </a:extLst>
            </p:cNvPr>
            <p:cNvSpPr/>
            <p:nvPr/>
          </p:nvSpPr>
          <p:spPr bwMode="auto">
            <a:xfrm>
              <a:off x="8815836" y="2212288"/>
              <a:ext cx="30840" cy="11993"/>
            </a:xfrm>
            <a:custGeom>
              <a:avLst/>
              <a:gdLst>
                <a:gd name="T0" fmla="*/ 17 w 17"/>
                <a:gd name="T1" fmla="*/ 6 h 6"/>
                <a:gd name="T2" fmla="*/ 17 w 17"/>
                <a:gd name="T3" fmla="*/ 6 h 6"/>
                <a:gd name="T4" fmla="*/ 0 w 17"/>
                <a:gd name="T5" fmla="*/ 5 h 6"/>
                <a:gd name="T6" fmla="*/ 0 w 17"/>
                <a:gd name="T7" fmla="*/ 5 h 6"/>
                <a:gd name="T8" fmla="*/ 17 w 17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6"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3" y="1"/>
                    <a:pt x="5" y="0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5" y="1"/>
                    <a:pt x="12" y="2"/>
                    <a:pt x="17" y="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ṥḻïḑê">
              <a:extLst>
                <a:ext uri="{FF2B5EF4-FFF2-40B4-BE49-F238E27FC236}">
                  <a16:creationId xmlns:a16="http://schemas.microsoft.com/office/drawing/2014/main" id="{031AA82E-3D34-4AF1-A6F1-739F75416235}"/>
                </a:ext>
              </a:extLst>
            </p:cNvPr>
            <p:cNvSpPr/>
            <p:nvPr/>
          </p:nvSpPr>
          <p:spPr bwMode="auto">
            <a:xfrm>
              <a:off x="8870662" y="2267114"/>
              <a:ext cx="25699" cy="73672"/>
            </a:xfrm>
            <a:custGeom>
              <a:avLst/>
              <a:gdLst>
                <a:gd name="T0" fmla="*/ 14 w 14"/>
                <a:gd name="T1" fmla="*/ 41 h 41"/>
                <a:gd name="T2" fmla="*/ 0 w 14"/>
                <a:gd name="T3" fmla="*/ 0 h 41"/>
                <a:gd name="T4" fmla="*/ 0 w 14"/>
                <a:gd name="T5" fmla="*/ 0 h 41"/>
                <a:gd name="T6" fmla="*/ 13 w 14"/>
                <a:gd name="T7" fmla="*/ 41 h 41"/>
                <a:gd name="T8" fmla="*/ 14 w 14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1">
                  <a:moveTo>
                    <a:pt x="14" y="41"/>
                  </a:moveTo>
                  <a:cubicBezTo>
                    <a:pt x="9" y="27"/>
                    <a:pt x="4" y="1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4"/>
                    <a:pt x="8" y="28"/>
                    <a:pt x="13" y="41"/>
                  </a:cubicBezTo>
                  <a:cubicBezTo>
                    <a:pt x="13" y="41"/>
                    <a:pt x="14" y="41"/>
                    <a:pt x="14" y="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ïŝḷîḓè">
              <a:extLst>
                <a:ext uri="{FF2B5EF4-FFF2-40B4-BE49-F238E27FC236}">
                  <a16:creationId xmlns:a16="http://schemas.microsoft.com/office/drawing/2014/main" id="{5404D496-A34B-4619-8014-B2258F126E40}"/>
                </a:ext>
              </a:extLst>
            </p:cNvPr>
            <p:cNvSpPr/>
            <p:nvPr/>
          </p:nvSpPr>
          <p:spPr bwMode="auto">
            <a:xfrm>
              <a:off x="8774718" y="2330506"/>
              <a:ext cx="5140" cy="8567"/>
            </a:xfrm>
            <a:custGeom>
              <a:avLst/>
              <a:gdLst>
                <a:gd name="T0" fmla="*/ 1 w 3"/>
                <a:gd name="T1" fmla="*/ 4 h 5"/>
                <a:gd name="T2" fmla="*/ 3 w 3"/>
                <a:gd name="T3" fmla="*/ 0 h 5"/>
                <a:gd name="T4" fmla="*/ 0 w 3"/>
                <a:gd name="T5" fmla="*/ 4 h 5"/>
                <a:gd name="T6" fmla="*/ 1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3"/>
                    <a:pt x="2" y="2"/>
                    <a:pt x="3" y="0"/>
                  </a:cubicBezTo>
                  <a:cubicBezTo>
                    <a:pt x="2" y="2"/>
                    <a:pt x="1" y="3"/>
                    <a:pt x="0" y="4"/>
                  </a:cubicBezTo>
                  <a:cubicBezTo>
                    <a:pt x="0" y="4"/>
                    <a:pt x="1" y="5"/>
                    <a:pt x="1" y="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íṣľïdè">
              <a:extLst>
                <a:ext uri="{FF2B5EF4-FFF2-40B4-BE49-F238E27FC236}">
                  <a16:creationId xmlns:a16="http://schemas.microsoft.com/office/drawing/2014/main" id="{A6416869-C427-4B7D-A4A2-CD2EF12887B3}"/>
                </a:ext>
              </a:extLst>
            </p:cNvPr>
            <p:cNvSpPr/>
            <p:nvPr/>
          </p:nvSpPr>
          <p:spPr bwMode="auto">
            <a:xfrm>
              <a:off x="8779857" y="2309946"/>
              <a:ext cx="10280" cy="20560"/>
            </a:xfrm>
            <a:custGeom>
              <a:avLst/>
              <a:gdLst>
                <a:gd name="T0" fmla="*/ 6 w 6"/>
                <a:gd name="T1" fmla="*/ 0 h 11"/>
                <a:gd name="T2" fmla="*/ 0 w 6"/>
                <a:gd name="T3" fmla="*/ 11 h 11"/>
                <a:gd name="T4" fmla="*/ 6 w 6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1">
                  <a:moveTo>
                    <a:pt x="6" y="0"/>
                  </a:moveTo>
                  <a:cubicBezTo>
                    <a:pt x="4" y="4"/>
                    <a:pt x="2" y="8"/>
                    <a:pt x="0" y="11"/>
                  </a:cubicBezTo>
                  <a:cubicBezTo>
                    <a:pt x="2" y="8"/>
                    <a:pt x="4" y="4"/>
                    <a:pt x="6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îślídê">
              <a:extLst>
                <a:ext uri="{FF2B5EF4-FFF2-40B4-BE49-F238E27FC236}">
                  <a16:creationId xmlns:a16="http://schemas.microsoft.com/office/drawing/2014/main" id="{3F5299AF-BA73-45E2-8638-52E0026439E7}"/>
                </a:ext>
              </a:extLst>
            </p:cNvPr>
            <p:cNvSpPr/>
            <p:nvPr/>
          </p:nvSpPr>
          <p:spPr bwMode="auto">
            <a:xfrm>
              <a:off x="8790137" y="2273967"/>
              <a:ext cx="17133" cy="35979"/>
            </a:xfrm>
            <a:custGeom>
              <a:avLst/>
              <a:gdLst>
                <a:gd name="T0" fmla="*/ 9 w 9"/>
                <a:gd name="T1" fmla="*/ 0 h 20"/>
                <a:gd name="T2" fmla="*/ 0 w 9"/>
                <a:gd name="T3" fmla="*/ 20 h 20"/>
                <a:gd name="T4" fmla="*/ 9 w 9"/>
                <a:gd name="T5" fmla="*/ 0 h 20"/>
                <a:gd name="T6" fmla="*/ 9 w 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0">
                  <a:moveTo>
                    <a:pt x="9" y="0"/>
                  </a:moveTo>
                  <a:cubicBezTo>
                    <a:pt x="6" y="7"/>
                    <a:pt x="3" y="14"/>
                    <a:pt x="0" y="20"/>
                  </a:cubicBezTo>
                  <a:cubicBezTo>
                    <a:pt x="3" y="14"/>
                    <a:pt x="7" y="7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ïśḷíďe">
              <a:extLst>
                <a:ext uri="{FF2B5EF4-FFF2-40B4-BE49-F238E27FC236}">
                  <a16:creationId xmlns:a16="http://schemas.microsoft.com/office/drawing/2014/main" id="{7B5763CC-37A8-4682-A2AA-5EB01ADE3C3A}"/>
                </a:ext>
              </a:extLst>
            </p:cNvPr>
            <p:cNvSpPr/>
            <p:nvPr/>
          </p:nvSpPr>
          <p:spPr bwMode="auto">
            <a:xfrm>
              <a:off x="8228176" y="2285960"/>
              <a:ext cx="41119" cy="83952"/>
            </a:xfrm>
            <a:custGeom>
              <a:avLst/>
              <a:gdLst>
                <a:gd name="T0" fmla="*/ 22 w 22"/>
                <a:gd name="T1" fmla="*/ 47 h 47"/>
                <a:gd name="T2" fmla="*/ 0 w 22"/>
                <a:gd name="T3" fmla="*/ 0 h 47"/>
                <a:gd name="T4" fmla="*/ 0 w 22"/>
                <a:gd name="T5" fmla="*/ 0 h 47"/>
                <a:gd name="T6" fmla="*/ 22 w 22"/>
                <a:gd name="T7" fmla="*/ 47 h 47"/>
                <a:gd name="T8" fmla="*/ 22 w 2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47">
                  <a:moveTo>
                    <a:pt x="22" y="47"/>
                  </a:moveTo>
                  <a:cubicBezTo>
                    <a:pt x="15" y="31"/>
                    <a:pt x="8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6"/>
                    <a:pt x="14" y="32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ṥļîďè">
              <a:extLst>
                <a:ext uri="{FF2B5EF4-FFF2-40B4-BE49-F238E27FC236}">
                  <a16:creationId xmlns:a16="http://schemas.microsoft.com/office/drawing/2014/main" id="{D34A5A0F-11D8-4673-BF57-7A4AE6914F3D}"/>
                </a:ext>
              </a:extLst>
            </p:cNvPr>
            <p:cNvSpPr/>
            <p:nvPr/>
          </p:nvSpPr>
          <p:spPr bwMode="auto">
            <a:xfrm>
              <a:off x="8151077" y="2277394"/>
              <a:ext cx="25699" cy="49686"/>
            </a:xfrm>
            <a:custGeom>
              <a:avLst/>
              <a:gdLst>
                <a:gd name="T0" fmla="*/ 14 w 14"/>
                <a:gd name="T1" fmla="*/ 1 h 27"/>
                <a:gd name="T2" fmla="*/ 14 w 14"/>
                <a:gd name="T3" fmla="*/ 1 h 27"/>
                <a:gd name="T4" fmla="*/ 0 w 14"/>
                <a:gd name="T5" fmla="*/ 27 h 27"/>
                <a:gd name="T6" fmla="*/ 0 w 14"/>
                <a:gd name="T7" fmla="*/ 27 h 27"/>
                <a:gd name="T8" fmla="*/ 14 w 14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4" y="1"/>
                  </a:moveTo>
                  <a:cubicBezTo>
                    <a:pt x="14" y="1"/>
                    <a:pt x="14" y="0"/>
                    <a:pt x="14" y="1"/>
                  </a:cubicBezTo>
                  <a:cubicBezTo>
                    <a:pt x="8" y="9"/>
                    <a:pt x="4" y="18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5" y="19"/>
                    <a:pt x="10" y="10"/>
                    <a:pt x="14" y="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06493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AC2CBD6-912F-421E-9627-17F63A9D1024}"/>
              </a:ext>
            </a:extLst>
          </p:cNvPr>
          <p:cNvSpPr/>
          <p:nvPr/>
        </p:nvSpPr>
        <p:spPr>
          <a:xfrm>
            <a:off x="420547" y="1745301"/>
            <a:ext cx="6096000" cy="33673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今后在我们班，当某个同学遇到困难时，你如果第一时间出现在他的面前并伸出温暖的手臂：“别着急，有我呢！”那样，他会因为有你而感到班集体的无比温馨！</a:t>
            </a: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我希望在我们的集体中，大家有共同的追求、共同的荣辱、共同的精神支柱，我们互相友爱，互相帮助，谁也离不开谁：每一个人为集体的挫折感到难过与忧虑，集体为每一个人的成绩感到欣喜与自豪。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9713C2D-DD33-4CF8-8F85-FD7192111F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547" y="1420773"/>
            <a:ext cx="5277091" cy="4016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963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321C2DE-2D3C-4183-BC6D-7EA317915288}"/>
              </a:ext>
            </a:extLst>
          </p:cNvPr>
          <p:cNvSpPr/>
          <p:nvPr/>
        </p:nvSpPr>
        <p:spPr>
          <a:xfrm>
            <a:off x="5285521" y="113774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学校简介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0F67847-25AE-4653-BF19-00F7616330AA}"/>
              </a:ext>
            </a:extLst>
          </p:cNvPr>
          <p:cNvSpPr/>
          <p:nvPr/>
        </p:nvSpPr>
        <p:spPr>
          <a:xfrm>
            <a:off x="439838" y="4297305"/>
            <a:ext cx="8762036" cy="1422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办学理念 ：“学在觅知”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教育目标：培养 “会学习，善动手，有特长，能承担的优秀毕业生”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办学目标：创建  “效能卓著，特色鲜明，值得信赖”的齐鲁名校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B3164BB-2F39-4BF6-AC46-C9381E7B7F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07"/>
          <a:stretch/>
        </p:blipFill>
        <p:spPr>
          <a:xfrm>
            <a:off x="0" y="1660961"/>
            <a:ext cx="12192000" cy="262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7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E02C35F-B3D2-4D8D-9ED8-639B25BF9ADB}"/>
              </a:ext>
            </a:extLst>
          </p:cNvPr>
          <p:cNvSpPr/>
          <p:nvPr/>
        </p:nvSpPr>
        <p:spPr>
          <a:xfrm>
            <a:off x="2082340" y="2828835"/>
            <a:ext cx="80273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7200" dirty="0">
                <a:solidFill>
                  <a:prstClr val="white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新生军训要求</a:t>
            </a:r>
            <a:endParaRPr lang="zh-CN" altLang="en-US" sz="72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grpSp>
        <p:nvGrpSpPr>
          <p:cNvPr id="210" name="930ec6f2-d9b9-49b2-b0a9-07d866dcf94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936F3CD-DAD9-43AB-965B-D2DAE2309C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 rot="3113385">
            <a:off x="5656967" y="1437870"/>
            <a:ext cx="878064" cy="1376914"/>
            <a:chOff x="4694639" y="1445342"/>
            <a:chExt cx="2802722" cy="4395019"/>
          </a:xfrm>
        </p:grpSpPr>
        <p:sp>
          <p:nvSpPr>
            <p:cNvPr id="211" name="ïṧ1íḓe">
              <a:extLst>
                <a:ext uri="{FF2B5EF4-FFF2-40B4-BE49-F238E27FC236}">
                  <a16:creationId xmlns:a16="http://schemas.microsoft.com/office/drawing/2014/main" id="{7477B562-A020-482E-B1F2-04B94591EB23}"/>
                </a:ext>
              </a:extLst>
            </p:cNvPr>
            <p:cNvSpPr/>
            <p:nvPr/>
          </p:nvSpPr>
          <p:spPr bwMode="auto">
            <a:xfrm>
              <a:off x="4694639" y="3333039"/>
              <a:ext cx="1080742" cy="1390557"/>
            </a:xfrm>
            <a:custGeom>
              <a:avLst/>
              <a:gdLst>
                <a:gd name="T0" fmla="*/ 42 w 72"/>
                <a:gd name="T1" fmla="*/ 0 h 93"/>
                <a:gd name="T2" fmla="*/ 6 w 72"/>
                <a:gd name="T3" fmla="*/ 30 h 93"/>
                <a:gd name="T4" fmla="*/ 4 w 72"/>
                <a:gd name="T5" fmla="*/ 46 h 93"/>
                <a:gd name="T6" fmla="*/ 44 w 72"/>
                <a:gd name="T7" fmla="*/ 93 h 93"/>
                <a:gd name="T8" fmla="*/ 44 w 72"/>
                <a:gd name="T9" fmla="*/ 63 h 93"/>
                <a:gd name="T10" fmla="*/ 72 w 72"/>
                <a:gd name="T11" fmla="*/ 28 h 93"/>
                <a:gd name="T12" fmla="*/ 42 w 72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42" y="0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" y="34"/>
                    <a:pt x="0" y="41"/>
                    <a:pt x="4" y="46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53" y="89"/>
                    <a:pt x="44" y="63"/>
                  </a:cubicBezTo>
                  <a:cubicBezTo>
                    <a:pt x="35" y="37"/>
                    <a:pt x="32" y="41"/>
                    <a:pt x="72" y="28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ślîḓé">
              <a:extLst>
                <a:ext uri="{FF2B5EF4-FFF2-40B4-BE49-F238E27FC236}">
                  <a16:creationId xmlns:a16="http://schemas.microsoft.com/office/drawing/2014/main" id="{E3179D80-74C6-4EC0-BE98-F823A2ABF48C}"/>
                </a:ext>
              </a:extLst>
            </p:cNvPr>
            <p:cNvSpPr/>
            <p:nvPr/>
          </p:nvSpPr>
          <p:spPr bwMode="auto">
            <a:xfrm>
              <a:off x="6416619" y="3333039"/>
              <a:ext cx="1080742" cy="1390557"/>
            </a:xfrm>
            <a:custGeom>
              <a:avLst/>
              <a:gdLst>
                <a:gd name="T0" fmla="*/ 30 w 72"/>
                <a:gd name="T1" fmla="*/ 0 h 93"/>
                <a:gd name="T2" fmla="*/ 66 w 72"/>
                <a:gd name="T3" fmla="*/ 30 h 93"/>
                <a:gd name="T4" fmla="*/ 68 w 72"/>
                <a:gd name="T5" fmla="*/ 46 h 93"/>
                <a:gd name="T6" fmla="*/ 28 w 72"/>
                <a:gd name="T7" fmla="*/ 93 h 93"/>
                <a:gd name="T8" fmla="*/ 28 w 72"/>
                <a:gd name="T9" fmla="*/ 63 h 93"/>
                <a:gd name="T10" fmla="*/ 0 w 72"/>
                <a:gd name="T11" fmla="*/ 28 h 93"/>
                <a:gd name="T12" fmla="*/ 30 w 72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93">
                  <a:moveTo>
                    <a:pt x="30" y="0"/>
                  </a:moveTo>
                  <a:cubicBezTo>
                    <a:pt x="66" y="30"/>
                    <a:pt x="66" y="30"/>
                    <a:pt x="66" y="30"/>
                  </a:cubicBezTo>
                  <a:cubicBezTo>
                    <a:pt x="71" y="34"/>
                    <a:pt x="72" y="41"/>
                    <a:pt x="68" y="46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3"/>
                    <a:pt x="19" y="89"/>
                    <a:pt x="28" y="63"/>
                  </a:cubicBezTo>
                  <a:cubicBezTo>
                    <a:pt x="37" y="37"/>
                    <a:pt x="39" y="41"/>
                    <a:pt x="0" y="2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iSḻîḓê">
              <a:extLst>
                <a:ext uri="{FF2B5EF4-FFF2-40B4-BE49-F238E27FC236}">
                  <a16:creationId xmlns:a16="http://schemas.microsoft.com/office/drawing/2014/main" id="{C812143E-98C8-42A3-BF38-7ACED643A6E0}"/>
                </a:ext>
              </a:extLst>
            </p:cNvPr>
            <p:cNvSpPr/>
            <p:nvPr/>
          </p:nvSpPr>
          <p:spPr bwMode="auto">
            <a:xfrm>
              <a:off x="5278237" y="1791180"/>
              <a:ext cx="1635525" cy="2168692"/>
            </a:xfrm>
            <a:custGeom>
              <a:avLst/>
              <a:gdLst>
                <a:gd name="T0" fmla="*/ 74 w 109"/>
                <a:gd name="T1" fmla="*/ 0 h 145"/>
                <a:gd name="T2" fmla="*/ 55 w 109"/>
                <a:gd name="T3" fmla="*/ 7 h 145"/>
                <a:gd name="T4" fmla="*/ 35 w 109"/>
                <a:gd name="T5" fmla="*/ 0 h 145"/>
                <a:gd name="T6" fmla="*/ 0 w 109"/>
                <a:gd name="T7" fmla="*/ 145 h 145"/>
                <a:gd name="T8" fmla="*/ 55 w 109"/>
                <a:gd name="T9" fmla="*/ 145 h 145"/>
                <a:gd name="T10" fmla="*/ 109 w 109"/>
                <a:gd name="T11" fmla="*/ 145 h 145"/>
                <a:gd name="T12" fmla="*/ 74 w 109"/>
                <a:gd name="T1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45">
                  <a:moveTo>
                    <a:pt x="74" y="0"/>
                  </a:moveTo>
                  <a:cubicBezTo>
                    <a:pt x="69" y="4"/>
                    <a:pt x="62" y="7"/>
                    <a:pt x="55" y="7"/>
                  </a:cubicBezTo>
                  <a:cubicBezTo>
                    <a:pt x="47" y="7"/>
                    <a:pt x="40" y="4"/>
                    <a:pt x="35" y="0"/>
                  </a:cubicBezTo>
                  <a:cubicBezTo>
                    <a:pt x="19" y="24"/>
                    <a:pt x="0" y="69"/>
                    <a:pt x="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09" y="69"/>
                    <a:pt x="90" y="24"/>
                    <a:pt x="74" y="0"/>
                  </a:cubicBezTo>
                </a:path>
              </a:pathLst>
            </a:custGeom>
            <a:solidFill>
              <a:srgbClr val="F78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ísḻiḑe">
              <a:extLst>
                <a:ext uri="{FF2B5EF4-FFF2-40B4-BE49-F238E27FC236}">
                  <a16:creationId xmlns:a16="http://schemas.microsoft.com/office/drawing/2014/main" id="{34AA8D08-2783-4A18-BDAB-6E217A36CC33}"/>
                </a:ext>
              </a:extLst>
            </p:cNvPr>
            <p:cNvSpPr/>
            <p:nvPr/>
          </p:nvSpPr>
          <p:spPr bwMode="auto">
            <a:xfrm>
              <a:off x="5804201" y="1445342"/>
              <a:ext cx="583603" cy="446707"/>
            </a:xfrm>
            <a:custGeom>
              <a:avLst/>
              <a:gdLst>
                <a:gd name="T0" fmla="*/ 39 w 39"/>
                <a:gd name="T1" fmla="*/ 23 h 30"/>
                <a:gd name="T2" fmla="*/ 20 w 39"/>
                <a:gd name="T3" fmla="*/ 0 h 30"/>
                <a:gd name="T4" fmla="*/ 0 w 39"/>
                <a:gd name="T5" fmla="*/ 23 h 30"/>
                <a:gd name="T6" fmla="*/ 20 w 39"/>
                <a:gd name="T7" fmla="*/ 30 h 30"/>
                <a:gd name="T8" fmla="*/ 39 w 39"/>
                <a:gd name="T9" fmla="*/ 2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0">
                  <a:moveTo>
                    <a:pt x="39" y="23"/>
                  </a:moveTo>
                  <a:cubicBezTo>
                    <a:pt x="29" y="7"/>
                    <a:pt x="20" y="0"/>
                    <a:pt x="20" y="0"/>
                  </a:cubicBezTo>
                  <a:cubicBezTo>
                    <a:pt x="20" y="0"/>
                    <a:pt x="10" y="7"/>
                    <a:pt x="0" y="23"/>
                  </a:cubicBezTo>
                  <a:cubicBezTo>
                    <a:pt x="5" y="27"/>
                    <a:pt x="12" y="30"/>
                    <a:pt x="20" y="30"/>
                  </a:cubicBezTo>
                  <a:cubicBezTo>
                    <a:pt x="27" y="30"/>
                    <a:pt x="34" y="27"/>
                    <a:pt x="39" y="23"/>
                  </a:cubicBezTo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îṡḷïďè">
              <a:extLst>
                <a:ext uri="{FF2B5EF4-FFF2-40B4-BE49-F238E27FC236}">
                  <a16:creationId xmlns:a16="http://schemas.microsoft.com/office/drawing/2014/main" id="{A76A7CCF-1542-47FE-B4F3-D017B16EA82F}"/>
                </a:ext>
              </a:extLst>
            </p:cNvPr>
            <p:cNvSpPr/>
            <p:nvPr/>
          </p:nvSpPr>
          <p:spPr bwMode="auto">
            <a:xfrm>
              <a:off x="5681714" y="2418008"/>
              <a:ext cx="828571" cy="821364"/>
            </a:xfrm>
            <a:prstGeom prst="ellipse">
              <a:avLst/>
            </a:pr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ïslidè">
              <a:extLst>
                <a:ext uri="{FF2B5EF4-FFF2-40B4-BE49-F238E27FC236}">
                  <a16:creationId xmlns:a16="http://schemas.microsoft.com/office/drawing/2014/main" id="{27E05BDE-DA02-4C28-9FC6-453558A10A67}"/>
                </a:ext>
              </a:extLst>
            </p:cNvPr>
            <p:cNvSpPr/>
            <p:nvPr/>
          </p:nvSpPr>
          <p:spPr bwMode="auto">
            <a:xfrm>
              <a:off x="5847430" y="2583724"/>
              <a:ext cx="497144" cy="475527"/>
            </a:xfrm>
            <a:prstGeom prst="ellipse">
              <a:avLst/>
            </a:prstGeom>
            <a:solidFill>
              <a:srgbClr val="2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$ḷîďé">
              <a:extLst>
                <a:ext uri="{FF2B5EF4-FFF2-40B4-BE49-F238E27FC236}">
                  <a16:creationId xmlns:a16="http://schemas.microsoft.com/office/drawing/2014/main" id="{33D1EFA2-520D-4796-9822-2453D7535C10}"/>
                </a:ext>
              </a:extLst>
            </p:cNvPr>
            <p:cNvSpPr/>
            <p:nvPr/>
          </p:nvSpPr>
          <p:spPr bwMode="auto">
            <a:xfrm>
              <a:off x="5919480" y="2655773"/>
              <a:ext cx="180126" cy="1657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iṩļíďè">
              <a:extLst>
                <a:ext uri="{FF2B5EF4-FFF2-40B4-BE49-F238E27FC236}">
                  <a16:creationId xmlns:a16="http://schemas.microsoft.com/office/drawing/2014/main" id="{98AD65EE-8496-4F23-94BF-BA90B98B45A9}"/>
                </a:ext>
              </a:extLst>
            </p:cNvPr>
            <p:cNvSpPr/>
            <p:nvPr/>
          </p:nvSpPr>
          <p:spPr bwMode="auto">
            <a:xfrm>
              <a:off x="5919480" y="1971301"/>
              <a:ext cx="360247" cy="353045"/>
            </a:xfrm>
            <a:prstGeom prst="ellipse">
              <a:avLst/>
            </a:pr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îś1îḓé">
              <a:extLst>
                <a:ext uri="{FF2B5EF4-FFF2-40B4-BE49-F238E27FC236}">
                  <a16:creationId xmlns:a16="http://schemas.microsoft.com/office/drawing/2014/main" id="{C68DB4E8-9C7C-4196-91E5-F1C641321AC9}"/>
                </a:ext>
              </a:extLst>
            </p:cNvPr>
            <p:cNvSpPr/>
            <p:nvPr/>
          </p:nvSpPr>
          <p:spPr bwMode="auto">
            <a:xfrm>
              <a:off x="5998732" y="2043351"/>
              <a:ext cx="208946" cy="194536"/>
            </a:xfrm>
            <a:prstGeom prst="ellipse">
              <a:avLst/>
            </a:prstGeom>
            <a:solidFill>
              <a:srgbClr val="2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ŝliḓè">
              <a:extLst>
                <a:ext uri="{FF2B5EF4-FFF2-40B4-BE49-F238E27FC236}">
                  <a16:creationId xmlns:a16="http://schemas.microsoft.com/office/drawing/2014/main" id="{B5C1BC90-5A26-4AA5-9A31-554ABFB8E75F}"/>
                </a:ext>
              </a:extLst>
            </p:cNvPr>
            <p:cNvSpPr/>
            <p:nvPr/>
          </p:nvSpPr>
          <p:spPr bwMode="auto">
            <a:xfrm>
              <a:off x="5516003" y="4031916"/>
              <a:ext cx="1152791" cy="1808445"/>
            </a:xfrm>
            <a:custGeom>
              <a:avLst/>
              <a:gdLst>
                <a:gd name="T0" fmla="*/ 39 w 77"/>
                <a:gd name="T1" fmla="*/ 0 h 121"/>
                <a:gd name="T2" fmla="*/ 0 w 77"/>
                <a:gd name="T3" fmla="*/ 28 h 121"/>
                <a:gd name="T4" fmla="*/ 39 w 77"/>
                <a:gd name="T5" fmla="*/ 121 h 121"/>
                <a:gd name="T6" fmla="*/ 77 w 77"/>
                <a:gd name="T7" fmla="*/ 28 h 121"/>
                <a:gd name="T8" fmla="*/ 39 w 77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21">
                  <a:moveTo>
                    <a:pt x="39" y="0"/>
                  </a:moveTo>
                  <a:cubicBezTo>
                    <a:pt x="39" y="0"/>
                    <a:pt x="0" y="5"/>
                    <a:pt x="0" y="28"/>
                  </a:cubicBezTo>
                  <a:cubicBezTo>
                    <a:pt x="0" y="51"/>
                    <a:pt x="10" y="87"/>
                    <a:pt x="39" y="121"/>
                  </a:cubicBezTo>
                  <a:cubicBezTo>
                    <a:pt x="67" y="87"/>
                    <a:pt x="77" y="51"/>
                    <a:pt x="77" y="28"/>
                  </a:cubicBezTo>
                  <a:cubicBezTo>
                    <a:pt x="77" y="5"/>
                    <a:pt x="39" y="0"/>
                    <a:pt x="39" y="0"/>
                  </a:cubicBezTo>
                </a:path>
              </a:pathLst>
            </a:custGeom>
            <a:solidFill>
              <a:srgbClr val="FF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i$ľïḓé">
              <a:extLst>
                <a:ext uri="{FF2B5EF4-FFF2-40B4-BE49-F238E27FC236}">
                  <a16:creationId xmlns:a16="http://schemas.microsoft.com/office/drawing/2014/main" id="{29BBA40D-BF34-425D-B9B1-AD72DAC759B8}"/>
                </a:ext>
              </a:extLst>
            </p:cNvPr>
            <p:cNvSpPr/>
            <p:nvPr/>
          </p:nvSpPr>
          <p:spPr bwMode="auto">
            <a:xfrm>
              <a:off x="5760971" y="4168813"/>
              <a:ext cx="670062" cy="1073540"/>
            </a:xfrm>
            <a:custGeom>
              <a:avLst/>
              <a:gdLst>
                <a:gd name="T0" fmla="*/ 23 w 45"/>
                <a:gd name="T1" fmla="*/ 0 h 72"/>
                <a:gd name="T2" fmla="*/ 0 w 45"/>
                <a:gd name="T3" fmla="*/ 17 h 72"/>
                <a:gd name="T4" fmla="*/ 23 w 45"/>
                <a:gd name="T5" fmla="*/ 72 h 72"/>
                <a:gd name="T6" fmla="*/ 45 w 45"/>
                <a:gd name="T7" fmla="*/ 17 h 72"/>
                <a:gd name="T8" fmla="*/ 23 w 45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2">
                  <a:moveTo>
                    <a:pt x="23" y="0"/>
                  </a:moveTo>
                  <a:cubicBezTo>
                    <a:pt x="23" y="0"/>
                    <a:pt x="0" y="3"/>
                    <a:pt x="0" y="17"/>
                  </a:cubicBezTo>
                  <a:cubicBezTo>
                    <a:pt x="0" y="30"/>
                    <a:pt x="6" y="52"/>
                    <a:pt x="23" y="72"/>
                  </a:cubicBezTo>
                  <a:cubicBezTo>
                    <a:pt x="39" y="52"/>
                    <a:pt x="45" y="30"/>
                    <a:pt x="45" y="17"/>
                  </a:cubicBezTo>
                  <a:cubicBezTo>
                    <a:pt x="45" y="3"/>
                    <a:pt x="23" y="0"/>
                    <a:pt x="23" y="0"/>
                  </a:cubicBezTo>
                </a:path>
              </a:pathLst>
            </a:custGeom>
            <a:solidFill>
              <a:srgbClr val="FFD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îşḻîḑé">
              <a:extLst>
                <a:ext uri="{FF2B5EF4-FFF2-40B4-BE49-F238E27FC236}">
                  <a16:creationId xmlns:a16="http://schemas.microsoft.com/office/drawing/2014/main" id="{66BF19C6-651E-4A16-9618-40466F95C9E4}"/>
                </a:ext>
              </a:extLst>
            </p:cNvPr>
            <p:cNvSpPr/>
            <p:nvPr/>
          </p:nvSpPr>
          <p:spPr bwMode="auto">
            <a:xfrm>
              <a:off x="5890660" y="4298502"/>
              <a:ext cx="417887" cy="662855"/>
            </a:xfrm>
            <a:custGeom>
              <a:avLst/>
              <a:gdLst>
                <a:gd name="T0" fmla="*/ 14 w 28"/>
                <a:gd name="T1" fmla="*/ 0 h 44"/>
                <a:gd name="T2" fmla="*/ 0 w 28"/>
                <a:gd name="T3" fmla="*/ 10 h 44"/>
                <a:gd name="T4" fmla="*/ 14 w 28"/>
                <a:gd name="T5" fmla="*/ 44 h 44"/>
                <a:gd name="T6" fmla="*/ 28 w 28"/>
                <a:gd name="T7" fmla="*/ 10 h 44"/>
                <a:gd name="T8" fmla="*/ 14 w 28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4">
                  <a:moveTo>
                    <a:pt x="14" y="0"/>
                  </a:moveTo>
                  <a:cubicBezTo>
                    <a:pt x="14" y="0"/>
                    <a:pt x="0" y="2"/>
                    <a:pt x="0" y="10"/>
                  </a:cubicBezTo>
                  <a:cubicBezTo>
                    <a:pt x="0" y="19"/>
                    <a:pt x="3" y="32"/>
                    <a:pt x="14" y="44"/>
                  </a:cubicBezTo>
                  <a:cubicBezTo>
                    <a:pt x="24" y="32"/>
                    <a:pt x="28" y="19"/>
                    <a:pt x="28" y="10"/>
                  </a:cubicBezTo>
                  <a:cubicBezTo>
                    <a:pt x="28" y="2"/>
                    <a:pt x="14" y="0"/>
                    <a:pt x="1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iṥlíde">
              <a:extLst>
                <a:ext uri="{FF2B5EF4-FFF2-40B4-BE49-F238E27FC236}">
                  <a16:creationId xmlns:a16="http://schemas.microsoft.com/office/drawing/2014/main" id="{114A95D8-B05F-464B-8163-C5D0974BA1BB}"/>
                </a:ext>
              </a:extLst>
            </p:cNvPr>
            <p:cNvSpPr/>
            <p:nvPr/>
          </p:nvSpPr>
          <p:spPr bwMode="auto">
            <a:xfrm>
              <a:off x="6041962" y="2072170"/>
              <a:ext cx="57640" cy="792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sľíḋé">
              <a:extLst>
                <a:ext uri="{FF2B5EF4-FFF2-40B4-BE49-F238E27FC236}">
                  <a16:creationId xmlns:a16="http://schemas.microsoft.com/office/drawing/2014/main" id="{4A0BDE18-45DB-432E-8B5F-DF08C26BBFB4}"/>
                </a:ext>
              </a:extLst>
            </p:cNvPr>
            <p:cNvSpPr/>
            <p:nvPr/>
          </p:nvSpPr>
          <p:spPr bwMode="auto">
            <a:xfrm>
              <a:off x="6776866" y="3959867"/>
              <a:ext cx="151306" cy="598013"/>
            </a:xfrm>
            <a:custGeom>
              <a:avLst/>
              <a:gdLst>
                <a:gd name="T0" fmla="*/ 9 w 10"/>
                <a:gd name="T1" fmla="*/ 0 h 40"/>
                <a:gd name="T2" fmla="*/ 9 w 10"/>
                <a:gd name="T3" fmla="*/ 0 h 40"/>
                <a:gd name="T4" fmla="*/ 4 w 10"/>
                <a:gd name="T5" fmla="*/ 21 h 40"/>
                <a:gd name="T6" fmla="*/ 0 w 10"/>
                <a:gd name="T7" fmla="*/ 40 h 40"/>
                <a:gd name="T8" fmla="*/ 4 w 10"/>
                <a:gd name="T9" fmla="*/ 21 h 40"/>
                <a:gd name="T10" fmla="*/ 9 w 10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40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8" y="10"/>
                    <a:pt x="4" y="21"/>
                  </a:cubicBezTo>
                  <a:cubicBezTo>
                    <a:pt x="1" y="30"/>
                    <a:pt x="0" y="36"/>
                    <a:pt x="0" y="40"/>
                  </a:cubicBezTo>
                  <a:cubicBezTo>
                    <a:pt x="0" y="36"/>
                    <a:pt x="1" y="30"/>
                    <a:pt x="4" y="21"/>
                  </a:cubicBezTo>
                  <a:cubicBezTo>
                    <a:pt x="8" y="10"/>
                    <a:pt x="10" y="4"/>
                    <a:pt x="9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iśľîdè">
              <a:extLst>
                <a:ext uri="{FF2B5EF4-FFF2-40B4-BE49-F238E27FC236}">
                  <a16:creationId xmlns:a16="http://schemas.microsoft.com/office/drawing/2014/main" id="{E48547CD-24C2-47E4-9460-592837306149}"/>
                </a:ext>
              </a:extLst>
            </p:cNvPr>
            <p:cNvSpPr/>
            <p:nvPr/>
          </p:nvSpPr>
          <p:spPr bwMode="auto">
            <a:xfrm>
              <a:off x="6776866" y="3347449"/>
              <a:ext cx="691675" cy="1376148"/>
            </a:xfrm>
            <a:custGeom>
              <a:avLst/>
              <a:gdLst>
                <a:gd name="T0" fmla="*/ 7 w 46"/>
                <a:gd name="T1" fmla="*/ 0 h 92"/>
                <a:gd name="T2" fmla="*/ 9 w 46"/>
                <a:gd name="T3" fmla="*/ 41 h 92"/>
                <a:gd name="T4" fmla="*/ 9 w 46"/>
                <a:gd name="T5" fmla="*/ 41 h 92"/>
                <a:gd name="T6" fmla="*/ 4 w 46"/>
                <a:gd name="T7" fmla="*/ 62 h 92"/>
                <a:gd name="T8" fmla="*/ 0 w 46"/>
                <a:gd name="T9" fmla="*/ 81 h 92"/>
                <a:gd name="T10" fmla="*/ 4 w 46"/>
                <a:gd name="T11" fmla="*/ 92 h 92"/>
                <a:gd name="T12" fmla="*/ 44 w 46"/>
                <a:gd name="T13" fmla="*/ 45 h 92"/>
                <a:gd name="T14" fmla="*/ 46 w 46"/>
                <a:gd name="T15" fmla="*/ 38 h 92"/>
                <a:gd name="T16" fmla="*/ 42 w 46"/>
                <a:gd name="T17" fmla="*/ 29 h 92"/>
                <a:gd name="T18" fmla="*/ 42 w 46"/>
                <a:gd name="T19" fmla="*/ 29 h 92"/>
                <a:gd name="T20" fmla="*/ 7 w 46"/>
                <a:gd name="T21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92">
                  <a:moveTo>
                    <a:pt x="7" y="0"/>
                  </a:moveTo>
                  <a:cubicBezTo>
                    <a:pt x="8" y="13"/>
                    <a:pt x="9" y="27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5"/>
                    <a:pt x="8" y="51"/>
                    <a:pt x="4" y="62"/>
                  </a:cubicBezTo>
                  <a:cubicBezTo>
                    <a:pt x="1" y="71"/>
                    <a:pt x="0" y="77"/>
                    <a:pt x="0" y="81"/>
                  </a:cubicBezTo>
                  <a:cubicBezTo>
                    <a:pt x="0" y="90"/>
                    <a:pt x="4" y="92"/>
                    <a:pt x="4" y="92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5" y="43"/>
                    <a:pt x="46" y="40"/>
                    <a:pt x="46" y="38"/>
                  </a:cubicBezTo>
                  <a:cubicBezTo>
                    <a:pt x="46" y="35"/>
                    <a:pt x="45" y="31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şľíḍê">
              <a:extLst>
                <a:ext uri="{FF2B5EF4-FFF2-40B4-BE49-F238E27FC236}">
                  <a16:creationId xmlns:a16="http://schemas.microsoft.com/office/drawing/2014/main" id="{EF27B3E8-70E4-41D1-85ED-DCB5DAD1FE75}"/>
                </a:ext>
              </a:extLst>
            </p:cNvPr>
            <p:cNvSpPr/>
            <p:nvPr/>
          </p:nvSpPr>
          <p:spPr bwMode="auto">
            <a:xfrm>
              <a:off x="6085191" y="1791180"/>
              <a:ext cx="828571" cy="2168692"/>
            </a:xfrm>
            <a:custGeom>
              <a:avLst/>
              <a:gdLst>
                <a:gd name="T0" fmla="*/ 20 w 55"/>
                <a:gd name="T1" fmla="*/ 0 h 145"/>
                <a:gd name="T2" fmla="*/ 1 w 55"/>
                <a:gd name="T3" fmla="*/ 7 h 145"/>
                <a:gd name="T4" fmla="*/ 0 w 55"/>
                <a:gd name="T5" fmla="*/ 7 h 145"/>
                <a:gd name="T6" fmla="*/ 0 w 55"/>
                <a:gd name="T7" fmla="*/ 12 h 145"/>
                <a:gd name="T8" fmla="*/ 1 w 55"/>
                <a:gd name="T9" fmla="*/ 12 h 145"/>
                <a:gd name="T10" fmla="*/ 13 w 55"/>
                <a:gd name="T11" fmla="*/ 24 h 145"/>
                <a:gd name="T12" fmla="*/ 1 w 55"/>
                <a:gd name="T13" fmla="*/ 36 h 145"/>
                <a:gd name="T14" fmla="*/ 0 w 55"/>
                <a:gd name="T15" fmla="*/ 36 h 145"/>
                <a:gd name="T16" fmla="*/ 0 w 55"/>
                <a:gd name="T17" fmla="*/ 42 h 145"/>
                <a:gd name="T18" fmla="*/ 1 w 55"/>
                <a:gd name="T19" fmla="*/ 42 h 145"/>
                <a:gd name="T20" fmla="*/ 28 w 55"/>
                <a:gd name="T21" fmla="*/ 69 h 145"/>
                <a:gd name="T22" fmla="*/ 1 w 55"/>
                <a:gd name="T23" fmla="*/ 97 h 145"/>
                <a:gd name="T24" fmla="*/ 0 w 55"/>
                <a:gd name="T25" fmla="*/ 97 h 145"/>
                <a:gd name="T26" fmla="*/ 0 w 55"/>
                <a:gd name="T27" fmla="*/ 145 h 145"/>
                <a:gd name="T28" fmla="*/ 55 w 55"/>
                <a:gd name="T29" fmla="*/ 145 h 145"/>
                <a:gd name="T30" fmla="*/ 55 w 55"/>
                <a:gd name="T31" fmla="*/ 145 h 145"/>
                <a:gd name="T32" fmla="*/ 55 w 55"/>
                <a:gd name="T33" fmla="*/ 145 h 145"/>
                <a:gd name="T34" fmla="*/ 55 w 55"/>
                <a:gd name="T35" fmla="*/ 145 h 145"/>
                <a:gd name="T36" fmla="*/ 53 w 55"/>
                <a:gd name="T37" fmla="*/ 104 h 145"/>
                <a:gd name="T38" fmla="*/ 53 w 55"/>
                <a:gd name="T39" fmla="*/ 104 h 145"/>
                <a:gd name="T40" fmla="*/ 20 w 55"/>
                <a:gd name="T41" fmla="*/ 0 h 145"/>
                <a:gd name="T42" fmla="*/ 20 w 55"/>
                <a:gd name="T43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5" h="145">
                  <a:moveTo>
                    <a:pt x="20" y="0"/>
                  </a:moveTo>
                  <a:cubicBezTo>
                    <a:pt x="15" y="4"/>
                    <a:pt x="8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8" y="12"/>
                    <a:pt x="13" y="17"/>
                    <a:pt x="13" y="24"/>
                  </a:cubicBezTo>
                  <a:cubicBezTo>
                    <a:pt x="13" y="30"/>
                    <a:pt x="8" y="36"/>
                    <a:pt x="1" y="36"/>
                  </a:cubicBezTo>
                  <a:cubicBezTo>
                    <a:pt x="1" y="36"/>
                    <a:pt x="1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1" y="42"/>
                    <a:pt x="1" y="42"/>
                  </a:cubicBezTo>
                  <a:cubicBezTo>
                    <a:pt x="16" y="42"/>
                    <a:pt x="28" y="54"/>
                    <a:pt x="28" y="69"/>
                  </a:cubicBezTo>
                  <a:cubicBezTo>
                    <a:pt x="28" y="84"/>
                    <a:pt x="16" y="97"/>
                    <a:pt x="1" y="97"/>
                  </a:cubicBezTo>
                  <a:cubicBezTo>
                    <a:pt x="1" y="97"/>
                    <a:pt x="0" y="97"/>
                    <a:pt x="0" y="97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45"/>
                    <a:pt x="55" y="145"/>
                    <a:pt x="55" y="145"/>
                  </a:cubicBezTo>
                  <a:cubicBezTo>
                    <a:pt x="55" y="131"/>
                    <a:pt x="54" y="117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8" y="52"/>
                    <a:pt x="33" y="19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EB7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i$ḷiďê">
              <a:extLst>
                <a:ext uri="{FF2B5EF4-FFF2-40B4-BE49-F238E27FC236}">
                  <a16:creationId xmlns:a16="http://schemas.microsoft.com/office/drawing/2014/main" id="{449690F7-25D6-4628-BE48-C1FFB4DA06B9}"/>
                </a:ext>
              </a:extLst>
            </p:cNvPr>
            <p:cNvSpPr/>
            <p:nvPr/>
          </p:nvSpPr>
          <p:spPr bwMode="auto">
            <a:xfrm>
              <a:off x="6085191" y="144534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sḷîḑe">
              <a:extLst>
                <a:ext uri="{FF2B5EF4-FFF2-40B4-BE49-F238E27FC236}">
                  <a16:creationId xmlns:a16="http://schemas.microsoft.com/office/drawing/2014/main" id="{30B9DB70-3F41-4A9B-A757-420A6143719B}"/>
                </a:ext>
              </a:extLst>
            </p:cNvPr>
            <p:cNvSpPr/>
            <p:nvPr/>
          </p:nvSpPr>
          <p:spPr bwMode="auto">
            <a:xfrm>
              <a:off x="6085191" y="1445342"/>
              <a:ext cx="302608" cy="446707"/>
            </a:xfrm>
            <a:custGeom>
              <a:avLst/>
              <a:gdLst>
                <a:gd name="T0" fmla="*/ 1 w 20"/>
                <a:gd name="T1" fmla="*/ 0 h 30"/>
                <a:gd name="T2" fmla="*/ 1 w 20"/>
                <a:gd name="T3" fmla="*/ 0 h 30"/>
                <a:gd name="T4" fmla="*/ 0 w 20"/>
                <a:gd name="T5" fmla="*/ 0 h 30"/>
                <a:gd name="T6" fmla="*/ 0 w 20"/>
                <a:gd name="T7" fmla="*/ 0 h 30"/>
                <a:gd name="T8" fmla="*/ 0 w 20"/>
                <a:gd name="T9" fmla="*/ 30 h 30"/>
                <a:gd name="T10" fmla="*/ 1 w 20"/>
                <a:gd name="T11" fmla="*/ 30 h 30"/>
                <a:gd name="T12" fmla="*/ 20 w 20"/>
                <a:gd name="T13" fmla="*/ 23 h 30"/>
                <a:gd name="T14" fmla="*/ 1 w 20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8" y="30"/>
                    <a:pt x="15" y="27"/>
                    <a:pt x="20" y="23"/>
                  </a:cubicBezTo>
                  <a:cubicBezTo>
                    <a:pt x="10" y="7"/>
                    <a:pt x="1" y="0"/>
                    <a:pt x="1" y="0"/>
                  </a:cubicBezTo>
                </a:path>
              </a:pathLst>
            </a:custGeom>
            <a:solidFill>
              <a:srgbClr val="F3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íṧļiḑé">
              <a:extLst>
                <a:ext uri="{FF2B5EF4-FFF2-40B4-BE49-F238E27FC236}">
                  <a16:creationId xmlns:a16="http://schemas.microsoft.com/office/drawing/2014/main" id="{AA1AA071-CC66-4C74-A819-0C70DB124A5C}"/>
                </a:ext>
              </a:extLst>
            </p:cNvPr>
            <p:cNvSpPr/>
            <p:nvPr/>
          </p:nvSpPr>
          <p:spPr bwMode="auto">
            <a:xfrm>
              <a:off x="6085191" y="2418008"/>
              <a:ext cx="425094" cy="821364"/>
            </a:xfrm>
            <a:custGeom>
              <a:avLst/>
              <a:gdLst>
                <a:gd name="T0" fmla="*/ 1 w 28"/>
                <a:gd name="T1" fmla="*/ 0 h 55"/>
                <a:gd name="T2" fmla="*/ 0 w 28"/>
                <a:gd name="T3" fmla="*/ 0 h 55"/>
                <a:gd name="T4" fmla="*/ 0 w 28"/>
                <a:gd name="T5" fmla="*/ 11 h 55"/>
                <a:gd name="T6" fmla="*/ 1 w 28"/>
                <a:gd name="T7" fmla="*/ 11 h 55"/>
                <a:gd name="T8" fmla="*/ 17 w 28"/>
                <a:gd name="T9" fmla="*/ 27 h 55"/>
                <a:gd name="T10" fmla="*/ 1 w 28"/>
                <a:gd name="T11" fmla="*/ 43 h 55"/>
                <a:gd name="T12" fmla="*/ 0 w 28"/>
                <a:gd name="T13" fmla="*/ 43 h 55"/>
                <a:gd name="T14" fmla="*/ 0 w 28"/>
                <a:gd name="T15" fmla="*/ 55 h 55"/>
                <a:gd name="T16" fmla="*/ 1 w 28"/>
                <a:gd name="T17" fmla="*/ 55 h 55"/>
                <a:gd name="T18" fmla="*/ 28 w 28"/>
                <a:gd name="T19" fmla="*/ 27 h 55"/>
                <a:gd name="T20" fmla="*/ 1 w 28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5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0" y="11"/>
                    <a:pt x="17" y="18"/>
                    <a:pt x="17" y="27"/>
                  </a:cubicBezTo>
                  <a:cubicBezTo>
                    <a:pt x="17" y="36"/>
                    <a:pt x="10" y="43"/>
                    <a:pt x="1" y="43"/>
                  </a:cubicBezTo>
                  <a:cubicBezTo>
                    <a:pt x="1" y="43"/>
                    <a:pt x="0" y="43"/>
                    <a:pt x="0" y="43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16" y="55"/>
                    <a:pt x="28" y="42"/>
                    <a:pt x="28" y="27"/>
                  </a:cubicBezTo>
                  <a:cubicBezTo>
                    <a:pt x="28" y="12"/>
                    <a:pt x="16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ïšḻîḓé">
              <a:extLst>
                <a:ext uri="{FF2B5EF4-FFF2-40B4-BE49-F238E27FC236}">
                  <a16:creationId xmlns:a16="http://schemas.microsoft.com/office/drawing/2014/main" id="{56BBFCFD-C042-47C7-9790-0C6C76F64B43}"/>
                </a:ext>
              </a:extLst>
            </p:cNvPr>
            <p:cNvSpPr/>
            <p:nvPr/>
          </p:nvSpPr>
          <p:spPr bwMode="auto">
            <a:xfrm>
              <a:off x="6085191" y="2583724"/>
              <a:ext cx="259378" cy="475527"/>
            </a:xfrm>
            <a:custGeom>
              <a:avLst/>
              <a:gdLst>
                <a:gd name="T0" fmla="*/ 1 w 17"/>
                <a:gd name="T1" fmla="*/ 0 h 32"/>
                <a:gd name="T2" fmla="*/ 0 w 17"/>
                <a:gd name="T3" fmla="*/ 0 h 32"/>
                <a:gd name="T4" fmla="*/ 0 w 17"/>
                <a:gd name="T5" fmla="*/ 8 h 32"/>
                <a:gd name="T6" fmla="*/ 1 w 17"/>
                <a:gd name="T7" fmla="*/ 10 h 32"/>
                <a:gd name="T8" fmla="*/ 0 w 17"/>
                <a:gd name="T9" fmla="*/ 13 h 32"/>
                <a:gd name="T10" fmla="*/ 0 w 17"/>
                <a:gd name="T11" fmla="*/ 32 h 32"/>
                <a:gd name="T12" fmla="*/ 1 w 17"/>
                <a:gd name="T13" fmla="*/ 32 h 32"/>
                <a:gd name="T14" fmla="*/ 17 w 17"/>
                <a:gd name="T15" fmla="*/ 16 h 32"/>
                <a:gd name="T16" fmla="*/ 1 w 17"/>
                <a:gd name="T1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3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11"/>
                    <a:pt x="1" y="12"/>
                    <a:pt x="0" y="1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1" y="32"/>
                    <a:pt x="1" y="32"/>
                  </a:cubicBezTo>
                  <a:cubicBezTo>
                    <a:pt x="10" y="32"/>
                    <a:pt x="17" y="25"/>
                    <a:pt x="17" y="16"/>
                  </a:cubicBezTo>
                  <a:cubicBezTo>
                    <a:pt x="17" y="7"/>
                    <a:pt x="10" y="0"/>
                    <a:pt x="1" y="0"/>
                  </a:cubicBezTo>
                </a:path>
              </a:pathLst>
            </a:custGeom>
            <a:solidFill>
              <a:srgbClr val="21A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išḻîḋé">
              <a:extLst>
                <a:ext uri="{FF2B5EF4-FFF2-40B4-BE49-F238E27FC236}">
                  <a16:creationId xmlns:a16="http://schemas.microsoft.com/office/drawing/2014/main" id="{6DA1DB27-0457-4D50-B6BB-AEAC49BA74FD}"/>
                </a:ext>
              </a:extLst>
            </p:cNvPr>
            <p:cNvSpPr/>
            <p:nvPr/>
          </p:nvSpPr>
          <p:spPr bwMode="auto">
            <a:xfrm>
              <a:off x="6085191" y="2699003"/>
              <a:ext cx="14410" cy="79257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2 h 5"/>
                <a:gd name="T6" fmla="*/ 0 w 1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iṣ1ídê">
              <a:extLst>
                <a:ext uri="{FF2B5EF4-FFF2-40B4-BE49-F238E27FC236}">
                  <a16:creationId xmlns:a16="http://schemas.microsoft.com/office/drawing/2014/main" id="{D35FF132-C697-45EA-BF05-745CF14FFCD1}"/>
                </a:ext>
              </a:extLst>
            </p:cNvPr>
            <p:cNvSpPr/>
            <p:nvPr/>
          </p:nvSpPr>
          <p:spPr bwMode="auto">
            <a:xfrm>
              <a:off x="6085191" y="1971301"/>
              <a:ext cx="194536" cy="353045"/>
            </a:xfrm>
            <a:custGeom>
              <a:avLst/>
              <a:gdLst>
                <a:gd name="T0" fmla="*/ 1 w 13"/>
                <a:gd name="T1" fmla="*/ 0 h 24"/>
                <a:gd name="T2" fmla="*/ 0 w 13"/>
                <a:gd name="T3" fmla="*/ 0 h 24"/>
                <a:gd name="T4" fmla="*/ 0 w 13"/>
                <a:gd name="T5" fmla="*/ 5 h 24"/>
                <a:gd name="T6" fmla="*/ 1 w 13"/>
                <a:gd name="T7" fmla="*/ 5 h 24"/>
                <a:gd name="T8" fmla="*/ 8 w 13"/>
                <a:gd name="T9" fmla="*/ 12 h 24"/>
                <a:gd name="T10" fmla="*/ 1 w 13"/>
                <a:gd name="T11" fmla="*/ 18 h 24"/>
                <a:gd name="T12" fmla="*/ 0 w 13"/>
                <a:gd name="T13" fmla="*/ 18 h 24"/>
                <a:gd name="T14" fmla="*/ 0 w 13"/>
                <a:gd name="T15" fmla="*/ 24 h 24"/>
                <a:gd name="T16" fmla="*/ 1 w 13"/>
                <a:gd name="T17" fmla="*/ 24 h 24"/>
                <a:gd name="T18" fmla="*/ 13 w 13"/>
                <a:gd name="T19" fmla="*/ 12 h 24"/>
                <a:gd name="T20" fmla="*/ 1 w 13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5" y="5"/>
                    <a:pt x="8" y="8"/>
                    <a:pt x="8" y="12"/>
                  </a:cubicBezTo>
                  <a:cubicBezTo>
                    <a:pt x="8" y="15"/>
                    <a:pt x="5" y="18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8" y="24"/>
                    <a:pt x="13" y="18"/>
                    <a:pt x="13" y="12"/>
                  </a:cubicBezTo>
                  <a:cubicBezTo>
                    <a:pt x="13" y="5"/>
                    <a:pt x="8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íślîďe">
              <a:extLst>
                <a:ext uri="{FF2B5EF4-FFF2-40B4-BE49-F238E27FC236}">
                  <a16:creationId xmlns:a16="http://schemas.microsoft.com/office/drawing/2014/main" id="{C37E24EA-5AAA-4B6F-AC46-5177E419AAB0}"/>
                </a:ext>
              </a:extLst>
            </p:cNvPr>
            <p:cNvSpPr/>
            <p:nvPr/>
          </p:nvSpPr>
          <p:spPr bwMode="auto">
            <a:xfrm>
              <a:off x="6085191" y="2043351"/>
              <a:ext cx="122486" cy="194536"/>
            </a:xfrm>
            <a:custGeom>
              <a:avLst/>
              <a:gdLst>
                <a:gd name="T0" fmla="*/ 1 w 8"/>
                <a:gd name="T1" fmla="*/ 0 h 13"/>
                <a:gd name="T2" fmla="*/ 0 w 8"/>
                <a:gd name="T3" fmla="*/ 0 h 13"/>
                <a:gd name="T4" fmla="*/ 0 w 8"/>
                <a:gd name="T5" fmla="*/ 3 h 13"/>
                <a:gd name="T6" fmla="*/ 1 w 8"/>
                <a:gd name="T7" fmla="*/ 4 h 13"/>
                <a:gd name="T8" fmla="*/ 0 w 8"/>
                <a:gd name="T9" fmla="*/ 6 h 13"/>
                <a:gd name="T10" fmla="*/ 0 w 8"/>
                <a:gd name="T11" fmla="*/ 13 h 13"/>
                <a:gd name="T12" fmla="*/ 1 w 8"/>
                <a:gd name="T13" fmla="*/ 13 h 13"/>
                <a:gd name="T14" fmla="*/ 8 w 8"/>
                <a:gd name="T15" fmla="*/ 7 h 13"/>
                <a:gd name="T16" fmla="*/ 1 w 8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5"/>
                    <a:pt x="1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5" y="13"/>
                    <a:pt x="8" y="10"/>
                    <a:pt x="8" y="7"/>
                  </a:cubicBezTo>
                  <a:cubicBezTo>
                    <a:pt x="8" y="3"/>
                    <a:pt x="5" y="0"/>
                    <a:pt x="1" y="0"/>
                  </a:cubicBezTo>
                </a:path>
              </a:pathLst>
            </a:custGeom>
            <a:solidFill>
              <a:srgbClr val="21A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ïṣļiḍè">
              <a:extLst>
                <a:ext uri="{FF2B5EF4-FFF2-40B4-BE49-F238E27FC236}">
                  <a16:creationId xmlns:a16="http://schemas.microsoft.com/office/drawing/2014/main" id="{5E36B57D-084A-4B12-8E07-0B090C37E5E5}"/>
                </a:ext>
              </a:extLst>
            </p:cNvPr>
            <p:cNvSpPr/>
            <p:nvPr/>
          </p:nvSpPr>
          <p:spPr bwMode="auto">
            <a:xfrm>
              <a:off x="6085191" y="2086580"/>
              <a:ext cx="14410" cy="50437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1 h 3"/>
                <a:gd name="T6" fmla="*/ 0 w 1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sľïḑé">
              <a:extLst>
                <a:ext uri="{FF2B5EF4-FFF2-40B4-BE49-F238E27FC236}">
                  <a16:creationId xmlns:a16="http://schemas.microsoft.com/office/drawing/2014/main" id="{4495660D-A9DD-4BBB-A969-31C632E7D657}"/>
                </a:ext>
              </a:extLst>
            </p:cNvPr>
            <p:cNvSpPr/>
            <p:nvPr/>
          </p:nvSpPr>
          <p:spPr bwMode="auto">
            <a:xfrm>
              <a:off x="6085191" y="4031916"/>
              <a:ext cx="583603" cy="417887"/>
            </a:xfrm>
            <a:custGeom>
              <a:avLst/>
              <a:gdLst>
                <a:gd name="T0" fmla="*/ 1 w 39"/>
                <a:gd name="T1" fmla="*/ 0 h 28"/>
                <a:gd name="T2" fmla="*/ 0 w 39"/>
                <a:gd name="T3" fmla="*/ 0 h 28"/>
                <a:gd name="T4" fmla="*/ 1 w 39"/>
                <a:gd name="T5" fmla="*/ 0 h 28"/>
                <a:gd name="T6" fmla="*/ 39 w 39"/>
                <a:gd name="T7" fmla="*/ 28 h 28"/>
                <a:gd name="T8" fmla="*/ 39 w 39"/>
                <a:gd name="T9" fmla="*/ 28 h 28"/>
                <a:gd name="T10" fmla="*/ 1 w 39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39" y="5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5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ïṥľiďe">
              <a:extLst>
                <a:ext uri="{FF2B5EF4-FFF2-40B4-BE49-F238E27FC236}">
                  <a16:creationId xmlns:a16="http://schemas.microsoft.com/office/drawing/2014/main" id="{6819836F-3312-447F-B541-3A8DF8E9A7AC}"/>
                </a:ext>
              </a:extLst>
            </p:cNvPr>
            <p:cNvSpPr/>
            <p:nvPr/>
          </p:nvSpPr>
          <p:spPr bwMode="auto">
            <a:xfrm>
              <a:off x="6085191" y="4031916"/>
              <a:ext cx="583603" cy="1808445"/>
            </a:xfrm>
            <a:custGeom>
              <a:avLst/>
              <a:gdLst>
                <a:gd name="T0" fmla="*/ 1 w 39"/>
                <a:gd name="T1" fmla="*/ 0 h 121"/>
                <a:gd name="T2" fmla="*/ 0 w 39"/>
                <a:gd name="T3" fmla="*/ 0 h 121"/>
                <a:gd name="T4" fmla="*/ 0 w 39"/>
                <a:gd name="T5" fmla="*/ 9 h 121"/>
                <a:gd name="T6" fmla="*/ 1 w 39"/>
                <a:gd name="T7" fmla="*/ 9 h 121"/>
                <a:gd name="T8" fmla="*/ 23 w 39"/>
                <a:gd name="T9" fmla="*/ 26 h 121"/>
                <a:gd name="T10" fmla="*/ 1 w 39"/>
                <a:gd name="T11" fmla="*/ 81 h 121"/>
                <a:gd name="T12" fmla="*/ 0 w 39"/>
                <a:gd name="T13" fmla="*/ 81 h 121"/>
                <a:gd name="T14" fmla="*/ 0 w 39"/>
                <a:gd name="T15" fmla="*/ 121 h 121"/>
                <a:gd name="T16" fmla="*/ 1 w 39"/>
                <a:gd name="T17" fmla="*/ 121 h 121"/>
                <a:gd name="T18" fmla="*/ 39 w 39"/>
                <a:gd name="T19" fmla="*/ 28 h 121"/>
                <a:gd name="T20" fmla="*/ 1 w 39"/>
                <a:gd name="T2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12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3" y="12"/>
                    <a:pt x="23" y="26"/>
                  </a:cubicBezTo>
                  <a:cubicBezTo>
                    <a:pt x="23" y="39"/>
                    <a:pt x="17" y="61"/>
                    <a:pt x="1" y="81"/>
                  </a:cubicBezTo>
                  <a:cubicBezTo>
                    <a:pt x="1" y="81"/>
                    <a:pt x="0" y="81"/>
                    <a:pt x="0" y="8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29" y="87"/>
                    <a:pt x="39" y="51"/>
                    <a:pt x="39" y="28"/>
                  </a:cubicBezTo>
                  <a:cubicBezTo>
                    <a:pt x="39" y="5"/>
                    <a:pt x="1" y="0"/>
                    <a:pt x="1" y="0"/>
                  </a:cubicBezTo>
                </a:path>
              </a:pathLst>
            </a:custGeom>
            <a:solidFill>
              <a:srgbClr val="F3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ṧḷiḍê">
              <a:extLst>
                <a:ext uri="{FF2B5EF4-FFF2-40B4-BE49-F238E27FC236}">
                  <a16:creationId xmlns:a16="http://schemas.microsoft.com/office/drawing/2014/main" id="{8107FAF5-B47B-4652-90F4-DC6EA04256F1}"/>
                </a:ext>
              </a:extLst>
            </p:cNvPr>
            <p:cNvSpPr/>
            <p:nvPr/>
          </p:nvSpPr>
          <p:spPr bwMode="auto">
            <a:xfrm>
              <a:off x="6085191" y="4168813"/>
              <a:ext cx="345837" cy="1073540"/>
            </a:xfrm>
            <a:custGeom>
              <a:avLst/>
              <a:gdLst>
                <a:gd name="T0" fmla="*/ 1 w 23"/>
                <a:gd name="T1" fmla="*/ 0 h 72"/>
                <a:gd name="T2" fmla="*/ 0 w 23"/>
                <a:gd name="T3" fmla="*/ 0 h 72"/>
                <a:gd name="T4" fmla="*/ 0 w 23"/>
                <a:gd name="T5" fmla="*/ 9 h 72"/>
                <a:gd name="T6" fmla="*/ 1 w 23"/>
                <a:gd name="T7" fmla="*/ 9 h 72"/>
                <a:gd name="T8" fmla="*/ 15 w 23"/>
                <a:gd name="T9" fmla="*/ 19 h 72"/>
                <a:gd name="T10" fmla="*/ 1 w 23"/>
                <a:gd name="T11" fmla="*/ 53 h 72"/>
                <a:gd name="T12" fmla="*/ 0 w 23"/>
                <a:gd name="T13" fmla="*/ 53 h 72"/>
                <a:gd name="T14" fmla="*/ 0 w 23"/>
                <a:gd name="T15" fmla="*/ 72 h 72"/>
                <a:gd name="T16" fmla="*/ 1 w 23"/>
                <a:gd name="T17" fmla="*/ 72 h 72"/>
                <a:gd name="T18" fmla="*/ 23 w 23"/>
                <a:gd name="T19" fmla="*/ 17 h 72"/>
                <a:gd name="T20" fmla="*/ 1 w 23"/>
                <a:gd name="T21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7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5" y="11"/>
                    <a:pt x="15" y="19"/>
                  </a:cubicBezTo>
                  <a:cubicBezTo>
                    <a:pt x="15" y="28"/>
                    <a:pt x="11" y="41"/>
                    <a:pt x="1" y="53"/>
                  </a:cubicBezTo>
                  <a:cubicBezTo>
                    <a:pt x="1" y="53"/>
                    <a:pt x="0" y="53"/>
                    <a:pt x="0" y="5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1" y="72"/>
                    <a:pt x="1" y="72"/>
                  </a:cubicBezTo>
                  <a:cubicBezTo>
                    <a:pt x="17" y="52"/>
                    <a:pt x="23" y="30"/>
                    <a:pt x="23" y="17"/>
                  </a:cubicBezTo>
                  <a:cubicBezTo>
                    <a:pt x="23" y="3"/>
                    <a:pt x="1" y="0"/>
                    <a:pt x="1" y="0"/>
                  </a:cubicBezTo>
                </a:path>
              </a:pathLst>
            </a:custGeom>
            <a:solidFill>
              <a:srgbClr val="F3D1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išḷïḑè">
              <a:extLst>
                <a:ext uri="{FF2B5EF4-FFF2-40B4-BE49-F238E27FC236}">
                  <a16:creationId xmlns:a16="http://schemas.microsoft.com/office/drawing/2014/main" id="{77F0B9BA-B7DE-41D2-898F-72872F94ADC8}"/>
                </a:ext>
              </a:extLst>
            </p:cNvPr>
            <p:cNvSpPr/>
            <p:nvPr/>
          </p:nvSpPr>
          <p:spPr bwMode="auto">
            <a:xfrm>
              <a:off x="6085191" y="4298502"/>
              <a:ext cx="223356" cy="662855"/>
            </a:xfrm>
            <a:custGeom>
              <a:avLst/>
              <a:gdLst>
                <a:gd name="T0" fmla="*/ 1 w 15"/>
                <a:gd name="T1" fmla="*/ 0 h 44"/>
                <a:gd name="T2" fmla="*/ 0 w 15"/>
                <a:gd name="T3" fmla="*/ 0 h 44"/>
                <a:gd name="T4" fmla="*/ 0 w 15"/>
                <a:gd name="T5" fmla="*/ 44 h 44"/>
                <a:gd name="T6" fmla="*/ 1 w 15"/>
                <a:gd name="T7" fmla="*/ 44 h 44"/>
                <a:gd name="T8" fmla="*/ 15 w 15"/>
                <a:gd name="T9" fmla="*/ 10 h 44"/>
                <a:gd name="T10" fmla="*/ 1 w 15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4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1" y="32"/>
                    <a:pt x="15" y="19"/>
                    <a:pt x="15" y="10"/>
                  </a:cubicBezTo>
                  <a:cubicBezTo>
                    <a:pt x="15" y="2"/>
                    <a:pt x="1" y="0"/>
                    <a:pt x="1" y="0"/>
                  </a:cubicBezTo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12" name="828db3ab-16ad-4377-b8ba-0c2bda0cb4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6B90DAA-94DE-47D4-AB02-E4C2A34CB1AB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966834" y="5181966"/>
            <a:ext cx="1620231" cy="1374827"/>
            <a:chOff x="3842544" y="1731962"/>
            <a:chExt cx="4506913" cy="3824288"/>
          </a:xfrm>
        </p:grpSpPr>
        <p:sp>
          <p:nvSpPr>
            <p:cNvPr id="413" name="ïşļiḑê">
              <a:extLst>
                <a:ext uri="{FF2B5EF4-FFF2-40B4-BE49-F238E27FC236}">
                  <a16:creationId xmlns:a16="http://schemas.microsoft.com/office/drawing/2014/main" id="{3E023373-7527-4777-99F6-2BFC720C869E}"/>
                </a:ext>
              </a:extLst>
            </p:cNvPr>
            <p:cNvSpPr/>
            <p:nvPr/>
          </p:nvSpPr>
          <p:spPr bwMode="auto">
            <a:xfrm>
              <a:off x="3875882" y="4630737"/>
              <a:ext cx="1746250" cy="892175"/>
            </a:xfrm>
            <a:custGeom>
              <a:avLst/>
              <a:gdLst>
                <a:gd name="T0" fmla="*/ 1100 w 1100"/>
                <a:gd name="T1" fmla="*/ 562 h 562"/>
                <a:gd name="T2" fmla="*/ 0 w 1100"/>
                <a:gd name="T3" fmla="*/ 348 h 562"/>
                <a:gd name="T4" fmla="*/ 0 w 1100"/>
                <a:gd name="T5" fmla="*/ 0 h 562"/>
                <a:gd name="T6" fmla="*/ 1100 w 1100"/>
                <a:gd name="T7" fmla="*/ 206 h 562"/>
                <a:gd name="T8" fmla="*/ 1100 w 1100"/>
                <a:gd name="T9" fmla="*/ 562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0" h="562">
                  <a:moveTo>
                    <a:pt x="1100" y="562"/>
                  </a:moveTo>
                  <a:lnTo>
                    <a:pt x="0" y="348"/>
                  </a:lnTo>
                  <a:lnTo>
                    <a:pt x="0" y="0"/>
                  </a:lnTo>
                  <a:lnTo>
                    <a:pt x="1100" y="206"/>
                  </a:lnTo>
                  <a:lnTo>
                    <a:pt x="1100" y="562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4" name="iṥľíḍé">
              <a:extLst>
                <a:ext uri="{FF2B5EF4-FFF2-40B4-BE49-F238E27FC236}">
                  <a16:creationId xmlns:a16="http://schemas.microsoft.com/office/drawing/2014/main" id="{016205DD-B97D-4F4D-AC14-6C7ABF0A8888}"/>
                </a:ext>
              </a:extLst>
            </p:cNvPr>
            <p:cNvSpPr/>
            <p:nvPr/>
          </p:nvSpPr>
          <p:spPr bwMode="auto">
            <a:xfrm>
              <a:off x="5622132" y="4540250"/>
              <a:ext cx="2479675" cy="982663"/>
            </a:xfrm>
            <a:custGeom>
              <a:avLst/>
              <a:gdLst>
                <a:gd name="T0" fmla="*/ 0 w 1562"/>
                <a:gd name="T1" fmla="*/ 619 h 619"/>
                <a:gd name="T2" fmla="*/ 1562 w 1562"/>
                <a:gd name="T3" fmla="*/ 356 h 619"/>
                <a:gd name="T4" fmla="*/ 1562 w 1562"/>
                <a:gd name="T5" fmla="*/ 0 h 619"/>
                <a:gd name="T6" fmla="*/ 0 w 1562"/>
                <a:gd name="T7" fmla="*/ 263 h 619"/>
                <a:gd name="T8" fmla="*/ 0 w 1562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2" h="619">
                  <a:moveTo>
                    <a:pt x="0" y="619"/>
                  </a:moveTo>
                  <a:lnTo>
                    <a:pt x="1562" y="356"/>
                  </a:lnTo>
                  <a:lnTo>
                    <a:pt x="1562" y="0"/>
                  </a:lnTo>
                  <a:lnTo>
                    <a:pt x="0" y="263"/>
                  </a:lnTo>
                  <a:lnTo>
                    <a:pt x="0" y="6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5" name="iŝľïḓè">
              <a:extLst>
                <a:ext uri="{FF2B5EF4-FFF2-40B4-BE49-F238E27FC236}">
                  <a16:creationId xmlns:a16="http://schemas.microsoft.com/office/drawing/2014/main" id="{E307739F-7EB1-49EA-B804-D96588617868}"/>
                </a:ext>
              </a:extLst>
            </p:cNvPr>
            <p:cNvSpPr/>
            <p:nvPr/>
          </p:nvSpPr>
          <p:spPr bwMode="auto">
            <a:xfrm>
              <a:off x="3842544" y="4259262"/>
              <a:ext cx="4303713" cy="1296988"/>
            </a:xfrm>
            <a:custGeom>
              <a:avLst/>
              <a:gdLst>
                <a:gd name="T0" fmla="*/ 381 w 382"/>
                <a:gd name="T1" fmla="*/ 72 h 115"/>
                <a:gd name="T2" fmla="*/ 378 w 382"/>
                <a:gd name="T3" fmla="*/ 70 h 115"/>
                <a:gd name="T4" fmla="*/ 158 w 382"/>
                <a:gd name="T5" fmla="*/ 109 h 115"/>
                <a:gd name="T6" fmla="*/ 6 w 382"/>
                <a:gd name="T7" fmla="*/ 80 h 115"/>
                <a:gd name="T8" fmla="*/ 6 w 382"/>
                <a:gd name="T9" fmla="*/ 37 h 115"/>
                <a:gd name="T10" fmla="*/ 157 w 382"/>
                <a:gd name="T11" fmla="*/ 65 h 115"/>
                <a:gd name="T12" fmla="*/ 158 w 382"/>
                <a:gd name="T13" fmla="*/ 65 h 115"/>
                <a:gd name="T14" fmla="*/ 159 w 382"/>
                <a:gd name="T15" fmla="*/ 65 h 115"/>
                <a:gd name="T16" fmla="*/ 379 w 382"/>
                <a:gd name="T17" fmla="*/ 26 h 115"/>
                <a:gd name="T18" fmla="*/ 382 w 382"/>
                <a:gd name="T19" fmla="*/ 23 h 115"/>
                <a:gd name="T20" fmla="*/ 379 w 382"/>
                <a:gd name="T21" fmla="*/ 20 h 115"/>
                <a:gd name="T22" fmla="*/ 191 w 382"/>
                <a:gd name="T23" fmla="*/ 0 h 115"/>
                <a:gd name="T24" fmla="*/ 190 w 382"/>
                <a:gd name="T25" fmla="*/ 0 h 115"/>
                <a:gd name="T26" fmla="*/ 3 w 382"/>
                <a:gd name="T27" fmla="*/ 29 h 115"/>
                <a:gd name="T28" fmla="*/ 3 w 382"/>
                <a:gd name="T29" fmla="*/ 29 h 115"/>
                <a:gd name="T30" fmla="*/ 2 w 382"/>
                <a:gd name="T31" fmla="*/ 29 h 115"/>
                <a:gd name="T32" fmla="*/ 2 w 382"/>
                <a:gd name="T33" fmla="*/ 30 h 115"/>
                <a:gd name="T34" fmla="*/ 2 w 382"/>
                <a:gd name="T35" fmla="*/ 30 h 115"/>
                <a:gd name="T36" fmla="*/ 1 w 382"/>
                <a:gd name="T37" fmla="*/ 30 h 115"/>
                <a:gd name="T38" fmla="*/ 1 w 382"/>
                <a:gd name="T39" fmla="*/ 30 h 115"/>
                <a:gd name="T40" fmla="*/ 1 w 382"/>
                <a:gd name="T41" fmla="*/ 30 h 115"/>
                <a:gd name="T42" fmla="*/ 1 w 382"/>
                <a:gd name="T43" fmla="*/ 30 h 115"/>
                <a:gd name="T44" fmla="*/ 1 w 382"/>
                <a:gd name="T45" fmla="*/ 31 h 115"/>
                <a:gd name="T46" fmla="*/ 0 w 382"/>
                <a:gd name="T47" fmla="*/ 31 h 115"/>
                <a:gd name="T48" fmla="*/ 0 w 382"/>
                <a:gd name="T49" fmla="*/ 31 h 115"/>
                <a:gd name="T50" fmla="*/ 0 w 382"/>
                <a:gd name="T51" fmla="*/ 31 h 115"/>
                <a:gd name="T52" fmla="*/ 0 w 382"/>
                <a:gd name="T53" fmla="*/ 32 h 115"/>
                <a:gd name="T54" fmla="*/ 0 w 382"/>
                <a:gd name="T55" fmla="*/ 32 h 115"/>
                <a:gd name="T56" fmla="*/ 0 w 382"/>
                <a:gd name="T57" fmla="*/ 33 h 115"/>
                <a:gd name="T58" fmla="*/ 0 w 382"/>
                <a:gd name="T59" fmla="*/ 33 h 115"/>
                <a:gd name="T60" fmla="*/ 0 w 382"/>
                <a:gd name="T61" fmla="*/ 33 h 115"/>
                <a:gd name="T62" fmla="*/ 0 w 382"/>
                <a:gd name="T63" fmla="*/ 82 h 115"/>
                <a:gd name="T64" fmla="*/ 3 w 382"/>
                <a:gd name="T65" fmla="*/ 86 h 115"/>
                <a:gd name="T66" fmla="*/ 157 w 382"/>
                <a:gd name="T67" fmla="*/ 115 h 115"/>
                <a:gd name="T68" fmla="*/ 158 w 382"/>
                <a:gd name="T69" fmla="*/ 115 h 115"/>
                <a:gd name="T70" fmla="*/ 159 w 382"/>
                <a:gd name="T71" fmla="*/ 115 h 115"/>
                <a:gd name="T72" fmla="*/ 379 w 382"/>
                <a:gd name="T73" fmla="*/ 76 h 115"/>
                <a:gd name="T74" fmla="*/ 381 w 382"/>
                <a:gd name="T75" fmla="*/ 7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5">
                  <a:moveTo>
                    <a:pt x="381" y="72"/>
                  </a:moveTo>
                  <a:cubicBezTo>
                    <a:pt x="381" y="71"/>
                    <a:pt x="379" y="69"/>
                    <a:pt x="378" y="70"/>
                  </a:cubicBezTo>
                  <a:cubicBezTo>
                    <a:pt x="158" y="109"/>
                    <a:pt x="158" y="109"/>
                    <a:pt x="158" y="10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57" y="65"/>
                    <a:pt x="157" y="65"/>
                    <a:pt x="157" y="65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58" y="65"/>
                    <a:pt x="158" y="65"/>
                    <a:pt x="159" y="65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80" y="26"/>
                    <a:pt x="382" y="25"/>
                    <a:pt x="382" y="23"/>
                  </a:cubicBezTo>
                  <a:cubicBezTo>
                    <a:pt x="381" y="21"/>
                    <a:pt x="380" y="20"/>
                    <a:pt x="379" y="2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1" y="0"/>
                    <a:pt x="190" y="0"/>
                    <a:pt x="190" y="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1"/>
                    <a:pt x="1" y="31"/>
                  </a:cubicBezTo>
                  <a:cubicBezTo>
                    <a:pt x="1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5"/>
                    <a:pt x="3" y="86"/>
                  </a:cubicBezTo>
                  <a:cubicBezTo>
                    <a:pt x="157" y="115"/>
                    <a:pt x="157" y="115"/>
                    <a:pt x="157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8" y="115"/>
                    <a:pt x="158" y="115"/>
                    <a:pt x="159" y="115"/>
                  </a:cubicBezTo>
                  <a:cubicBezTo>
                    <a:pt x="379" y="76"/>
                    <a:pt x="379" y="76"/>
                    <a:pt x="379" y="76"/>
                  </a:cubicBezTo>
                  <a:cubicBezTo>
                    <a:pt x="381" y="76"/>
                    <a:pt x="382" y="74"/>
                    <a:pt x="381" y="72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6" name="iṡlíďè">
              <a:extLst>
                <a:ext uri="{FF2B5EF4-FFF2-40B4-BE49-F238E27FC236}">
                  <a16:creationId xmlns:a16="http://schemas.microsoft.com/office/drawing/2014/main" id="{4A3D09AE-7A59-4FF4-89B2-26A83B743FB4}"/>
                </a:ext>
              </a:extLst>
            </p:cNvPr>
            <p:cNvSpPr/>
            <p:nvPr/>
          </p:nvSpPr>
          <p:spPr bwMode="auto">
            <a:xfrm>
              <a:off x="3966369" y="5094287"/>
              <a:ext cx="1587500" cy="292100"/>
            </a:xfrm>
            <a:custGeom>
              <a:avLst/>
              <a:gdLst>
                <a:gd name="T0" fmla="*/ 141 w 141"/>
                <a:gd name="T1" fmla="*/ 26 h 26"/>
                <a:gd name="T2" fmla="*/ 71 w 141"/>
                <a:gd name="T3" fmla="*/ 12 h 26"/>
                <a:gd name="T4" fmla="*/ 0 w 141"/>
                <a:gd name="T5" fmla="*/ 0 h 26"/>
                <a:gd name="T6" fmla="*/ 71 w 141"/>
                <a:gd name="T7" fmla="*/ 14 h 26"/>
                <a:gd name="T8" fmla="*/ 141 w 14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6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0"/>
                  </a:cubicBezTo>
                  <a:cubicBezTo>
                    <a:pt x="0" y="1"/>
                    <a:pt x="32" y="7"/>
                    <a:pt x="71" y="14"/>
                  </a:cubicBezTo>
                  <a:cubicBezTo>
                    <a:pt x="110" y="21"/>
                    <a:pt x="141" y="26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7" name="isḻiḓê">
              <a:extLst>
                <a:ext uri="{FF2B5EF4-FFF2-40B4-BE49-F238E27FC236}">
                  <a16:creationId xmlns:a16="http://schemas.microsoft.com/office/drawing/2014/main" id="{87EFD5B2-BE1C-493B-AAD3-243FF2032172}"/>
                </a:ext>
              </a:extLst>
            </p:cNvPr>
            <p:cNvSpPr/>
            <p:nvPr/>
          </p:nvSpPr>
          <p:spPr bwMode="auto">
            <a:xfrm>
              <a:off x="3966369" y="49815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8" name="îŝlíḍe">
              <a:extLst>
                <a:ext uri="{FF2B5EF4-FFF2-40B4-BE49-F238E27FC236}">
                  <a16:creationId xmlns:a16="http://schemas.microsoft.com/office/drawing/2014/main" id="{E35E69F8-E0A2-4059-96BC-2B2B6002882D}"/>
                </a:ext>
              </a:extLst>
            </p:cNvPr>
            <p:cNvSpPr/>
            <p:nvPr/>
          </p:nvSpPr>
          <p:spPr bwMode="auto">
            <a:xfrm>
              <a:off x="3966369" y="4879975"/>
              <a:ext cx="1587500" cy="303213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5"/>
                    <a:pt x="110" y="19"/>
                    <a:pt x="71" y="12"/>
                  </a:cubicBezTo>
                  <a:cubicBezTo>
                    <a:pt x="32" y="5"/>
                    <a:pt x="0" y="0"/>
                    <a:pt x="0" y="1"/>
                  </a:cubicBezTo>
                  <a:cubicBezTo>
                    <a:pt x="0" y="1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9" name="ïṥ1íḑè">
              <a:extLst>
                <a:ext uri="{FF2B5EF4-FFF2-40B4-BE49-F238E27FC236}">
                  <a16:creationId xmlns:a16="http://schemas.microsoft.com/office/drawing/2014/main" id="{AEE3B471-23FC-4B78-8855-F4457603DDFD}"/>
                </a:ext>
              </a:extLst>
            </p:cNvPr>
            <p:cNvSpPr/>
            <p:nvPr/>
          </p:nvSpPr>
          <p:spPr bwMode="auto">
            <a:xfrm>
              <a:off x="3966369" y="4765675"/>
              <a:ext cx="1587500" cy="304800"/>
            </a:xfrm>
            <a:custGeom>
              <a:avLst/>
              <a:gdLst>
                <a:gd name="T0" fmla="*/ 141 w 141"/>
                <a:gd name="T1" fmla="*/ 26 h 27"/>
                <a:gd name="T2" fmla="*/ 71 w 141"/>
                <a:gd name="T3" fmla="*/ 12 h 27"/>
                <a:gd name="T4" fmla="*/ 0 w 141"/>
                <a:gd name="T5" fmla="*/ 1 h 27"/>
                <a:gd name="T6" fmla="*/ 71 w 141"/>
                <a:gd name="T7" fmla="*/ 15 h 27"/>
                <a:gd name="T8" fmla="*/ 141 w 141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7">
                  <a:moveTo>
                    <a:pt x="141" y="26"/>
                  </a:moveTo>
                  <a:cubicBezTo>
                    <a:pt x="141" y="26"/>
                    <a:pt x="110" y="19"/>
                    <a:pt x="71" y="12"/>
                  </a:cubicBezTo>
                  <a:cubicBezTo>
                    <a:pt x="32" y="6"/>
                    <a:pt x="0" y="0"/>
                    <a:pt x="0" y="1"/>
                  </a:cubicBezTo>
                  <a:cubicBezTo>
                    <a:pt x="0" y="2"/>
                    <a:pt x="32" y="8"/>
                    <a:pt x="71" y="15"/>
                  </a:cubicBezTo>
                  <a:cubicBezTo>
                    <a:pt x="110" y="22"/>
                    <a:pt x="141" y="27"/>
                    <a:pt x="141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0" name="iŝ1ïḓe">
              <a:extLst>
                <a:ext uri="{FF2B5EF4-FFF2-40B4-BE49-F238E27FC236}">
                  <a16:creationId xmlns:a16="http://schemas.microsoft.com/office/drawing/2014/main" id="{5DA84123-455D-434C-BE26-1EE96BDB79E0}"/>
                </a:ext>
              </a:extLst>
            </p:cNvPr>
            <p:cNvSpPr/>
            <p:nvPr/>
          </p:nvSpPr>
          <p:spPr bwMode="auto">
            <a:xfrm>
              <a:off x="5690394" y="49466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1" name="ïṣľíḑê">
              <a:extLst>
                <a:ext uri="{FF2B5EF4-FFF2-40B4-BE49-F238E27FC236}">
                  <a16:creationId xmlns:a16="http://schemas.microsoft.com/office/drawing/2014/main" id="{99FF3881-1C68-4EE4-87FA-BE4C72EA9F18}"/>
                </a:ext>
              </a:extLst>
            </p:cNvPr>
            <p:cNvSpPr/>
            <p:nvPr/>
          </p:nvSpPr>
          <p:spPr bwMode="auto">
            <a:xfrm>
              <a:off x="5690394" y="4845050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29"/>
                    <a:pt x="0" y="39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2" name="íṩ1iďè">
              <a:extLst>
                <a:ext uri="{FF2B5EF4-FFF2-40B4-BE49-F238E27FC236}">
                  <a16:creationId xmlns:a16="http://schemas.microsoft.com/office/drawing/2014/main" id="{E1F09F93-98E3-472E-9899-B9EA9A7D9D40}"/>
                </a:ext>
              </a:extLst>
            </p:cNvPr>
            <p:cNvSpPr/>
            <p:nvPr/>
          </p:nvSpPr>
          <p:spPr bwMode="auto">
            <a:xfrm>
              <a:off x="5690394" y="4743450"/>
              <a:ext cx="2365375" cy="452438"/>
            </a:xfrm>
            <a:custGeom>
              <a:avLst/>
              <a:gdLst>
                <a:gd name="T0" fmla="*/ 210 w 210"/>
                <a:gd name="T1" fmla="*/ 0 h 40"/>
                <a:gd name="T2" fmla="*/ 105 w 210"/>
                <a:gd name="T3" fmla="*/ 18 h 40"/>
                <a:gd name="T4" fmla="*/ 0 w 210"/>
                <a:gd name="T5" fmla="*/ 39 h 40"/>
                <a:gd name="T6" fmla="*/ 105 w 210"/>
                <a:gd name="T7" fmla="*/ 21 h 40"/>
                <a:gd name="T8" fmla="*/ 210 w 21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0"/>
                  </a:moveTo>
                  <a:cubicBezTo>
                    <a:pt x="210" y="0"/>
                    <a:pt x="163" y="8"/>
                    <a:pt x="105" y="18"/>
                  </a:cubicBezTo>
                  <a:cubicBezTo>
                    <a:pt x="47" y="29"/>
                    <a:pt x="0" y="38"/>
                    <a:pt x="0" y="39"/>
                  </a:cubicBezTo>
                  <a:cubicBezTo>
                    <a:pt x="0" y="40"/>
                    <a:pt x="47" y="32"/>
                    <a:pt x="105" y="21"/>
                  </a:cubicBezTo>
                  <a:cubicBezTo>
                    <a:pt x="163" y="10"/>
                    <a:pt x="210" y="1"/>
                    <a:pt x="210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3" name="iṧḷîďé">
              <a:extLst>
                <a:ext uri="{FF2B5EF4-FFF2-40B4-BE49-F238E27FC236}">
                  <a16:creationId xmlns:a16="http://schemas.microsoft.com/office/drawing/2014/main" id="{F7EFA6FC-8301-460F-8DE7-26FE268C4C8E}"/>
                </a:ext>
              </a:extLst>
            </p:cNvPr>
            <p:cNvSpPr/>
            <p:nvPr/>
          </p:nvSpPr>
          <p:spPr bwMode="auto">
            <a:xfrm>
              <a:off x="5690394" y="4630737"/>
              <a:ext cx="2365375" cy="452438"/>
            </a:xfrm>
            <a:custGeom>
              <a:avLst/>
              <a:gdLst>
                <a:gd name="T0" fmla="*/ 210 w 210"/>
                <a:gd name="T1" fmla="*/ 1 h 40"/>
                <a:gd name="T2" fmla="*/ 105 w 210"/>
                <a:gd name="T3" fmla="*/ 19 h 40"/>
                <a:gd name="T4" fmla="*/ 0 w 210"/>
                <a:gd name="T5" fmla="*/ 40 h 40"/>
                <a:gd name="T6" fmla="*/ 105 w 210"/>
                <a:gd name="T7" fmla="*/ 22 h 40"/>
                <a:gd name="T8" fmla="*/ 210 w 210"/>
                <a:gd name="T9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40">
                  <a:moveTo>
                    <a:pt x="210" y="1"/>
                  </a:moveTo>
                  <a:cubicBezTo>
                    <a:pt x="210" y="0"/>
                    <a:pt x="163" y="8"/>
                    <a:pt x="105" y="19"/>
                  </a:cubicBezTo>
                  <a:cubicBezTo>
                    <a:pt x="47" y="30"/>
                    <a:pt x="0" y="39"/>
                    <a:pt x="0" y="40"/>
                  </a:cubicBezTo>
                  <a:cubicBezTo>
                    <a:pt x="0" y="40"/>
                    <a:pt x="47" y="32"/>
                    <a:pt x="105" y="22"/>
                  </a:cubicBezTo>
                  <a:cubicBezTo>
                    <a:pt x="163" y="11"/>
                    <a:pt x="210" y="2"/>
                    <a:pt x="210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4" name="íṣľíde">
              <a:extLst>
                <a:ext uri="{FF2B5EF4-FFF2-40B4-BE49-F238E27FC236}">
                  <a16:creationId xmlns:a16="http://schemas.microsoft.com/office/drawing/2014/main" id="{17C2A3CB-D787-4FF8-8A88-E1EC88684E5B}"/>
                </a:ext>
              </a:extLst>
            </p:cNvPr>
            <p:cNvSpPr/>
            <p:nvPr/>
          </p:nvSpPr>
          <p:spPr bwMode="auto">
            <a:xfrm>
              <a:off x="4090194" y="3965575"/>
              <a:ext cx="1735138" cy="901700"/>
            </a:xfrm>
            <a:custGeom>
              <a:avLst/>
              <a:gdLst>
                <a:gd name="T0" fmla="*/ 1093 w 1093"/>
                <a:gd name="T1" fmla="*/ 568 h 568"/>
                <a:gd name="T2" fmla="*/ 0 w 1093"/>
                <a:gd name="T3" fmla="*/ 355 h 568"/>
                <a:gd name="T4" fmla="*/ 0 w 1093"/>
                <a:gd name="T5" fmla="*/ 0 h 568"/>
                <a:gd name="T6" fmla="*/ 1093 w 1093"/>
                <a:gd name="T7" fmla="*/ 213 h 568"/>
                <a:gd name="T8" fmla="*/ 1093 w 1093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3" h="568">
                  <a:moveTo>
                    <a:pt x="1093" y="568"/>
                  </a:moveTo>
                  <a:lnTo>
                    <a:pt x="0" y="355"/>
                  </a:lnTo>
                  <a:lnTo>
                    <a:pt x="0" y="0"/>
                  </a:lnTo>
                  <a:lnTo>
                    <a:pt x="1093" y="213"/>
                  </a:lnTo>
                  <a:lnTo>
                    <a:pt x="1093" y="568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5" name="iṧḷïḍe">
              <a:extLst>
                <a:ext uri="{FF2B5EF4-FFF2-40B4-BE49-F238E27FC236}">
                  <a16:creationId xmlns:a16="http://schemas.microsoft.com/office/drawing/2014/main" id="{2788EC09-54F2-4250-BDCC-2EEF3BC80DD0}"/>
                </a:ext>
              </a:extLst>
            </p:cNvPr>
            <p:cNvSpPr/>
            <p:nvPr/>
          </p:nvSpPr>
          <p:spPr bwMode="auto">
            <a:xfrm>
              <a:off x="5825332" y="3886200"/>
              <a:ext cx="2389188" cy="981075"/>
            </a:xfrm>
            <a:custGeom>
              <a:avLst/>
              <a:gdLst>
                <a:gd name="T0" fmla="*/ 0 w 1505"/>
                <a:gd name="T1" fmla="*/ 618 h 618"/>
                <a:gd name="T2" fmla="*/ 1505 w 1505"/>
                <a:gd name="T3" fmla="*/ 348 h 618"/>
                <a:gd name="T4" fmla="*/ 1505 w 1505"/>
                <a:gd name="T5" fmla="*/ 0 h 618"/>
                <a:gd name="T6" fmla="*/ 0 w 1505"/>
                <a:gd name="T7" fmla="*/ 263 h 618"/>
                <a:gd name="T8" fmla="*/ 0 w 1505"/>
                <a:gd name="T9" fmla="*/ 618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5" h="618">
                  <a:moveTo>
                    <a:pt x="0" y="618"/>
                  </a:moveTo>
                  <a:lnTo>
                    <a:pt x="1505" y="348"/>
                  </a:lnTo>
                  <a:lnTo>
                    <a:pt x="1505" y="0"/>
                  </a:lnTo>
                  <a:lnTo>
                    <a:pt x="0" y="263"/>
                  </a:lnTo>
                  <a:lnTo>
                    <a:pt x="0" y="6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6" name="iślîḋe">
              <a:extLst>
                <a:ext uri="{FF2B5EF4-FFF2-40B4-BE49-F238E27FC236}">
                  <a16:creationId xmlns:a16="http://schemas.microsoft.com/office/drawing/2014/main" id="{5D366B5E-0898-474A-8D54-1566E74CB915}"/>
                </a:ext>
              </a:extLst>
            </p:cNvPr>
            <p:cNvSpPr/>
            <p:nvPr/>
          </p:nvSpPr>
          <p:spPr bwMode="auto">
            <a:xfrm>
              <a:off x="4044157" y="3592512"/>
              <a:ext cx="4305300" cy="1309688"/>
            </a:xfrm>
            <a:custGeom>
              <a:avLst/>
              <a:gdLst>
                <a:gd name="T0" fmla="*/ 382 w 382"/>
                <a:gd name="T1" fmla="*/ 73 h 116"/>
                <a:gd name="T2" fmla="*/ 378 w 382"/>
                <a:gd name="T3" fmla="*/ 70 h 116"/>
                <a:gd name="T4" fmla="*/ 159 w 382"/>
                <a:gd name="T5" fmla="*/ 109 h 116"/>
                <a:gd name="T6" fmla="*/ 7 w 382"/>
                <a:gd name="T7" fmla="*/ 80 h 116"/>
                <a:gd name="T8" fmla="*/ 7 w 382"/>
                <a:gd name="T9" fmla="*/ 37 h 116"/>
                <a:gd name="T10" fmla="*/ 158 w 382"/>
                <a:gd name="T11" fmla="*/ 66 h 116"/>
                <a:gd name="T12" fmla="*/ 158 w 382"/>
                <a:gd name="T13" fmla="*/ 66 h 116"/>
                <a:gd name="T14" fmla="*/ 159 w 382"/>
                <a:gd name="T15" fmla="*/ 66 h 116"/>
                <a:gd name="T16" fmla="*/ 379 w 382"/>
                <a:gd name="T17" fmla="*/ 27 h 116"/>
                <a:gd name="T18" fmla="*/ 382 w 382"/>
                <a:gd name="T19" fmla="*/ 23 h 116"/>
                <a:gd name="T20" fmla="*/ 379 w 382"/>
                <a:gd name="T21" fmla="*/ 20 h 116"/>
                <a:gd name="T22" fmla="*/ 192 w 382"/>
                <a:gd name="T23" fmla="*/ 0 h 116"/>
                <a:gd name="T24" fmla="*/ 191 w 382"/>
                <a:gd name="T25" fmla="*/ 0 h 116"/>
                <a:gd name="T26" fmla="*/ 3 w 382"/>
                <a:gd name="T27" fmla="*/ 30 h 116"/>
                <a:gd name="T28" fmla="*/ 3 w 382"/>
                <a:gd name="T29" fmla="*/ 30 h 116"/>
                <a:gd name="T30" fmla="*/ 3 w 382"/>
                <a:gd name="T31" fmla="*/ 30 h 116"/>
                <a:gd name="T32" fmla="*/ 2 w 382"/>
                <a:gd name="T33" fmla="*/ 30 h 116"/>
                <a:gd name="T34" fmla="*/ 2 w 382"/>
                <a:gd name="T35" fmla="*/ 30 h 116"/>
                <a:gd name="T36" fmla="*/ 2 w 382"/>
                <a:gd name="T37" fmla="*/ 30 h 116"/>
                <a:gd name="T38" fmla="*/ 2 w 382"/>
                <a:gd name="T39" fmla="*/ 30 h 116"/>
                <a:gd name="T40" fmla="*/ 1 w 382"/>
                <a:gd name="T41" fmla="*/ 31 h 116"/>
                <a:gd name="T42" fmla="*/ 1 w 382"/>
                <a:gd name="T43" fmla="*/ 31 h 116"/>
                <a:gd name="T44" fmla="*/ 1 w 382"/>
                <a:gd name="T45" fmla="*/ 31 h 116"/>
                <a:gd name="T46" fmla="*/ 1 w 382"/>
                <a:gd name="T47" fmla="*/ 31 h 116"/>
                <a:gd name="T48" fmla="*/ 1 w 382"/>
                <a:gd name="T49" fmla="*/ 32 h 116"/>
                <a:gd name="T50" fmla="*/ 1 w 382"/>
                <a:gd name="T51" fmla="*/ 32 h 116"/>
                <a:gd name="T52" fmla="*/ 1 w 382"/>
                <a:gd name="T53" fmla="*/ 32 h 116"/>
                <a:gd name="T54" fmla="*/ 0 w 382"/>
                <a:gd name="T55" fmla="*/ 32 h 116"/>
                <a:gd name="T56" fmla="*/ 0 w 382"/>
                <a:gd name="T57" fmla="*/ 33 h 116"/>
                <a:gd name="T58" fmla="*/ 0 w 382"/>
                <a:gd name="T59" fmla="*/ 33 h 116"/>
                <a:gd name="T60" fmla="*/ 0 w 382"/>
                <a:gd name="T61" fmla="*/ 33 h 116"/>
                <a:gd name="T62" fmla="*/ 0 w 382"/>
                <a:gd name="T63" fmla="*/ 83 h 116"/>
                <a:gd name="T64" fmla="*/ 3 w 382"/>
                <a:gd name="T65" fmla="*/ 86 h 116"/>
                <a:gd name="T66" fmla="*/ 158 w 382"/>
                <a:gd name="T67" fmla="*/ 116 h 116"/>
                <a:gd name="T68" fmla="*/ 158 w 382"/>
                <a:gd name="T69" fmla="*/ 116 h 116"/>
                <a:gd name="T70" fmla="*/ 159 w 382"/>
                <a:gd name="T71" fmla="*/ 116 h 116"/>
                <a:gd name="T72" fmla="*/ 379 w 382"/>
                <a:gd name="T73" fmla="*/ 77 h 116"/>
                <a:gd name="T74" fmla="*/ 382 w 382"/>
                <a:gd name="T75" fmla="*/ 7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2" h="116">
                  <a:moveTo>
                    <a:pt x="382" y="73"/>
                  </a:moveTo>
                  <a:cubicBezTo>
                    <a:pt x="382" y="71"/>
                    <a:pt x="380" y="70"/>
                    <a:pt x="378" y="7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8" y="66"/>
                    <a:pt x="158" y="66"/>
                    <a:pt x="158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379" y="27"/>
                    <a:pt x="379" y="27"/>
                    <a:pt x="379" y="27"/>
                  </a:cubicBezTo>
                  <a:cubicBezTo>
                    <a:pt x="381" y="26"/>
                    <a:pt x="382" y="25"/>
                    <a:pt x="382" y="23"/>
                  </a:cubicBezTo>
                  <a:cubicBezTo>
                    <a:pt x="382" y="22"/>
                    <a:pt x="381" y="21"/>
                    <a:pt x="379" y="2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3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4"/>
                    <a:pt x="2" y="86"/>
                    <a:pt x="3" y="8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159" y="116"/>
                    <a:pt x="159" y="116"/>
                    <a:pt x="159" y="116"/>
                  </a:cubicBezTo>
                  <a:cubicBezTo>
                    <a:pt x="379" y="77"/>
                    <a:pt x="379" y="77"/>
                    <a:pt x="379" y="77"/>
                  </a:cubicBezTo>
                  <a:cubicBezTo>
                    <a:pt x="381" y="76"/>
                    <a:pt x="382" y="75"/>
                    <a:pt x="382" y="73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7" name="í$1ídê">
              <a:extLst>
                <a:ext uri="{FF2B5EF4-FFF2-40B4-BE49-F238E27FC236}">
                  <a16:creationId xmlns:a16="http://schemas.microsoft.com/office/drawing/2014/main" id="{DC6970AB-2579-450E-B2A1-1BCE71DD90C0}"/>
                </a:ext>
              </a:extLst>
            </p:cNvPr>
            <p:cNvSpPr/>
            <p:nvPr/>
          </p:nvSpPr>
          <p:spPr bwMode="auto">
            <a:xfrm>
              <a:off x="4179094" y="4427537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8" name="iŝḷîdê">
              <a:extLst>
                <a:ext uri="{FF2B5EF4-FFF2-40B4-BE49-F238E27FC236}">
                  <a16:creationId xmlns:a16="http://schemas.microsoft.com/office/drawing/2014/main" id="{05FA6995-B3AA-42DE-B7A7-4EE40ED6F70B}"/>
                </a:ext>
              </a:extLst>
            </p:cNvPr>
            <p:cNvSpPr/>
            <p:nvPr/>
          </p:nvSpPr>
          <p:spPr bwMode="auto">
            <a:xfrm>
              <a:off x="4179094" y="4325937"/>
              <a:ext cx="1577975" cy="293688"/>
            </a:xfrm>
            <a:custGeom>
              <a:avLst/>
              <a:gdLst>
                <a:gd name="T0" fmla="*/ 140 w 140"/>
                <a:gd name="T1" fmla="*/ 26 h 26"/>
                <a:gd name="T2" fmla="*/ 70 w 140"/>
                <a:gd name="T3" fmla="*/ 12 h 26"/>
                <a:gd name="T4" fmla="*/ 0 w 140"/>
                <a:gd name="T5" fmla="*/ 0 h 26"/>
                <a:gd name="T6" fmla="*/ 70 w 140"/>
                <a:gd name="T7" fmla="*/ 14 h 26"/>
                <a:gd name="T8" fmla="*/ 140 w 140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6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0"/>
                  </a:cubicBezTo>
                  <a:cubicBezTo>
                    <a:pt x="0" y="1"/>
                    <a:pt x="31" y="7"/>
                    <a:pt x="70" y="14"/>
                  </a:cubicBezTo>
                  <a:cubicBezTo>
                    <a:pt x="109" y="21"/>
                    <a:pt x="140" y="26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9" name="îṩḻíḑe">
              <a:extLst>
                <a:ext uri="{FF2B5EF4-FFF2-40B4-BE49-F238E27FC236}">
                  <a16:creationId xmlns:a16="http://schemas.microsoft.com/office/drawing/2014/main" id="{1F21B18F-95D3-42E9-B793-0B1947F3B4B4}"/>
                </a:ext>
              </a:extLst>
            </p:cNvPr>
            <p:cNvSpPr/>
            <p:nvPr/>
          </p:nvSpPr>
          <p:spPr bwMode="auto">
            <a:xfrm>
              <a:off x="4179094" y="42132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6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2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0" name="ïṣļiḋê">
              <a:extLst>
                <a:ext uri="{FF2B5EF4-FFF2-40B4-BE49-F238E27FC236}">
                  <a16:creationId xmlns:a16="http://schemas.microsoft.com/office/drawing/2014/main" id="{6D4057F3-63B1-4CD2-B9D2-B18686669401}"/>
                </a:ext>
              </a:extLst>
            </p:cNvPr>
            <p:cNvSpPr/>
            <p:nvPr/>
          </p:nvSpPr>
          <p:spPr bwMode="auto">
            <a:xfrm>
              <a:off x="4179094" y="4111625"/>
              <a:ext cx="1577975" cy="304800"/>
            </a:xfrm>
            <a:custGeom>
              <a:avLst/>
              <a:gdLst>
                <a:gd name="T0" fmla="*/ 140 w 140"/>
                <a:gd name="T1" fmla="*/ 26 h 27"/>
                <a:gd name="T2" fmla="*/ 70 w 140"/>
                <a:gd name="T3" fmla="*/ 12 h 27"/>
                <a:gd name="T4" fmla="*/ 0 w 140"/>
                <a:gd name="T5" fmla="*/ 1 h 27"/>
                <a:gd name="T6" fmla="*/ 70 w 140"/>
                <a:gd name="T7" fmla="*/ 15 h 27"/>
                <a:gd name="T8" fmla="*/ 140 w 140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7">
                  <a:moveTo>
                    <a:pt x="140" y="26"/>
                  </a:moveTo>
                  <a:cubicBezTo>
                    <a:pt x="140" y="25"/>
                    <a:pt x="109" y="19"/>
                    <a:pt x="70" y="12"/>
                  </a:cubicBezTo>
                  <a:cubicBezTo>
                    <a:pt x="31" y="5"/>
                    <a:pt x="0" y="0"/>
                    <a:pt x="0" y="1"/>
                  </a:cubicBezTo>
                  <a:cubicBezTo>
                    <a:pt x="0" y="1"/>
                    <a:pt x="31" y="8"/>
                    <a:pt x="70" y="15"/>
                  </a:cubicBezTo>
                  <a:cubicBezTo>
                    <a:pt x="109" y="22"/>
                    <a:pt x="140" y="27"/>
                    <a:pt x="140" y="2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1" name="ïṩ1ïďé">
              <a:extLst>
                <a:ext uri="{FF2B5EF4-FFF2-40B4-BE49-F238E27FC236}">
                  <a16:creationId xmlns:a16="http://schemas.microsoft.com/office/drawing/2014/main" id="{E3DAA0E4-9D3F-4137-9F8D-7197C4C451FE}"/>
                </a:ext>
              </a:extLst>
            </p:cNvPr>
            <p:cNvSpPr/>
            <p:nvPr/>
          </p:nvSpPr>
          <p:spPr bwMode="auto">
            <a:xfrm>
              <a:off x="5903119" y="4325937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2" name="iṡļîḋé">
              <a:extLst>
                <a:ext uri="{FF2B5EF4-FFF2-40B4-BE49-F238E27FC236}">
                  <a16:creationId xmlns:a16="http://schemas.microsoft.com/office/drawing/2014/main" id="{D3A40B18-0BCA-473B-BAEB-A7443D4021DC}"/>
                </a:ext>
              </a:extLst>
            </p:cNvPr>
            <p:cNvSpPr/>
            <p:nvPr/>
          </p:nvSpPr>
          <p:spPr bwMode="auto">
            <a:xfrm>
              <a:off x="5903119" y="4224337"/>
              <a:ext cx="2232025" cy="417513"/>
            </a:xfrm>
            <a:custGeom>
              <a:avLst/>
              <a:gdLst>
                <a:gd name="T0" fmla="*/ 198 w 198"/>
                <a:gd name="T1" fmla="*/ 0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19 h 37"/>
                <a:gd name="T8" fmla="*/ 198 w 19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0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6"/>
                    <a:pt x="0" y="35"/>
                    <a:pt x="0" y="36"/>
                  </a:cubicBezTo>
                  <a:cubicBezTo>
                    <a:pt x="0" y="37"/>
                    <a:pt x="44" y="29"/>
                    <a:pt x="99" y="19"/>
                  </a:cubicBezTo>
                  <a:cubicBezTo>
                    <a:pt x="154" y="10"/>
                    <a:pt x="198" y="1"/>
                    <a:pt x="198" y="0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3" name="îšļîḋè">
              <a:extLst>
                <a:ext uri="{FF2B5EF4-FFF2-40B4-BE49-F238E27FC236}">
                  <a16:creationId xmlns:a16="http://schemas.microsoft.com/office/drawing/2014/main" id="{2C0ECEF5-D9B2-4050-AFB6-42F162BD6969}"/>
                </a:ext>
              </a:extLst>
            </p:cNvPr>
            <p:cNvSpPr/>
            <p:nvPr/>
          </p:nvSpPr>
          <p:spPr bwMode="auto">
            <a:xfrm>
              <a:off x="5903119" y="41116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6"/>
                    <a:pt x="0" y="36"/>
                  </a:cubicBezTo>
                  <a:cubicBezTo>
                    <a:pt x="0" y="37"/>
                    <a:pt x="44" y="30"/>
                    <a:pt x="99" y="20"/>
                  </a:cubicBezTo>
                  <a:cubicBezTo>
                    <a:pt x="154" y="10"/>
                    <a:pt x="198" y="2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4" name="íṣḷiḋê">
              <a:extLst>
                <a:ext uri="{FF2B5EF4-FFF2-40B4-BE49-F238E27FC236}">
                  <a16:creationId xmlns:a16="http://schemas.microsoft.com/office/drawing/2014/main" id="{E6F8DE3C-CE23-4978-898C-EBE2D5241A91}"/>
                </a:ext>
              </a:extLst>
            </p:cNvPr>
            <p:cNvSpPr/>
            <p:nvPr/>
          </p:nvSpPr>
          <p:spPr bwMode="auto">
            <a:xfrm>
              <a:off x="5903119" y="4010025"/>
              <a:ext cx="2232025" cy="417513"/>
            </a:xfrm>
            <a:custGeom>
              <a:avLst/>
              <a:gdLst>
                <a:gd name="T0" fmla="*/ 198 w 198"/>
                <a:gd name="T1" fmla="*/ 1 h 37"/>
                <a:gd name="T2" fmla="*/ 99 w 198"/>
                <a:gd name="T3" fmla="*/ 17 h 37"/>
                <a:gd name="T4" fmla="*/ 0 w 198"/>
                <a:gd name="T5" fmla="*/ 36 h 37"/>
                <a:gd name="T6" fmla="*/ 99 w 198"/>
                <a:gd name="T7" fmla="*/ 20 h 37"/>
                <a:gd name="T8" fmla="*/ 198 w 198"/>
                <a:gd name="T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37">
                  <a:moveTo>
                    <a:pt x="198" y="1"/>
                  </a:moveTo>
                  <a:cubicBezTo>
                    <a:pt x="198" y="0"/>
                    <a:pt x="154" y="7"/>
                    <a:pt x="99" y="17"/>
                  </a:cubicBezTo>
                  <a:cubicBezTo>
                    <a:pt x="44" y="27"/>
                    <a:pt x="0" y="35"/>
                    <a:pt x="0" y="36"/>
                  </a:cubicBezTo>
                  <a:cubicBezTo>
                    <a:pt x="0" y="37"/>
                    <a:pt x="44" y="29"/>
                    <a:pt x="99" y="20"/>
                  </a:cubicBezTo>
                  <a:cubicBezTo>
                    <a:pt x="154" y="10"/>
                    <a:pt x="198" y="1"/>
                    <a:pt x="19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5" name="íṧļiďé">
              <a:extLst>
                <a:ext uri="{FF2B5EF4-FFF2-40B4-BE49-F238E27FC236}">
                  <a16:creationId xmlns:a16="http://schemas.microsoft.com/office/drawing/2014/main" id="{A02FAB7B-C7A8-484E-859B-CC9A3B71294B}"/>
                </a:ext>
              </a:extLst>
            </p:cNvPr>
            <p:cNvSpPr/>
            <p:nvPr/>
          </p:nvSpPr>
          <p:spPr bwMode="auto">
            <a:xfrm>
              <a:off x="4428332" y="4168775"/>
              <a:ext cx="123825" cy="327025"/>
            </a:xfrm>
            <a:custGeom>
              <a:avLst/>
              <a:gdLst>
                <a:gd name="T0" fmla="*/ 49 w 78"/>
                <a:gd name="T1" fmla="*/ 206 h 206"/>
                <a:gd name="T2" fmla="*/ 0 w 78"/>
                <a:gd name="T3" fmla="*/ 192 h 206"/>
                <a:gd name="T4" fmla="*/ 28 w 78"/>
                <a:gd name="T5" fmla="*/ 0 h 206"/>
                <a:gd name="T6" fmla="*/ 78 w 78"/>
                <a:gd name="T7" fmla="*/ 7 h 206"/>
                <a:gd name="T8" fmla="*/ 49 w 78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06">
                  <a:moveTo>
                    <a:pt x="49" y="206"/>
                  </a:moveTo>
                  <a:lnTo>
                    <a:pt x="0" y="192"/>
                  </a:lnTo>
                  <a:lnTo>
                    <a:pt x="28" y="0"/>
                  </a:lnTo>
                  <a:lnTo>
                    <a:pt x="78" y="7"/>
                  </a:lnTo>
                  <a:lnTo>
                    <a:pt x="49" y="206"/>
                  </a:ln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6" name="î$ḻíḍé">
              <a:extLst>
                <a:ext uri="{FF2B5EF4-FFF2-40B4-BE49-F238E27FC236}">
                  <a16:creationId xmlns:a16="http://schemas.microsoft.com/office/drawing/2014/main" id="{F21B9FB2-6E1C-4EF7-8968-ECF55353F996}"/>
                </a:ext>
              </a:extLst>
            </p:cNvPr>
            <p:cNvSpPr/>
            <p:nvPr/>
          </p:nvSpPr>
          <p:spPr bwMode="auto">
            <a:xfrm>
              <a:off x="4291807" y="4438650"/>
              <a:ext cx="304800" cy="463550"/>
            </a:xfrm>
            <a:custGeom>
              <a:avLst/>
              <a:gdLst>
                <a:gd name="T0" fmla="*/ 25 w 27"/>
                <a:gd name="T1" fmla="*/ 24 h 41"/>
                <a:gd name="T2" fmla="*/ 11 w 27"/>
                <a:gd name="T3" fmla="*/ 39 h 41"/>
                <a:gd name="T4" fmla="*/ 2 w 27"/>
                <a:gd name="T5" fmla="*/ 17 h 41"/>
                <a:gd name="T6" fmla="*/ 16 w 27"/>
                <a:gd name="T7" fmla="*/ 2 h 41"/>
                <a:gd name="T8" fmla="*/ 25 w 27"/>
                <a:gd name="T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25" y="24"/>
                  </a:moveTo>
                  <a:cubicBezTo>
                    <a:pt x="24" y="34"/>
                    <a:pt x="18" y="41"/>
                    <a:pt x="11" y="39"/>
                  </a:cubicBezTo>
                  <a:cubicBezTo>
                    <a:pt x="5" y="37"/>
                    <a:pt x="0" y="27"/>
                    <a:pt x="2" y="17"/>
                  </a:cubicBezTo>
                  <a:cubicBezTo>
                    <a:pt x="3" y="7"/>
                    <a:pt x="9" y="0"/>
                    <a:pt x="16" y="2"/>
                  </a:cubicBezTo>
                  <a:cubicBezTo>
                    <a:pt x="22" y="3"/>
                    <a:pt x="27" y="13"/>
                    <a:pt x="25" y="24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7" name="ï$ḷiḍé">
              <a:extLst>
                <a:ext uri="{FF2B5EF4-FFF2-40B4-BE49-F238E27FC236}">
                  <a16:creationId xmlns:a16="http://schemas.microsoft.com/office/drawing/2014/main" id="{30ADA79D-1FEF-42B3-B8BE-3C3BB48A8920}"/>
                </a:ext>
              </a:extLst>
            </p:cNvPr>
            <p:cNvSpPr/>
            <p:nvPr/>
          </p:nvSpPr>
          <p:spPr bwMode="auto">
            <a:xfrm>
              <a:off x="4348957" y="4630737"/>
              <a:ext cx="180975" cy="147638"/>
            </a:xfrm>
            <a:custGeom>
              <a:avLst/>
              <a:gdLst>
                <a:gd name="T0" fmla="*/ 14 w 16"/>
                <a:gd name="T1" fmla="*/ 4 h 13"/>
                <a:gd name="T2" fmla="*/ 8 w 16"/>
                <a:gd name="T3" fmla="*/ 5 h 13"/>
                <a:gd name="T4" fmla="*/ 3 w 16"/>
                <a:gd name="T5" fmla="*/ 1 h 13"/>
                <a:gd name="T6" fmla="*/ 3 w 16"/>
                <a:gd name="T7" fmla="*/ 8 h 13"/>
                <a:gd name="T8" fmla="*/ 7 w 16"/>
                <a:gd name="T9" fmla="*/ 13 h 13"/>
                <a:gd name="T10" fmla="*/ 12 w 16"/>
                <a:gd name="T11" fmla="*/ 11 h 13"/>
                <a:gd name="T12" fmla="*/ 14 w 16"/>
                <a:gd name="T13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3">
                  <a:moveTo>
                    <a:pt x="14" y="4"/>
                  </a:moveTo>
                  <a:cubicBezTo>
                    <a:pt x="11" y="1"/>
                    <a:pt x="8" y="4"/>
                    <a:pt x="8" y="5"/>
                  </a:cubicBezTo>
                  <a:cubicBezTo>
                    <a:pt x="8" y="4"/>
                    <a:pt x="6" y="0"/>
                    <a:pt x="3" y="1"/>
                  </a:cubicBezTo>
                  <a:cubicBezTo>
                    <a:pt x="0" y="3"/>
                    <a:pt x="2" y="6"/>
                    <a:pt x="3" y="8"/>
                  </a:cubicBezTo>
                  <a:cubicBezTo>
                    <a:pt x="4" y="9"/>
                    <a:pt x="7" y="13"/>
                    <a:pt x="7" y="13"/>
                  </a:cubicBezTo>
                  <a:cubicBezTo>
                    <a:pt x="7" y="13"/>
                    <a:pt x="11" y="11"/>
                    <a:pt x="12" y="11"/>
                  </a:cubicBezTo>
                  <a:cubicBezTo>
                    <a:pt x="14" y="10"/>
                    <a:pt x="16" y="7"/>
                    <a:pt x="14" y="4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8" name="iSliḓê">
              <a:extLst>
                <a:ext uri="{FF2B5EF4-FFF2-40B4-BE49-F238E27FC236}">
                  <a16:creationId xmlns:a16="http://schemas.microsoft.com/office/drawing/2014/main" id="{34308513-F749-4CC3-9FDD-DCB759B48C30}"/>
                </a:ext>
              </a:extLst>
            </p:cNvPr>
            <p:cNvSpPr/>
            <p:nvPr/>
          </p:nvSpPr>
          <p:spPr bwMode="auto">
            <a:xfrm>
              <a:off x="4044157" y="3435350"/>
              <a:ext cx="1476375" cy="755650"/>
            </a:xfrm>
            <a:custGeom>
              <a:avLst/>
              <a:gdLst>
                <a:gd name="T0" fmla="*/ 930 w 930"/>
                <a:gd name="T1" fmla="*/ 476 h 476"/>
                <a:gd name="T2" fmla="*/ 0 w 930"/>
                <a:gd name="T3" fmla="*/ 298 h 476"/>
                <a:gd name="T4" fmla="*/ 0 w 930"/>
                <a:gd name="T5" fmla="*/ 0 h 476"/>
                <a:gd name="T6" fmla="*/ 930 w 930"/>
                <a:gd name="T7" fmla="*/ 177 h 476"/>
                <a:gd name="T8" fmla="*/ 930 w 930"/>
                <a:gd name="T9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476">
                  <a:moveTo>
                    <a:pt x="930" y="476"/>
                  </a:moveTo>
                  <a:lnTo>
                    <a:pt x="0" y="298"/>
                  </a:lnTo>
                  <a:lnTo>
                    <a:pt x="0" y="0"/>
                  </a:lnTo>
                  <a:lnTo>
                    <a:pt x="930" y="177"/>
                  </a:lnTo>
                  <a:lnTo>
                    <a:pt x="930" y="476"/>
                  </a:ln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9" name="î$ľiḓé">
              <a:extLst>
                <a:ext uri="{FF2B5EF4-FFF2-40B4-BE49-F238E27FC236}">
                  <a16:creationId xmlns:a16="http://schemas.microsoft.com/office/drawing/2014/main" id="{7C2499DF-F43A-4639-B890-08D2C39D97FC}"/>
                </a:ext>
              </a:extLst>
            </p:cNvPr>
            <p:cNvSpPr/>
            <p:nvPr/>
          </p:nvSpPr>
          <p:spPr bwMode="auto">
            <a:xfrm>
              <a:off x="5520532" y="3355975"/>
              <a:ext cx="2095500" cy="835025"/>
            </a:xfrm>
            <a:custGeom>
              <a:avLst/>
              <a:gdLst>
                <a:gd name="T0" fmla="*/ 0 w 1320"/>
                <a:gd name="T1" fmla="*/ 526 h 526"/>
                <a:gd name="T2" fmla="*/ 1320 w 1320"/>
                <a:gd name="T3" fmla="*/ 306 h 526"/>
                <a:gd name="T4" fmla="*/ 1320 w 1320"/>
                <a:gd name="T5" fmla="*/ 0 h 526"/>
                <a:gd name="T6" fmla="*/ 0 w 1320"/>
                <a:gd name="T7" fmla="*/ 227 h 526"/>
                <a:gd name="T8" fmla="*/ 0 w 1320"/>
                <a:gd name="T9" fmla="*/ 526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0" h="526">
                  <a:moveTo>
                    <a:pt x="0" y="526"/>
                  </a:moveTo>
                  <a:lnTo>
                    <a:pt x="1320" y="306"/>
                  </a:lnTo>
                  <a:lnTo>
                    <a:pt x="1320" y="0"/>
                  </a:lnTo>
                  <a:lnTo>
                    <a:pt x="0" y="227"/>
                  </a:lnTo>
                  <a:lnTo>
                    <a:pt x="0" y="5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0" name="işliḑe">
              <a:extLst>
                <a:ext uri="{FF2B5EF4-FFF2-40B4-BE49-F238E27FC236}">
                  <a16:creationId xmlns:a16="http://schemas.microsoft.com/office/drawing/2014/main" id="{2B104E08-7CD9-43E0-8283-EC2D36A75EB4}"/>
                </a:ext>
              </a:extLst>
            </p:cNvPr>
            <p:cNvSpPr/>
            <p:nvPr/>
          </p:nvSpPr>
          <p:spPr bwMode="auto">
            <a:xfrm>
              <a:off x="4010819" y="3119437"/>
              <a:ext cx="3640138" cy="1104900"/>
            </a:xfrm>
            <a:custGeom>
              <a:avLst/>
              <a:gdLst>
                <a:gd name="T0" fmla="*/ 323 w 323"/>
                <a:gd name="T1" fmla="*/ 61 h 98"/>
                <a:gd name="T2" fmla="*/ 320 w 323"/>
                <a:gd name="T3" fmla="*/ 59 h 98"/>
                <a:gd name="T4" fmla="*/ 134 w 323"/>
                <a:gd name="T5" fmla="*/ 92 h 98"/>
                <a:gd name="T6" fmla="*/ 5 w 323"/>
                <a:gd name="T7" fmla="*/ 68 h 98"/>
                <a:gd name="T8" fmla="*/ 5 w 323"/>
                <a:gd name="T9" fmla="*/ 31 h 98"/>
                <a:gd name="T10" fmla="*/ 133 w 323"/>
                <a:gd name="T11" fmla="*/ 55 h 98"/>
                <a:gd name="T12" fmla="*/ 134 w 323"/>
                <a:gd name="T13" fmla="*/ 55 h 98"/>
                <a:gd name="T14" fmla="*/ 134 w 323"/>
                <a:gd name="T15" fmla="*/ 55 h 98"/>
                <a:gd name="T16" fmla="*/ 321 w 323"/>
                <a:gd name="T17" fmla="*/ 22 h 98"/>
                <a:gd name="T18" fmla="*/ 323 w 323"/>
                <a:gd name="T19" fmla="*/ 19 h 98"/>
                <a:gd name="T20" fmla="*/ 321 w 323"/>
                <a:gd name="T21" fmla="*/ 17 h 98"/>
                <a:gd name="T22" fmla="*/ 162 w 323"/>
                <a:gd name="T23" fmla="*/ 0 h 98"/>
                <a:gd name="T24" fmla="*/ 161 w 323"/>
                <a:gd name="T25" fmla="*/ 0 h 98"/>
                <a:gd name="T26" fmla="*/ 2 w 323"/>
                <a:gd name="T27" fmla="*/ 25 h 98"/>
                <a:gd name="T28" fmla="*/ 2 w 323"/>
                <a:gd name="T29" fmla="*/ 25 h 98"/>
                <a:gd name="T30" fmla="*/ 2 w 323"/>
                <a:gd name="T31" fmla="*/ 25 h 98"/>
                <a:gd name="T32" fmla="*/ 2 w 323"/>
                <a:gd name="T33" fmla="*/ 25 h 98"/>
                <a:gd name="T34" fmla="*/ 1 w 323"/>
                <a:gd name="T35" fmla="*/ 25 h 98"/>
                <a:gd name="T36" fmla="*/ 1 w 323"/>
                <a:gd name="T37" fmla="*/ 25 h 98"/>
                <a:gd name="T38" fmla="*/ 1 w 323"/>
                <a:gd name="T39" fmla="*/ 25 h 98"/>
                <a:gd name="T40" fmla="*/ 1 w 323"/>
                <a:gd name="T41" fmla="*/ 26 h 98"/>
                <a:gd name="T42" fmla="*/ 1 w 323"/>
                <a:gd name="T43" fmla="*/ 26 h 98"/>
                <a:gd name="T44" fmla="*/ 0 w 323"/>
                <a:gd name="T45" fmla="*/ 26 h 98"/>
                <a:gd name="T46" fmla="*/ 0 w 323"/>
                <a:gd name="T47" fmla="*/ 26 h 98"/>
                <a:gd name="T48" fmla="*/ 0 w 323"/>
                <a:gd name="T49" fmla="*/ 26 h 98"/>
                <a:gd name="T50" fmla="*/ 0 w 323"/>
                <a:gd name="T51" fmla="*/ 27 h 98"/>
                <a:gd name="T52" fmla="*/ 0 w 323"/>
                <a:gd name="T53" fmla="*/ 27 h 98"/>
                <a:gd name="T54" fmla="*/ 0 w 323"/>
                <a:gd name="T55" fmla="*/ 27 h 98"/>
                <a:gd name="T56" fmla="*/ 0 w 323"/>
                <a:gd name="T57" fmla="*/ 28 h 98"/>
                <a:gd name="T58" fmla="*/ 0 w 323"/>
                <a:gd name="T59" fmla="*/ 28 h 98"/>
                <a:gd name="T60" fmla="*/ 0 w 323"/>
                <a:gd name="T61" fmla="*/ 28 h 98"/>
                <a:gd name="T62" fmla="*/ 0 w 323"/>
                <a:gd name="T63" fmla="*/ 70 h 98"/>
                <a:gd name="T64" fmla="*/ 2 w 323"/>
                <a:gd name="T65" fmla="*/ 73 h 98"/>
                <a:gd name="T66" fmla="*/ 133 w 323"/>
                <a:gd name="T67" fmla="*/ 98 h 98"/>
                <a:gd name="T68" fmla="*/ 134 w 323"/>
                <a:gd name="T69" fmla="*/ 98 h 98"/>
                <a:gd name="T70" fmla="*/ 134 w 323"/>
                <a:gd name="T71" fmla="*/ 98 h 98"/>
                <a:gd name="T72" fmla="*/ 321 w 323"/>
                <a:gd name="T73" fmla="*/ 65 h 98"/>
                <a:gd name="T74" fmla="*/ 323 w 323"/>
                <a:gd name="T75" fmla="*/ 6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98">
                  <a:moveTo>
                    <a:pt x="323" y="61"/>
                  </a:moveTo>
                  <a:cubicBezTo>
                    <a:pt x="323" y="60"/>
                    <a:pt x="321" y="59"/>
                    <a:pt x="320" y="59"/>
                  </a:cubicBezTo>
                  <a:cubicBezTo>
                    <a:pt x="134" y="92"/>
                    <a:pt x="134" y="92"/>
                    <a:pt x="134" y="92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133" y="55"/>
                    <a:pt x="133" y="55"/>
                    <a:pt x="133" y="55"/>
                  </a:cubicBezTo>
                  <a:cubicBezTo>
                    <a:pt x="133" y="55"/>
                    <a:pt x="134" y="55"/>
                    <a:pt x="134" y="55"/>
                  </a:cubicBezTo>
                  <a:cubicBezTo>
                    <a:pt x="134" y="55"/>
                    <a:pt x="134" y="55"/>
                    <a:pt x="134" y="55"/>
                  </a:cubicBezTo>
                  <a:cubicBezTo>
                    <a:pt x="321" y="22"/>
                    <a:pt x="321" y="22"/>
                    <a:pt x="321" y="22"/>
                  </a:cubicBezTo>
                  <a:cubicBezTo>
                    <a:pt x="322" y="22"/>
                    <a:pt x="323" y="21"/>
                    <a:pt x="323" y="19"/>
                  </a:cubicBezTo>
                  <a:cubicBezTo>
                    <a:pt x="323" y="18"/>
                    <a:pt x="322" y="17"/>
                    <a:pt x="321" y="17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1" y="0"/>
                    <a:pt x="161" y="0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5"/>
                    <a:pt x="1" y="2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1"/>
                    <a:pt x="1" y="72"/>
                    <a:pt x="2" y="73"/>
                  </a:cubicBezTo>
                  <a:cubicBezTo>
                    <a:pt x="133" y="98"/>
                    <a:pt x="133" y="98"/>
                    <a:pt x="133" y="98"/>
                  </a:cubicBezTo>
                  <a:cubicBezTo>
                    <a:pt x="133" y="98"/>
                    <a:pt x="134" y="98"/>
                    <a:pt x="134" y="98"/>
                  </a:cubicBezTo>
                  <a:cubicBezTo>
                    <a:pt x="134" y="98"/>
                    <a:pt x="134" y="98"/>
                    <a:pt x="134" y="98"/>
                  </a:cubicBezTo>
                  <a:cubicBezTo>
                    <a:pt x="321" y="65"/>
                    <a:pt x="321" y="65"/>
                    <a:pt x="321" y="65"/>
                  </a:cubicBezTo>
                  <a:cubicBezTo>
                    <a:pt x="322" y="64"/>
                    <a:pt x="323" y="63"/>
                    <a:pt x="323" y="61"/>
                  </a:cubicBez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1" name="iSľïde">
              <a:extLst>
                <a:ext uri="{FF2B5EF4-FFF2-40B4-BE49-F238E27FC236}">
                  <a16:creationId xmlns:a16="http://schemas.microsoft.com/office/drawing/2014/main" id="{01453EB7-BF94-49C9-B839-9687951F460C}"/>
                </a:ext>
              </a:extLst>
            </p:cNvPr>
            <p:cNvSpPr/>
            <p:nvPr/>
          </p:nvSpPr>
          <p:spPr bwMode="auto">
            <a:xfrm>
              <a:off x="4123532" y="3817937"/>
              <a:ext cx="1341438" cy="260350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6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2" name="îṡľïḑê">
              <a:extLst>
                <a:ext uri="{FF2B5EF4-FFF2-40B4-BE49-F238E27FC236}">
                  <a16:creationId xmlns:a16="http://schemas.microsoft.com/office/drawing/2014/main" id="{3AD2652A-43D2-4991-A1B0-479F8AD10A4E}"/>
                </a:ext>
              </a:extLst>
            </p:cNvPr>
            <p:cNvSpPr/>
            <p:nvPr/>
          </p:nvSpPr>
          <p:spPr bwMode="auto">
            <a:xfrm>
              <a:off x="4123532" y="3729037"/>
              <a:ext cx="1341438" cy="258763"/>
            </a:xfrm>
            <a:custGeom>
              <a:avLst/>
              <a:gdLst>
                <a:gd name="T0" fmla="*/ 119 w 119"/>
                <a:gd name="T1" fmla="*/ 22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2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3" name="îṡlïḓe">
              <a:extLst>
                <a:ext uri="{FF2B5EF4-FFF2-40B4-BE49-F238E27FC236}">
                  <a16:creationId xmlns:a16="http://schemas.microsoft.com/office/drawing/2014/main" id="{4E48138E-92EC-40EF-B38E-E76E4571512F}"/>
                </a:ext>
              </a:extLst>
            </p:cNvPr>
            <p:cNvSpPr/>
            <p:nvPr/>
          </p:nvSpPr>
          <p:spPr bwMode="auto">
            <a:xfrm>
              <a:off x="4123532" y="3638550"/>
              <a:ext cx="1341438" cy="258763"/>
            </a:xfrm>
            <a:custGeom>
              <a:avLst/>
              <a:gdLst>
                <a:gd name="T0" fmla="*/ 119 w 119"/>
                <a:gd name="T1" fmla="*/ 23 h 23"/>
                <a:gd name="T2" fmla="*/ 59 w 119"/>
                <a:gd name="T3" fmla="*/ 11 h 23"/>
                <a:gd name="T4" fmla="*/ 0 w 119"/>
                <a:gd name="T5" fmla="*/ 1 h 23"/>
                <a:gd name="T6" fmla="*/ 59 w 119"/>
                <a:gd name="T7" fmla="*/ 13 h 23"/>
                <a:gd name="T8" fmla="*/ 119 w 11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3">
                  <a:moveTo>
                    <a:pt x="119" y="23"/>
                  </a:moveTo>
                  <a:cubicBezTo>
                    <a:pt x="119" y="22"/>
                    <a:pt x="92" y="17"/>
                    <a:pt x="59" y="11"/>
                  </a:cubicBezTo>
                  <a:cubicBezTo>
                    <a:pt x="26" y="5"/>
                    <a:pt x="0" y="0"/>
                    <a:pt x="0" y="1"/>
                  </a:cubicBezTo>
                  <a:cubicBezTo>
                    <a:pt x="0" y="2"/>
                    <a:pt x="26" y="7"/>
                    <a:pt x="59" y="13"/>
                  </a:cubicBezTo>
                  <a:cubicBezTo>
                    <a:pt x="92" y="19"/>
                    <a:pt x="119" y="23"/>
                    <a:pt x="119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4" name="ïS1ïḍé">
              <a:extLst>
                <a:ext uri="{FF2B5EF4-FFF2-40B4-BE49-F238E27FC236}">
                  <a16:creationId xmlns:a16="http://schemas.microsoft.com/office/drawing/2014/main" id="{B66D1A72-8C56-4B30-A32F-8050F0B20589}"/>
                </a:ext>
              </a:extLst>
            </p:cNvPr>
            <p:cNvSpPr/>
            <p:nvPr/>
          </p:nvSpPr>
          <p:spPr bwMode="auto">
            <a:xfrm>
              <a:off x="4123532" y="3559175"/>
              <a:ext cx="1341438" cy="247650"/>
            </a:xfrm>
            <a:custGeom>
              <a:avLst/>
              <a:gdLst>
                <a:gd name="T0" fmla="*/ 119 w 119"/>
                <a:gd name="T1" fmla="*/ 22 h 22"/>
                <a:gd name="T2" fmla="*/ 59 w 119"/>
                <a:gd name="T3" fmla="*/ 10 h 22"/>
                <a:gd name="T4" fmla="*/ 0 w 119"/>
                <a:gd name="T5" fmla="*/ 0 h 22"/>
                <a:gd name="T6" fmla="*/ 59 w 119"/>
                <a:gd name="T7" fmla="*/ 12 h 22"/>
                <a:gd name="T8" fmla="*/ 119 w 119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22">
                  <a:moveTo>
                    <a:pt x="119" y="22"/>
                  </a:moveTo>
                  <a:cubicBezTo>
                    <a:pt x="119" y="21"/>
                    <a:pt x="92" y="16"/>
                    <a:pt x="59" y="10"/>
                  </a:cubicBezTo>
                  <a:cubicBezTo>
                    <a:pt x="26" y="4"/>
                    <a:pt x="0" y="0"/>
                    <a:pt x="0" y="0"/>
                  </a:cubicBezTo>
                  <a:cubicBezTo>
                    <a:pt x="0" y="1"/>
                    <a:pt x="26" y="6"/>
                    <a:pt x="59" y="12"/>
                  </a:cubicBezTo>
                  <a:cubicBezTo>
                    <a:pt x="92" y="18"/>
                    <a:pt x="119" y="22"/>
                    <a:pt x="119" y="2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5" name="iṥľíḋé">
              <a:extLst>
                <a:ext uri="{FF2B5EF4-FFF2-40B4-BE49-F238E27FC236}">
                  <a16:creationId xmlns:a16="http://schemas.microsoft.com/office/drawing/2014/main" id="{CDE313A0-73AF-432D-8C8C-8EDA0F6E0EBD}"/>
                </a:ext>
              </a:extLst>
            </p:cNvPr>
            <p:cNvSpPr/>
            <p:nvPr/>
          </p:nvSpPr>
          <p:spPr bwMode="auto">
            <a:xfrm>
              <a:off x="5577682" y="3705225"/>
              <a:ext cx="2005013" cy="384175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6" name="íṧļîdè">
              <a:extLst>
                <a:ext uri="{FF2B5EF4-FFF2-40B4-BE49-F238E27FC236}">
                  <a16:creationId xmlns:a16="http://schemas.microsoft.com/office/drawing/2014/main" id="{551AD6CF-193E-47D0-BDF9-F480BC679388}"/>
                </a:ext>
              </a:extLst>
            </p:cNvPr>
            <p:cNvSpPr/>
            <p:nvPr/>
          </p:nvSpPr>
          <p:spPr bwMode="auto">
            <a:xfrm>
              <a:off x="5577682" y="3616325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7" name="íś1iḑè">
              <a:extLst>
                <a:ext uri="{FF2B5EF4-FFF2-40B4-BE49-F238E27FC236}">
                  <a16:creationId xmlns:a16="http://schemas.microsoft.com/office/drawing/2014/main" id="{739EF9F8-BE96-467D-9C79-4B096F308E01}"/>
                </a:ext>
              </a:extLst>
            </p:cNvPr>
            <p:cNvSpPr/>
            <p:nvPr/>
          </p:nvSpPr>
          <p:spPr bwMode="auto">
            <a:xfrm>
              <a:off x="5577682" y="3525837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3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3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1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8" name="íšļíḍè">
              <a:extLst>
                <a:ext uri="{FF2B5EF4-FFF2-40B4-BE49-F238E27FC236}">
                  <a16:creationId xmlns:a16="http://schemas.microsoft.com/office/drawing/2014/main" id="{2092C886-897F-4010-B4EE-8B07328281AC}"/>
                </a:ext>
              </a:extLst>
            </p:cNvPr>
            <p:cNvSpPr/>
            <p:nvPr/>
          </p:nvSpPr>
          <p:spPr bwMode="auto">
            <a:xfrm>
              <a:off x="5577682" y="3435350"/>
              <a:ext cx="2005013" cy="382588"/>
            </a:xfrm>
            <a:custGeom>
              <a:avLst/>
              <a:gdLst>
                <a:gd name="T0" fmla="*/ 178 w 178"/>
                <a:gd name="T1" fmla="*/ 1 h 34"/>
                <a:gd name="T2" fmla="*/ 89 w 178"/>
                <a:gd name="T3" fmla="*/ 16 h 34"/>
                <a:gd name="T4" fmla="*/ 0 w 178"/>
                <a:gd name="T5" fmla="*/ 34 h 34"/>
                <a:gd name="T6" fmla="*/ 89 w 178"/>
                <a:gd name="T7" fmla="*/ 18 h 34"/>
                <a:gd name="T8" fmla="*/ 178 w 178"/>
                <a:gd name="T9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34">
                  <a:moveTo>
                    <a:pt x="178" y="1"/>
                  </a:moveTo>
                  <a:cubicBezTo>
                    <a:pt x="178" y="0"/>
                    <a:pt x="138" y="7"/>
                    <a:pt x="89" y="16"/>
                  </a:cubicBezTo>
                  <a:cubicBezTo>
                    <a:pt x="40" y="25"/>
                    <a:pt x="0" y="33"/>
                    <a:pt x="0" y="34"/>
                  </a:cubicBezTo>
                  <a:cubicBezTo>
                    <a:pt x="0" y="34"/>
                    <a:pt x="40" y="27"/>
                    <a:pt x="89" y="18"/>
                  </a:cubicBezTo>
                  <a:cubicBezTo>
                    <a:pt x="138" y="9"/>
                    <a:pt x="178" y="2"/>
                    <a:pt x="178" y="1"/>
                  </a:cubicBezTo>
                  <a:close/>
                </a:path>
              </a:pathLst>
            </a:custGeom>
            <a:solidFill>
              <a:srgbClr val="DDDC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9" name="ís1iḋé">
              <a:extLst>
                <a:ext uri="{FF2B5EF4-FFF2-40B4-BE49-F238E27FC236}">
                  <a16:creationId xmlns:a16="http://schemas.microsoft.com/office/drawing/2014/main" id="{C2EC9217-7E49-4D65-9AA2-B8F1A9E3A941}"/>
                </a:ext>
              </a:extLst>
            </p:cNvPr>
            <p:cNvSpPr/>
            <p:nvPr/>
          </p:nvSpPr>
          <p:spPr bwMode="auto">
            <a:xfrm>
              <a:off x="4956969" y="1968500"/>
              <a:ext cx="1420813" cy="1354138"/>
            </a:xfrm>
            <a:custGeom>
              <a:avLst/>
              <a:gdLst>
                <a:gd name="T0" fmla="*/ 126 w 126"/>
                <a:gd name="T1" fmla="*/ 62 h 120"/>
                <a:gd name="T2" fmla="*/ 63 w 126"/>
                <a:gd name="T3" fmla="*/ 120 h 120"/>
                <a:gd name="T4" fmla="*/ 0 w 126"/>
                <a:gd name="T5" fmla="*/ 62 h 120"/>
                <a:gd name="T6" fmla="*/ 63 w 126"/>
                <a:gd name="T7" fmla="*/ 0 h 120"/>
                <a:gd name="T8" fmla="*/ 126 w 126"/>
                <a:gd name="T9" fmla="*/ 6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0">
                  <a:moveTo>
                    <a:pt x="126" y="62"/>
                  </a:moveTo>
                  <a:cubicBezTo>
                    <a:pt x="126" y="94"/>
                    <a:pt x="98" y="120"/>
                    <a:pt x="63" y="120"/>
                  </a:cubicBezTo>
                  <a:cubicBezTo>
                    <a:pt x="28" y="120"/>
                    <a:pt x="0" y="94"/>
                    <a:pt x="0" y="62"/>
                  </a:cubicBezTo>
                  <a:cubicBezTo>
                    <a:pt x="0" y="30"/>
                    <a:pt x="23" y="0"/>
                    <a:pt x="63" y="0"/>
                  </a:cubicBezTo>
                  <a:cubicBezTo>
                    <a:pt x="103" y="0"/>
                    <a:pt x="126" y="30"/>
                    <a:pt x="126" y="62"/>
                  </a:cubicBezTo>
                  <a:close/>
                </a:path>
              </a:pathLst>
            </a:custGeom>
            <a:solidFill>
              <a:srgbClr val="FFD3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0" name="i$ḷïḓè">
              <a:extLst>
                <a:ext uri="{FF2B5EF4-FFF2-40B4-BE49-F238E27FC236}">
                  <a16:creationId xmlns:a16="http://schemas.microsoft.com/office/drawing/2014/main" id="{3432415B-5542-4A3C-AA9E-553BB90C217E}"/>
                </a:ext>
              </a:extLst>
            </p:cNvPr>
            <p:cNvSpPr/>
            <p:nvPr/>
          </p:nvSpPr>
          <p:spPr bwMode="auto">
            <a:xfrm>
              <a:off x="6050757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1" name="îṡlïḑê">
              <a:extLst>
                <a:ext uri="{FF2B5EF4-FFF2-40B4-BE49-F238E27FC236}">
                  <a16:creationId xmlns:a16="http://schemas.microsoft.com/office/drawing/2014/main" id="{563452CE-9659-43B7-9FA8-846C954A051E}"/>
                </a:ext>
              </a:extLst>
            </p:cNvPr>
            <p:cNvSpPr/>
            <p:nvPr/>
          </p:nvSpPr>
          <p:spPr bwMode="auto">
            <a:xfrm>
              <a:off x="5080794" y="3130550"/>
              <a:ext cx="203200" cy="203200"/>
            </a:xfrm>
            <a:prstGeom prst="ellipse">
              <a:avLst/>
            </a:pr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2" name="ísľïḓé">
              <a:extLst>
                <a:ext uri="{FF2B5EF4-FFF2-40B4-BE49-F238E27FC236}">
                  <a16:creationId xmlns:a16="http://schemas.microsoft.com/office/drawing/2014/main" id="{C7350047-85F0-4900-BBC7-DF6ED6C5E863}"/>
                </a:ext>
              </a:extLst>
            </p:cNvPr>
            <p:cNvSpPr/>
            <p:nvPr/>
          </p:nvSpPr>
          <p:spPr bwMode="auto">
            <a:xfrm>
              <a:off x="5644357" y="1855787"/>
              <a:ext cx="46038" cy="134938"/>
            </a:xfrm>
            <a:prstGeom prst="rect">
              <a:avLst/>
            </a:pr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3" name="iṥľîḍé">
              <a:extLst>
                <a:ext uri="{FF2B5EF4-FFF2-40B4-BE49-F238E27FC236}">
                  <a16:creationId xmlns:a16="http://schemas.microsoft.com/office/drawing/2014/main" id="{3427570D-A4E6-49A8-A18C-C19594E7F5AE}"/>
                </a:ext>
              </a:extLst>
            </p:cNvPr>
            <p:cNvSpPr/>
            <p:nvPr/>
          </p:nvSpPr>
          <p:spPr bwMode="auto">
            <a:xfrm>
              <a:off x="5599907" y="1833562"/>
              <a:ext cx="134938" cy="55563"/>
            </a:xfrm>
            <a:custGeom>
              <a:avLst/>
              <a:gdLst>
                <a:gd name="T0" fmla="*/ 12 w 12"/>
                <a:gd name="T1" fmla="*/ 2 h 5"/>
                <a:gd name="T2" fmla="*/ 10 w 12"/>
                <a:gd name="T3" fmla="*/ 5 h 5"/>
                <a:gd name="T4" fmla="*/ 3 w 12"/>
                <a:gd name="T5" fmla="*/ 5 h 5"/>
                <a:gd name="T6" fmla="*/ 0 w 12"/>
                <a:gd name="T7" fmla="*/ 2 h 5"/>
                <a:gd name="T8" fmla="*/ 0 w 12"/>
                <a:gd name="T9" fmla="*/ 2 h 5"/>
                <a:gd name="T10" fmla="*/ 3 w 12"/>
                <a:gd name="T11" fmla="*/ 0 h 5"/>
                <a:gd name="T12" fmla="*/ 10 w 12"/>
                <a:gd name="T13" fmla="*/ 0 h 5"/>
                <a:gd name="T14" fmla="*/ 12 w 12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5">
                  <a:moveTo>
                    <a:pt x="12" y="2"/>
                  </a:moveTo>
                  <a:cubicBezTo>
                    <a:pt x="12" y="3"/>
                    <a:pt x="11" y="5"/>
                    <a:pt x="10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1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2" y="1"/>
                    <a:pt x="12" y="2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4" name="iŝ1iďe">
              <a:extLst>
                <a:ext uri="{FF2B5EF4-FFF2-40B4-BE49-F238E27FC236}">
                  <a16:creationId xmlns:a16="http://schemas.microsoft.com/office/drawing/2014/main" id="{4A80ED10-80DA-4C78-BEFB-3EB044D06737}"/>
                </a:ext>
              </a:extLst>
            </p:cNvPr>
            <p:cNvSpPr/>
            <p:nvPr/>
          </p:nvSpPr>
          <p:spPr bwMode="auto">
            <a:xfrm>
              <a:off x="5250657" y="1957387"/>
              <a:ext cx="101600" cy="134938"/>
            </a:xfrm>
            <a:custGeom>
              <a:avLst/>
              <a:gdLst>
                <a:gd name="T0" fmla="*/ 35 w 64"/>
                <a:gd name="T1" fmla="*/ 85 h 85"/>
                <a:gd name="T2" fmla="*/ 0 w 64"/>
                <a:gd name="T3" fmla="*/ 14 h 85"/>
                <a:gd name="T4" fmla="*/ 35 w 64"/>
                <a:gd name="T5" fmla="*/ 0 h 85"/>
                <a:gd name="T6" fmla="*/ 64 w 64"/>
                <a:gd name="T7" fmla="*/ 64 h 85"/>
                <a:gd name="T8" fmla="*/ 35 w 6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35" y="85"/>
                  </a:moveTo>
                  <a:lnTo>
                    <a:pt x="0" y="14"/>
                  </a:lnTo>
                  <a:lnTo>
                    <a:pt x="35" y="0"/>
                  </a:lnTo>
                  <a:lnTo>
                    <a:pt x="64" y="64"/>
                  </a:lnTo>
                  <a:lnTo>
                    <a:pt x="35" y="85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5" name="íśļiḍê">
              <a:extLst>
                <a:ext uri="{FF2B5EF4-FFF2-40B4-BE49-F238E27FC236}">
                  <a16:creationId xmlns:a16="http://schemas.microsoft.com/office/drawing/2014/main" id="{87DAAB14-04E6-4813-8C6F-09D8165DF72C}"/>
                </a:ext>
              </a:extLst>
            </p:cNvPr>
            <p:cNvSpPr/>
            <p:nvPr/>
          </p:nvSpPr>
          <p:spPr bwMode="auto">
            <a:xfrm>
              <a:off x="5982494" y="1957387"/>
              <a:ext cx="101600" cy="123825"/>
            </a:xfrm>
            <a:custGeom>
              <a:avLst/>
              <a:gdLst>
                <a:gd name="T0" fmla="*/ 36 w 64"/>
                <a:gd name="T1" fmla="*/ 78 h 78"/>
                <a:gd name="T2" fmla="*/ 64 w 64"/>
                <a:gd name="T3" fmla="*/ 14 h 78"/>
                <a:gd name="T4" fmla="*/ 29 w 64"/>
                <a:gd name="T5" fmla="*/ 0 h 78"/>
                <a:gd name="T6" fmla="*/ 0 w 64"/>
                <a:gd name="T7" fmla="*/ 64 h 78"/>
                <a:gd name="T8" fmla="*/ 36 w 64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8">
                  <a:moveTo>
                    <a:pt x="36" y="78"/>
                  </a:moveTo>
                  <a:lnTo>
                    <a:pt x="64" y="14"/>
                  </a:lnTo>
                  <a:lnTo>
                    <a:pt x="29" y="0"/>
                  </a:lnTo>
                  <a:lnTo>
                    <a:pt x="0" y="64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F9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6" name="îṩļîḑe">
              <a:extLst>
                <a:ext uri="{FF2B5EF4-FFF2-40B4-BE49-F238E27FC236}">
                  <a16:creationId xmlns:a16="http://schemas.microsoft.com/office/drawing/2014/main" id="{A50E5F39-B697-44E1-9336-139B960B5E37}"/>
                </a:ext>
              </a:extLst>
            </p:cNvPr>
            <p:cNvSpPr/>
            <p:nvPr/>
          </p:nvSpPr>
          <p:spPr bwMode="auto">
            <a:xfrm>
              <a:off x="4956969" y="2012950"/>
              <a:ext cx="1420813" cy="1309688"/>
            </a:xfrm>
            <a:prstGeom prst="ellipse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7" name="íṣlïde">
              <a:extLst>
                <a:ext uri="{FF2B5EF4-FFF2-40B4-BE49-F238E27FC236}">
                  <a16:creationId xmlns:a16="http://schemas.microsoft.com/office/drawing/2014/main" id="{CFD40A57-E7AA-462C-8166-61BFE6878538}"/>
                </a:ext>
              </a:extLst>
            </p:cNvPr>
            <p:cNvSpPr/>
            <p:nvPr/>
          </p:nvSpPr>
          <p:spPr bwMode="auto">
            <a:xfrm>
              <a:off x="5025232" y="2070100"/>
              <a:ext cx="1284288" cy="11953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8" name="iṥľîďé">
              <a:extLst>
                <a:ext uri="{FF2B5EF4-FFF2-40B4-BE49-F238E27FC236}">
                  <a16:creationId xmlns:a16="http://schemas.microsoft.com/office/drawing/2014/main" id="{42125FB4-DF1A-4DDB-B128-EDC948539010}"/>
                </a:ext>
              </a:extLst>
            </p:cNvPr>
            <p:cNvSpPr/>
            <p:nvPr/>
          </p:nvSpPr>
          <p:spPr bwMode="auto">
            <a:xfrm>
              <a:off x="4979194" y="1731962"/>
              <a:ext cx="587375" cy="404813"/>
            </a:xfrm>
            <a:custGeom>
              <a:avLst/>
              <a:gdLst>
                <a:gd name="T0" fmla="*/ 28 w 52"/>
                <a:gd name="T1" fmla="*/ 28 h 36"/>
                <a:gd name="T2" fmla="*/ 52 w 52"/>
                <a:gd name="T3" fmla="*/ 17 h 36"/>
                <a:gd name="T4" fmla="*/ 19 w 52"/>
                <a:gd name="T5" fmla="*/ 6 h 36"/>
                <a:gd name="T6" fmla="*/ 3 w 52"/>
                <a:gd name="T7" fmla="*/ 36 h 36"/>
                <a:gd name="T8" fmla="*/ 28 w 52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36">
                  <a:moveTo>
                    <a:pt x="28" y="28"/>
                  </a:moveTo>
                  <a:cubicBezTo>
                    <a:pt x="37" y="25"/>
                    <a:pt x="45" y="21"/>
                    <a:pt x="52" y="17"/>
                  </a:cubicBezTo>
                  <a:cubicBezTo>
                    <a:pt x="47" y="5"/>
                    <a:pt x="32" y="0"/>
                    <a:pt x="19" y="6"/>
                  </a:cubicBezTo>
                  <a:cubicBezTo>
                    <a:pt x="6" y="11"/>
                    <a:pt x="0" y="24"/>
                    <a:pt x="3" y="36"/>
                  </a:cubicBezTo>
                  <a:cubicBezTo>
                    <a:pt x="11" y="34"/>
                    <a:pt x="20" y="31"/>
                    <a:pt x="28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9" name="iṥḷiḓe">
              <a:extLst>
                <a:ext uri="{FF2B5EF4-FFF2-40B4-BE49-F238E27FC236}">
                  <a16:creationId xmlns:a16="http://schemas.microsoft.com/office/drawing/2014/main" id="{5BD68D83-ED0F-413F-8A1C-2CA10E2E8224}"/>
                </a:ext>
              </a:extLst>
            </p:cNvPr>
            <p:cNvSpPr/>
            <p:nvPr/>
          </p:nvSpPr>
          <p:spPr bwMode="auto">
            <a:xfrm>
              <a:off x="5768182" y="1731962"/>
              <a:ext cx="598488" cy="404813"/>
            </a:xfrm>
            <a:custGeom>
              <a:avLst/>
              <a:gdLst>
                <a:gd name="T0" fmla="*/ 24 w 53"/>
                <a:gd name="T1" fmla="*/ 28 h 36"/>
                <a:gd name="T2" fmla="*/ 0 w 53"/>
                <a:gd name="T3" fmla="*/ 17 h 36"/>
                <a:gd name="T4" fmla="*/ 33 w 53"/>
                <a:gd name="T5" fmla="*/ 6 h 36"/>
                <a:gd name="T6" fmla="*/ 49 w 53"/>
                <a:gd name="T7" fmla="*/ 36 h 36"/>
                <a:gd name="T8" fmla="*/ 24 w 53"/>
                <a:gd name="T9" fmla="*/ 2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36">
                  <a:moveTo>
                    <a:pt x="24" y="28"/>
                  </a:moveTo>
                  <a:cubicBezTo>
                    <a:pt x="15" y="25"/>
                    <a:pt x="7" y="21"/>
                    <a:pt x="0" y="17"/>
                  </a:cubicBezTo>
                  <a:cubicBezTo>
                    <a:pt x="5" y="5"/>
                    <a:pt x="20" y="0"/>
                    <a:pt x="33" y="6"/>
                  </a:cubicBezTo>
                  <a:cubicBezTo>
                    <a:pt x="46" y="11"/>
                    <a:pt x="53" y="24"/>
                    <a:pt x="49" y="36"/>
                  </a:cubicBezTo>
                  <a:cubicBezTo>
                    <a:pt x="41" y="34"/>
                    <a:pt x="32" y="31"/>
                    <a:pt x="24" y="28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0" name="íṥľiḋe">
              <a:extLst>
                <a:ext uri="{FF2B5EF4-FFF2-40B4-BE49-F238E27FC236}">
                  <a16:creationId xmlns:a16="http://schemas.microsoft.com/office/drawing/2014/main" id="{59C449D4-3739-4796-85AE-4D9142C246BD}"/>
                </a:ext>
              </a:extLst>
            </p:cNvPr>
            <p:cNvSpPr/>
            <p:nvPr/>
          </p:nvSpPr>
          <p:spPr bwMode="auto">
            <a:xfrm>
              <a:off x="5644357" y="2103437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2 h 17"/>
                <a:gd name="T6" fmla="*/ 2 w 4"/>
                <a:gd name="T7" fmla="*/ 0 h 17"/>
                <a:gd name="T8" fmla="*/ 4 w 4"/>
                <a:gd name="T9" fmla="*/ 2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1" name="íśḷíḋe">
              <a:extLst>
                <a:ext uri="{FF2B5EF4-FFF2-40B4-BE49-F238E27FC236}">
                  <a16:creationId xmlns:a16="http://schemas.microsoft.com/office/drawing/2014/main" id="{AC07FA0A-6D22-4F4C-AFA8-5FD9281259FC}"/>
                </a:ext>
              </a:extLst>
            </p:cNvPr>
            <p:cNvSpPr/>
            <p:nvPr/>
          </p:nvSpPr>
          <p:spPr bwMode="auto">
            <a:xfrm>
              <a:off x="5644357" y="3051175"/>
              <a:ext cx="46038" cy="192088"/>
            </a:xfrm>
            <a:custGeom>
              <a:avLst/>
              <a:gdLst>
                <a:gd name="T0" fmla="*/ 2 w 4"/>
                <a:gd name="T1" fmla="*/ 17 h 17"/>
                <a:gd name="T2" fmla="*/ 0 w 4"/>
                <a:gd name="T3" fmla="*/ 15 h 17"/>
                <a:gd name="T4" fmla="*/ 0 w 4"/>
                <a:gd name="T5" fmla="*/ 1 h 17"/>
                <a:gd name="T6" fmla="*/ 2 w 4"/>
                <a:gd name="T7" fmla="*/ 0 h 17"/>
                <a:gd name="T8" fmla="*/ 4 w 4"/>
                <a:gd name="T9" fmla="*/ 1 h 17"/>
                <a:gd name="T10" fmla="*/ 4 w 4"/>
                <a:gd name="T11" fmla="*/ 15 h 17"/>
                <a:gd name="T12" fmla="*/ 2 w 4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7">
                  <a:moveTo>
                    <a:pt x="2" y="17"/>
                  </a:moveTo>
                  <a:cubicBezTo>
                    <a:pt x="1" y="17"/>
                    <a:pt x="0" y="16"/>
                    <a:pt x="0" y="1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7"/>
                    <a:pt x="2" y="1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2" name="iṣḻíḋê">
              <a:extLst>
                <a:ext uri="{FF2B5EF4-FFF2-40B4-BE49-F238E27FC236}">
                  <a16:creationId xmlns:a16="http://schemas.microsoft.com/office/drawing/2014/main" id="{580A6D7A-F003-411A-A7B2-E7326421AB52}"/>
                </a:ext>
              </a:extLst>
            </p:cNvPr>
            <p:cNvSpPr/>
            <p:nvPr/>
          </p:nvSpPr>
          <p:spPr bwMode="auto">
            <a:xfrm>
              <a:off x="6039644" y="2655887"/>
              <a:ext cx="190500" cy="34925"/>
            </a:xfrm>
            <a:custGeom>
              <a:avLst/>
              <a:gdLst>
                <a:gd name="T0" fmla="*/ 16 w 17"/>
                <a:gd name="T1" fmla="*/ 3 h 3"/>
                <a:gd name="T2" fmla="*/ 2 w 17"/>
                <a:gd name="T3" fmla="*/ 3 h 3"/>
                <a:gd name="T4" fmla="*/ 0 w 17"/>
                <a:gd name="T5" fmla="*/ 1 h 3"/>
                <a:gd name="T6" fmla="*/ 2 w 17"/>
                <a:gd name="T7" fmla="*/ 0 h 3"/>
                <a:gd name="T8" fmla="*/ 16 w 17"/>
                <a:gd name="T9" fmla="*/ 0 h 3"/>
                <a:gd name="T10" fmla="*/ 17 w 17"/>
                <a:gd name="T11" fmla="*/ 1 h 3"/>
                <a:gd name="T12" fmla="*/ 16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6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1"/>
                  </a:cubicBezTo>
                  <a:cubicBezTo>
                    <a:pt x="17" y="2"/>
                    <a:pt x="17" y="3"/>
                    <a:pt x="16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3" name="iṡļïdè">
              <a:extLst>
                <a:ext uri="{FF2B5EF4-FFF2-40B4-BE49-F238E27FC236}">
                  <a16:creationId xmlns:a16="http://schemas.microsoft.com/office/drawing/2014/main" id="{747F099B-6AB9-4351-8E44-8BC37A938D5B}"/>
                </a:ext>
              </a:extLst>
            </p:cNvPr>
            <p:cNvSpPr/>
            <p:nvPr/>
          </p:nvSpPr>
          <p:spPr bwMode="auto">
            <a:xfrm>
              <a:off x="5104607" y="2655887"/>
              <a:ext cx="190500" cy="34925"/>
            </a:xfrm>
            <a:custGeom>
              <a:avLst/>
              <a:gdLst>
                <a:gd name="T0" fmla="*/ 15 w 17"/>
                <a:gd name="T1" fmla="*/ 3 h 3"/>
                <a:gd name="T2" fmla="*/ 1 w 17"/>
                <a:gd name="T3" fmla="*/ 3 h 3"/>
                <a:gd name="T4" fmla="*/ 0 w 17"/>
                <a:gd name="T5" fmla="*/ 1 h 3"/>
                <a:gd name="T6" fmla="*/ 1 w 17"/>
                <a:gd name="T7" fmla="*/ 0 h 3"/>
                <a:gd name="T8" fmla="*/ 15 w 17"/>
                <a:gd name="T9" fmla="*/ 0 h 3"/>
                <a:gd name="T10" fmla="*/ 17 w 17"/>
                <a:gd name="T11" fmla="*/ 1 h 3"/>
                <a:gd name="T12" fmla="*/ 15 w 17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3">
                  <a:moveTo>
                    <a:pt x="15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0"/>
                    <a:pt x="17" y="1"/>
                  </a:cubicBezTo>
                  <a:cubicBezTo>
                    <a:pt x="17" y="2"/>
                    <a:pt x="16" y="3"/>
                    <a:pt x="15" y="3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4" name="îšľïďê">
              <a:extLst>
                <a:ext uri="{FF2B5EF4-FFF2-40B4-BE49-F238E27FC236}">
                  <a16:creationId xmlns:a16="http://schemas.microsoft.com/office/drawing/2014/main" id="{81F189F6-7AD6-49F0-9CED-B4E7A09B6E2B}"/>
                </a:ext>
              </a:extLst>
            </p:cNvPr>
            <p:cNvSpPr/>
            <p:nvPr/>
          </p:nvSpPr>
          <p:spPr bwMode="auto">
            <a:xfrm>
              <a:off x="5892007" y="3051175"/>
              <a:ext cx="90488" cy="101600"/>
            </a:xfrm>
            <a:custGeom>
              <a:avLst/>
              <a:gdLst>
                <a:gd name="T0" fmla="*/ 6 w 8"/>
                <a:gd name="T1" fmla="*/ 9 h 9"/>
                <a:gd name="T2" fmla="*/ 5 w 8"/>
                <a:gd name="T3" fmla="*/ 8 h 9"/>
                <a:gd name="T4" fmla="*/ 1 w 8"/>
                <a:gd name="T5" fmla="*/ 3 h 9"/>
                <a:gd name="T6" fmla="*/ 1 w 8"/>
                <a:gd name="T7" fmla="*/ 0 h 9"/>
                <a:gd name="T8" fmla="*/ 4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5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8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5" name="iṩḷíḋe">
              <a:extLst>
                <a:ext uri="{FF2B5EF4-FFF2-40B4-BE49-F238E27FC236}">
                  <a16:creationId xmlns:a16="http://schemas.microsoft.com/office/drawing/2014/main" id="{A346ECC6-6F4C-4269-B4EB-B3D66DD3A279}"/>
                </a:ext>
              </a:extLst>
            </p:cNvPr>
            <p:cNvSpPr/>
            <p:nvPr/>
          </p:nvSpPr>
          <p:spPr bwMode="auto">
            <a:xfrm>
              <a:off x="5352257" y="2182812"/>
              <a:ext cx="88900" cy="101600"/>
            </a:xfrm>
            <a:custGeom>
              <a:avLst/>
              <a:gdLst>
                <a:gd name="T0" fmla="*/ 6 w 8"/>
                <a:gd name="T1" fmla="*/ 9 h 9"/>
                <a:gd name="T2" fmla="*/ 4 w 8"/>
                <a:gd name="T3" fmla="*/ 9 h 9"/>
                <a:gd name="T4" fmla="*/ 1 w 8"/>
                <a:gd name="T5" fmla="*/ 3 h 9"/>
                <a:gd name="T6" fmla="*/ 1 w 8"/>
                <a:gd name="T7" fmla="*/ 1 h 9"/>
                <a:gd name="T8" fmla="*/ 3 w 8"/>
                <a:gd name="T9" fmla="*/ 1 h 9"/>
                <a:gd name="T10" fmla="*/ 7 w 8"/>
                <a:gd name="T11" fmla="*/ 7 h 9"/>
                <a:gd name="T12" fmla="*/ 7 w 8"/>
                <a:gd name="T13" fmla="*/ 9 h 9"/>
                <a:gd name="T14" fmla="*/ 6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6" y="9"/>
                  </a:moveTo>
                  <a:cubicBezTo>
                    <a:pt x="5" y="9"/>
                    <a:pt x="5" y="9"/>
                    <a:pt x="4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8"/>
                    <a:pt x="7" y="9"/>
                    <a:pt x="7" y="9"/>
                  </a:cubicBezTo>
                  <a:cubicBezTo>
                    <a:pt x="6" y="9"/>
                    <a:pt x="6" y="9"/>
                    <a:pt x="6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6" name="ïsliḍê">
              <a:extLst>
                <a:ext uri="{FF2B5EF4-FFF2-40B4-BE49-F238E27FC236}">
                  <a16:creationId xmlns:a16="http://schemas.microsoft.com/office/drawing/2014/main" id="{E43E99B2-CD26-4EB9-91FC-9233D6154856}"/>
                </a:ext>
              </a:extLst>
            </p:cNvPr>
            <p:cNvSpPr/>
            <p:nvPr/>
          </p:nvSpPr>
          <p:spPr bwMode="auto">
            <a:xfrm>
              <a:off x="6061869" y="2882900"/>
              <a:ext cx="101600" cy="77788"/>
            </a:xfrm>
            <a:custGeom>
              <a:avLst/>
              <a:gdLst>
                <a:gd name="T0" fmla="*/ 8 w 9"/>
                <a:gd name="T1" fmla="*/ 7 h 7"/>
                <a:gd name="T2" fmla="*/ 7 w 9"/>
                <a:gd name="T3" fmla="*/ 7 h 7"/>
                <a:gd name="T4" fmla="*/ 1 w 9"/>
                <a:gd name="T5" fmla="*/ 3 h 7"/>
                <a:gd name="T6" fmla="*/ 0 w 9"/>
                <a:gd name="T7" fmla="*/ 1 h 7"/>
                <a:gd name="T8" fmla="*/ 2 w 9"/>
                <a:gd name="T9" fmla="*/ 0 h 7"/>
                <a:gd name="T10" fmla="*/ 8 w 9"/>
                <a:gd name="T11" fmla="*/ 4 h 7"/>
                <a:gd name="T12" fmla="*/ 9 w 9"/>
                <a:gd name="T13" fmla="*/ 6 h 7"/>
                <a:gd name="T14" fmla="*/ 8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8" y="7"/>
                  </a:moveTo>
                  <a:cubicBezTo>
                    <a:pt x="7" y="7"/>
                    <a:pt x="7" y="7"/>
                    <a:pt x="7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7" name="íṥliḑè">
              <a:extLst>
                <a:ext uri="{FF2B5EF4-FFF2-40B4-BE49-F238E27FC236}">
                  <a16:creationId xmlns:a16="http://schemas.microsoft.com/office/drawing/2014/main" id="{31E9FE69-54F7-43CE-973C-7D374F948940}"/>
                </a:ext>
              </a:extLst>
            </p:cNvPr>
            <p:cNvSpPr/>
            <p:nvPr/>
          </p:nvSpPr>
          <p:spPr bwMode="auto">
            <a:xfrm>
              <a:off x="5171282" y="2386012"/>
              <a:ext cx="101600" cy="66675"/>
            </a:xfrm>
            <a:custGeom>
              <a:avLst/>
              <a:gdLst>
                <a:gd name="T0" fmla="*/ 8 w 9"/>
                <a:gd name="T1" fmla="*/ 6 h 6"/>
                <a:gd name="T2" fmla="*/ 7 w 9"/>
                <a:gd name="T3" fmla="*/ 6 h 6"/>
                <a:gd name="T4" fmla="*/ 1 w 9"/>
                <a:gd name="T5" fmla="*/ 3 h 6"/>
                <a:gd name="T6" fmla="*/ 0 w 9"/>
                <a:gd name="T7" fmla="*/ 1 h 6"/>
                <a:gd name="T8" fmla="*/ 2 w 9"/>
                <a:gd name="T9" fmla="*/ 0 h 6"/>
                <a:gd name="T10" fmla="*/ 8 w 9"/>
                <a:gd name="T11" fmla="*/ 3 h 6"/>
                <a:gd name="T12" fmla="*/ 9 w 9"/>
                <a:gd name="T13" fmla="*/ 6 h 6"/>
                <a:gd name="T14" fmla="*/ 8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8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9" y="6"/>
                  </a:cubicBezTo>
                  <a:cubicBezTo>
                    <a:pt x="9" y="6"/>
                    <a:pt x="8" y="6"/>
                    <a:pt x="8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8" name="ïṧlïďè">
              <a:extLst>
                <a:ext uri="{FF2B5EF4-FFF2-40B4-BE49-F238E27FC236}">
                  <a16:creationId xmlns:a16="http://schemas.microsoft.com/office/drawing/2014/main" id="{5057E6EA-738F-46B4-A39E-710ECDFDFA5F}"/>
                </a:ext>
              </a:extLst>
            </p:cNvPr>
            <p:cNvSpPr/>
            <p:nvPr/>
          </p:nvSpPr>
          <p:spPr bwMode="auto">
            <a:xfrm>
              <a:off x="5352257" y="3051175"/>
              <a:ext cx="88900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4 w 8"/>
                <a:gd name="T7" fmla="*/ 1 h 9"/>
                <a:gd name="T8" fmla="*/ 7 w 8"/>
                <a:gd name="T9" fmla="*/ 0 h 9"/>
                <a:gd name="T10" fmla="*/ 7 w 8"/>
                <a:gd name="T11" fmla="*/ 3 h 9"/>
                <a:gd name="T12" fmla="*/ 3 w 8"/>
                <a:gd name="T13" fmla="*/ 8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1"/>
                    <a:pt x="8" y="2"/>
                    <a:pt x="7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9" name="îṡļïḑè">
              <a:extLst>
                <a:ext uri="{FF2B5EF4-FFF2-40B4-BE49-F238E27FC236}">
                  <a16:creationId xmlns:a16="http://schemas.microsoft.com/office/drawing/2014/main" id="{ADAA4C36-B2DC-41C4-8478-C9821C99E62D}"/>
                </a:ext>
              </a:extLst>
            </p:cNvPr>
            <p:cNvSpPr/>
            <p:nvPr/>
          </p:nvSpPr>
          <p:spPr bwMode="auto">
            <a:xfrm>
              <a:off x="5892007" y="2182812"/>
              <a:ext cx="90488" cy="101600"/>
            </a:xfrm>
            <a:custGeom>
              <a:avLst/>
              <a:gdLst>
                <a:gd name="T0" fmla="*/ 2 w 8"/>
                <a:gd name="T1" fmla="*/ 9 h 9"/>
                <a:gd name="T2" fmla="*/ 1 w 8"/>
                <a:gd name="T3" fmla="*/ 9 h 9"/>
                <a:gd name="T4" fmla="*/ 1 w 8"/>
                <a:gd name="T5" fmla="*/ 7 h 9"/>
                <a:gd name="T6" fmla="*/ 5 w 8"/>
                <a:gd name="T7" fmla="*/ 1 h 9"/>
                <a:gd name="T8" fmla="*/ 7 w 8"/>
                <a:gd name="T9" fmla="*/ 1 h 9"/>
                <a:gd name="T10" fmla="*/ 7 w 8"/>
                <a:gd name="T11" fmla="*/ 3 h 9"/>
                <a:gd name="T12" fmla="*/ 4 w 8"/>
                <a:gd name="T13" fmla="*/ 9 h 9"/>
                <a:gd name="T14" fmla="*/ 2 w 8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9">
                  <a:moveTo>
                    <a:pt x="2" y="9"/>
                  </a:moveTo>
                  <a:cubicBezTo>
                    <a:pt x="2" y="9"/>
                    <a:pt x="2" y="9"/>
                    <a:pt x="1" y="9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8" y="1"/>
                    <a:pt x="8" y="2"/>
                    <a:pt x="7" y="3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0" name="ïṩľïḍê">
              <a:extLst>
                <a:ext uri="{FF2B5EF4-FFF2-40B4-BE49-F238E27FC236}">
                  <a16:creationId xmlns:a16="http://schemas.microsoft.com/office/drawing/2014/main" id="{D1993D3D-9913-46B4-831F-EED5157ED2F0}"/>
                </a:ext>
              </a:extLst>
            </p:cNvPr>
            <p:cNvSpPr/>
            <p:nvPr/>
          </p:nvSpPr>
          <p:spPr bwMode="auto">
            <a:xfrm>
              <a:off x="5171282" y="2882900"/>
              <a:ext cx="101600" cy="77788"/>
            </a:xfrm>
            <a:custGeom>
              <a:avLst/>
              <a:gdLst>
                <a:gd name="T0" fmla="*/ 2 w 9"/>
                <a:gd name="T1" fmla="*/ 7 h 7"/>
                <a:gd name="T2" fmla="*/ 0 w 9"/>
                <a:gd name="T3" fmla="*/ 6 h 7"/>
                <a:gd name="T4" fmla="*/ 1 w 9"/>
                <a:gd name="T5" fmla="*/ 4 h 7"/>
                <a:gd name="T6" fmla="*/ 7 w 9"/>
                <a:gd name="T7" fmla="*/ 0 h 7"/>
                <a:gd name="T8" fmla="*/ 9 w 9"/>
                <a:gd name="T9" fmla="*/ 1 h 7"/>
                <a:gd name="T10" fmla="*/ 8 w 9"/>
                <a:gd name="T11" fmla="*/ 3 h 7"/>
                <a:gd name="T12" fmla="*/ 2 w 9"/>
                <a:gd name="T13" fmla="*/ 7 h 7"/>
                <a:gd name="T14" fmla="*/ 2 w 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2" y="7"/>
                  </a:moveTo>
                  <a:cubicBezTo>
                    <a:pt x="1" y="7"/>
                    <a:pt x="0" y="6"/>
                    <a:pt x="0" y="6"/>
                  </a:cubicBezTo>
                  <a:cubicBezTo>
                    <a:pt x="0" y="5"/>
                    <a:pt x="0" y="4"/>
                    <a:pt x="1" y="4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1" name="íṥľïḑe">
              <a:extLst>
                <a:ext uri="{FF2B5EF4-FFF2-40B4-BE49-F238E27FC236}">
                  <a16:creationId xmlns:a16="http://schemas.microsoft.com/office/drawing/2014/main" id="{D2CA965D-831E-45D6-91A8-45CE1D98A8E7}"/>
                </a:ext>
              </a:extLst>
            </p:cNvPr>
            <p:cNvSpPr/>
            <p:nvPr/>
          </p:nvSpPr>
          <p:spPr bwMode="auto">
            <a:xfrm>
              <a:off x="6061869" y="2386012"/>
              <a:ext cx="101600" cy="66675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6 h 6"/>
                <a:gd name="T4" fmla="*/ 1 w 9"/>
                <a:gd name="T5" fmla="*/ 3 h 6"/>
                <a:gd name="T6" fmla="*/ 7 w 9"/>
                <a:gd name="T7" fmla="*/ 0 h 6"/>
                <a:gd name="T8" fmla="*/ 9 w 9"/>
                <a:gd name="T9" fmla="*/ 1 h 6"/>
                <a:gd name="T10" fmla="*/ 8 w 9"/>
                <a:gd name="T11" fmla="*/ 3 h 6"/>
                <a:gd name="T12" fmla="*/ 2 w 9"/>
                <a:gd name="T13" fmla="*/ 6 h 6"/>
                <a:gd name="T14" fmla="*/ 2 w 9"/>
                <a:gd name="T1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9" y="1"/>
                    <a:pt x="9" y="2"/>
                    <a:pt x="8" y="3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2" name="îSḻîḍè">
              <a:extLst>
                <a:ext uri="{FF2B5EF4-FFF2-40B4-BE49-F238E27FC236}">
                  <a16:creationId xmlns:a16="http://schemas.microsoft.com/office/drawing/2014/main" id="{7107321D-CABE-43A6-B5F0-0DB06398B820}"/>
                </a:ext>
              </a:extLst>
            </p:cNvPr>
            <p:cNvSpPr/>
            <p:nvPr/>
          </p:nvSpPr>
          <p:spPr bwMode="auto">
            <a:xfrm>
              <a:off x="5633244" y="2216150"/>
              <a:ext cx="68263" cy="450850"/>
            </a:xfrm>
            <a:custGeom>
              <a:avLst/>
              <a:gdLst>
                <a:gd name="T0" fmla="*/ 0 w 43"/>
                <a:gd name="T1" fmla="*/ 284 h 284"/>
                <a:gd name="T2" fmla="*/ 21 w 43"/>
                <a:gd name="T3" fmla="*/ 0 h 284"/>
                <a:gd name="T4" fmla="*/ 43 w 43"/>
                <a:gd name="T5" fmla="*/ 284 h 284"/>
                <a:gd name="T6" fmla="*/ 0 w 43"/>
                <a:gd name="T7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284">
                  <a:moveTo>
                    <a:pt x="0" y="284"/>
                  </a:moveTo>
                  <a:lnTo>
                    <a:pt x="21" y="0"/>
                  </a:lnTo>
                  <a:lnTo>
                    <a:pt x="43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3" name="iṡľide">
              <a:extLst>
                <a:ext uri="{FF2B5EF4-FFF2-40B4-BE49-F238E27FC236}">
                  <a16:creationId xmlns:a16="http://schemas.microsoft.com/office/drawing/2014/main" id="{7C71ED1C-93D6-4622-A3AE-EDCEF62B195C}"/>
                </a:ext>
              </a:extLst>
            </p:cNvPr>
            <p:cNvSpPr/>
            <p:nvPr/>
          </p:nvSpPr>
          <p:spPr bwMode="auto">
            <a:xfrm>
              <a:off x="5666582" y="2679700"/>
              <a:ext cx="192088" cy="203200"/>
            </a:xfrm>
            <a:custGeom>
              <a:avLst/>
              <a:gdLst>
                <a:gd name="T0" fmla="*/ 29 w 121"/>
                <a:gd name="T1" fmla="*/ 0 h 128"/>
                <a:gd name="T2" fmla="*/ 121 w 121"/>
                <a:gd name="T3" fmla="*/ 128 h 128"/>
                <a:gd name="T4" fmla="*/ 0 w 121"/>
                <a:gd name="T5" fmla="*/ 28 h 128"/>
                <a:gd name="T6" fmla="*/ 29 w 12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8">
                  <a:moveTo>
                    <a:pt x="29" y="0"/>
                  </a:moveTo>
                  <a:lnTo>
                    <a:pt x="121" y="128"/>
                  </a:lnTo>
                  <a:lnTo>
                    <a:pt x="0" y="2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4" name="î$ľíďê">
              <a:extLst>
                <a:ext uri="{FF2B5EF4-FFF2-40B4-BE49-F238E27FC236}">
                  <a16:creationId xmlns:a16="http://schemas.microsoft.com/office/drawing/2014/main" id="{926018C5-F3E2-4C53-940B-5DF087EDC451}"/>
                </a:ext>
              </a:extLst>
            </p:cNvPr>
            <p:cNvSpPr/>
            <p:nvPr/>
          </p:nvSpPr>
          <p:spPr bwMode="auto">
            <a:xfrm>
              <a:off x="5611019" y="2611437"/>
              <a:ext cx="112713" cy="123825"/>
            </a:xfrm>
            <a:prstGeom prst="ellipse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25" name="组合 524">
            <a:extLst>
              <a:ext uri="{FF2B5EF4-FFF2-40B4-BE49-F238E27FC236}">
                <a16:creationId xmlns:a16="http://schemas.microsoft.com/office/drawing/2014/main" id="{2ED03AD5-4C54-4E95-85D7-06DC38ED7110}"/>
              </a:ext>
            </a:extLst>
          </p:cNvPr>
          <p:cNvGrpSpPr/>
          <p:nvPr/>
        </p:nvGrpSpPr>
        <p:grpSpPr>
          <a:xfrm>
            <a:off x="2744505" y="5140185"/>
            <a:ext cx="2270072" cy="1323644"/>
            <a:chOff x="2744505" y="5140185"/>
            <a:chExt cx="2270072" cy="1323644"/>
          </a:xfrm>
        </p:grpSpPr>
        <p:grpSp>
          <p:nvGrpSpPr>
            <p:cNvPr id="475" name="1449a2d3-68c2-4ff3-84b2-46e8c40bba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id="{799DB854-6D4A-431E-BB7E-558A1223F9EE}"/>
                </a:ext>
              </a:extLst>
            </p:cNvPr>
            <p:cNvGrpSpPr>
              <a:grpSpLocks noChangeAspect="1"/>
            </p:cNvGrpSpPr>
            <p:nvPr>
              <p:custDataLst>
                <p:tags r:id="rId3"/>
              </p:custDataLst>
            </p:nvPr>
          </p:nvGrpSpPr>
          <p:grpSpPr>
            <a:xfrm>
              <a:off x="3466826" y="5140185"/>
              <a:ext cx="1547751" cy="1308294"/>
              <a:chOff x="3771900" y="1678485"/>
              <a:chExt cx="4648201" cy="3929063"/>
            </a:xfrm>
          </p:grpSpPr>
          <p:sp>
            <p:nvSpPr>
              <p:cNvPr id="476" name="îṧḻíḋê">
                <a:extLst>
                  <a:ext uri="{FF2B5EF4-FFF2-40B4-BE49-F238E27FC236}">
                    <a16:creationId xmlns:a16="http://schemas.microsoft.com/office/drawing/2014/main" id="{3DE341F7-6BA5-43D2-8479-A6A386DCBA1A}"/>
                  </a:ext>
                </a:extLst>
              </p:cNvPr>
              <p:cNvSpPr/>
              <p:nvPr/>
            </p:nvSpPr>
            <p:spPr bwMode="auto">
              <a:xfrm>
                <a:off x="3771900" y="2169023"/>
                <a:ext cx="947738" cy="3438525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íŝḷíḓé">
                <a:extLst>
                  <a:ext uri="{FF2B5EF4-FFF2-40B4-BE49-F238E27FC236}">
                    <a16:creationId xmlns:a16="http://schemas.microsoft.com/office/drawing/2014/main" id="{AFE4C39A-DE91-4F02-979B-04F6F655758D}"/>
                  </a:ext>
                </a:extLst>
              </p:cNvPr>
              <p:cNvSpPr/>
              <p:nvPr/>
            </p:nvSpPr>
            <p:spPr bwMode="auto">
              <a:xfrm>
                <a:off x="3771900" y="2648448"/>
                <a:ext cx="947738" cy="755650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iṡḷîḍè">
                <a:extLst>
                  <a:ext uri="{FF2B5EF4-FFF2-40B4-BE49-F238E27FC236}">
                    <a16:creationId xmlns:a16="http://schemas.microsoft.com/office/drawing/2014/main" id="{7E44553D-DCDC-401F-91EE-B13A74CFBB75}"/>
                  </a:ext>
                </a:extLst>
              </p:cNvPr>
              <p:cNvSpPr/>
              <p:nvPr/>
            </p:nvSpPr>
            <p:spPr bwMode="auto">
              <a:xfrm>
                <a:off x="3956050" y="4893173"/>
                <a:ext cx="581025" cy="327025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ïş1ïḑé">
                <a:extLst>
                  <a:ext uri="{FF2B5EF4-FFF2-40B4-BE49-F238E27FC236}">
                    <a16:creationId xmlns:a16="http://schemas.microsoft.com/office/drawing/2014/main" id="{3FA02C1C-C3D3-4478-A3C0-F8627C3EFA02}"/>
                  </a:ext>
                </a:extLst>
              </p:cNvPr>
              <p:cNvSpPr/>
              <p:nvPr/>
            </p:nvSpPr>
            <p:spPr bwMode="auto">
              <a:xfrm>
                <a:off x="3771900" y="3443785"/>
                <a:ext cx="947738" cy="61913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ïṣľidè">
                <a:extLst>
                  <a:ext uri="{FF2B5EF4-FFF2-40B4-BE49-F238E27FC236}">
                    <a16:creationId xmlns:a16="http://schemas.microsoft.com/office/drawing/2014/main" id="{DF3FFBAA-9FB2-4085-85B3-A5E996DC3418}"/>
                  </a:ext>
                </a:extLst>
              </p:cNvPr>
              <p:cNvSpPr/>
              <p:nvPr/>
            </p:nvSpPr>
            <p:spPr bwMode="auto">
              <a:xfrm>
                <a:off x="3771900" y="2535735"/>
                <a:ext cx="947738" cy="61913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íSlïḍé">
                <a:extLst>
                  <a:ext uri="{FF2B5EF4-FFF2-40B4-BE49-F238E27FC236}">
                    <a16:creationId xmlns:a16="http://schemas.microsoft.com/office/drawing/2014/main" id="{FD2B6FA7-1A55-47A2-9FE8-4B607B2BC04B}"/>
                  </a:ext>
                </a:extLst>
              </p:cNvPr>
              <p:cNvSpPr/>
              <p:nvPr/>
            </p:nvSpPr>
            <p:spPr bwMode="auto">
              <a:xfrm>
                <a:off x="3995738" y="2811960"/>
                <a:ext cx="500063" cy="377825"/>
              </a:xfrm>
              <a:custGeom>
                <a:avLst/>
                <a:gdLst>
                  <a:gd name="T0" fmla="*/ 40 w 49"/>
                  <a:gd name="T1" fmla="*/ 6 h 37"/>
                  <a:gd name="T2" fmla="*/ 24 w 49"/>
                  <a:gd name="T3" fmla="*/ 13 h 37"/>
                  <a:gd name="T4" fmla="*/ 8 w 49"/>
                  <a:gd name="T5" fmla="*/ 6 h 37"/>
                  <a:gd name="T6" fmla="*/ 11 w 49"/>
                  <a:gd name="T7" fmla="*/ 27 h 37"/>
                  <a:gd name="T8" fmla="*/ 24 w 49"/>
                  <a:gd name="T9" fmla="*/ 37 h 37"/>
                  <a:gd name="T10" fmla="*/ 37 w 49"/>
                  <a:gd name="T11" fmla="*/ 27 h 37"/>
                  <a:gd name="T12" fmla="*/ 40 w 49"/>
                  <a:gd name="T13" fmla="*/ 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37">
                    <a:moveTo>
                      <a:pt x="40" y="6"/>
                    </a:moveTo>
                    <a:cubicBezTo>
                      <a:pt x="32" y="0"/>
                      <a:pt x="24" y="11"/>
                      <a:pt x="24" y="13"/>
                    </a:cubicBezTo>
                    <a:cubicBezTo>
                      <a:pt x="24" y="11"/>
                      <a:pt x="16" y="0"/>
                      <a:pt x="8" y="6"/>
                    </a:cubicBezTo>
                    <a:cubicBezTo>
                      <a:pt x="0" y="13"/>
                      <a:pt x="6" y="23"/>
                      <a:pt x="11" y="27"/>
                    </a:cubicBezTo>
                    <a:cubicBezTo>
                      <a:pt x="14" y="29"/>
                      <a:pt x="24" y="37"/>
                      <a:pt x="24" y="37"/>
                    </a:cubicBezTo>
                    <a:cubicBezTo>
                      <a:pt x="24" y="37"/>
                      <a:pt x="35" y="29"/>
                      <a:pt x="37" y="27"/>
                    </a:cubicBezTo>
                    <a:cubicBezTo>
                      <a:pt x="42" y="23"/>
                      <a:pt x="49" y="13"/>
                      <a:pt x="4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îṣļiḓê">
                <a:extLst>
                  <a:ext uri="{FF2B5EF4-FFF2-40B4-BE49-F238E27FC236}">
                    <a16:creationId xmlns:a16="http://schemas.microsoft.com/office/drawing/2014/main" id="{C46718BF-A6A1-4F77-B09B-0B3CBA506CB1}"/>
                  </a:ext>
                </a:extLst>
              </p:cNvPr>
              <p:cNvSpPr/>
              <p:nvPr/>
            </p:nvSpPr>
            <p:spPr bwMode="auto">
              <a:xfrm>
                <a:off x="4760913" y="1678485"/>
                <a:ext cx="509588" cy="3929063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íšḷïḋê">
                <a:extLst>
                  <a:ext uri="{FF2B5EF4-FFF2-40B4-BE49-F238E27FC236}">
                    <a16:creationId xmlns:a16="http://schemas.microsoft.com/office/drawing/2014/main" id="{06853336-5CD0-4B13-893A-BB46A6A187A2}"/>
                  </a:ext>
                </a:extLst>
              </p:cNvPr>
              <p:cNvSpPr/>
              <p:nvPr/>
            </p:nvSpPr>
            <p:spPr bwMode="auto">
              <a:xfrm>
                <a:off x="4883150" y="1883273"/>
                <a:ext cx="265113" cy="2000250"/>
              </a:xfrm>
              <a:custGeom>
                <a:avLst/>
                <a:gdLst>
                  <a:gd name="T0" fmla="*/ 26 w 26"/>
                  <a:gd name="T1" fmla="*/ 193 h 196"/>
                  <a:gd name="T2" fmla="*/ 24 w 26"/>
                  <a:gd name="T3" fmla="*/ 196 h 196"/>
                  <a:gd name="T4" fmla="*/ 3 w 26"/>
                  <a:gd name="T5" fmla="*/ 196 h 196"/>
                  <a:gd name="T6" fmla="*/ 0 w 26"/>
                  <a:gd name="T7" fmla="*/ 193 h 196"/>
                  <a:gd name="T8" fmla="*/ 0 w 26"/>
                  <a:gd name="T9" fmla="*/ 3 h 196"/>
                  <a:gd name="T10" fmla="*/ 3 w 26"/>
                  <a:gd name="T11" fmla="*/ 0 h 196"/>
                  <a:gd name="T12" fmla="*/ 24 w 26"/>
                  <a:gd name="T13" fmla="*/ 0 h 196"/>
                  <a:gd name="T14" fmla="*/ 26 w 26"/>
                  <a:gd name="T15" fmla="*/ 3 h 196"/>
                  <a:gd name="T16" fmla="*/ 26 w 26"/>
                  <a:gd name="T17" fmla="*/ 193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96">
                    <a:moveTo>
                      <a:pt x="26" y="193"/>
                    </a:moveTo>
                    <a:cubicBezTo>
                      <a:pt x="26" y="195"/>
                      <a:pt x="25" y="196"/>
                      <a:pt x="24" y="196"/>
                    </a:cubicBezTo>
                    <a:cubicBezTo>
                      <a:pt x="3" y="196"/>
                      <a:pt x="3" y="196"/>
                      <a:pt x="3" y="196"/>
                    </a:cubicBezTo>
                    <a:cubicBezTo>
                      <a:pt x="2" y="196"/>
                      <a:pt x="0" y="195"/>
                      <a:pt x="0" y="19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6" y="1"/>
                      <a:pt x="26" y="3"/>
                    </a:cubicBezTo>
                    <a:lnTo>
                      <a:pt x="26" y="193"/>
                    </a:lnTo>
                    <a:close/>
                  </a:path>
                </a:pathLst>
              </a:cu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iś1ïdê">
                <a:extLst>
                  <a:ext uri="{FF2B5EF4-FFF2-40B4-BE49-F238E27FC236}">
                    <a16:creationId xmlns:a16="http://schemas.microsoft.com/office/drawing/2014/main" id="{C51DE1B4-C38B-4392-9351-B055B5D3248E}"/>
                  </a:ext>
                </a:extLst>
              </p:cNvPr>
              <p:cNvSpPr/>
              <p:nvPr/>
            </p:nvSpPr>
            <p:spPr bwMode="auto">
              <a:xfrm>
                <a:off x="4883150" y="5056685"/>
                <a:ext cx="265113" cy="357188"/>
              </a:xfrm>
              <a:prstGeom prst="ellipse">
                <a:avLst/>
              </a:pr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iṣlíḍé">
                <a:extLst>
                  <a:ext uri="{FF2B5EF4-FFF2-40B4-BE49-F238E27FC236}">
                    <a16:creationId xmlns:a16="http://schemas.microsoft.com/office/drawing/2014/main" id="{090DCCF9-34ED-41D8-9BF3-80E91BF60B2C}"/>
                  </a:ext>
                </a:extLst>
              </p:cNvPr>
              <p:cNvSpPr/>
              <p:nvPr/>
            </p:nvSpPr>
            <p:spPr bwMode="auto">
              <a:xfrm>
                <a:off x="6697663" y="2300785"/>
                <a:ext cx="712788" cy="2755900"/>
              </a:xfrm>
              <a:custGeom>
                <a:avLst/>
                <a:gdLst>
                  <a:gd name="T0" fmla="*/ 449 w 449"/>
                  <a:gd name="T1" fmla="*/ 1704 h 1736"/>
                  <a:gd name="T2" fmla="*/ 250 w 449"/>
                  <a:gd name="T3" fmla="*/ 1736 h 1736"/>
                  <a:gd name="T4" fmla="*/ 0 w 449"/>
                  <a:gd name="T5" fmla="*/ 26 h 1736"/>
                  <a:gd name="T6" fmla="*/ 199 w 449"/>
                  <a:gd name="T7" fmla="*/ 0 h 1736"/>
                  <a:gd name="T8" fmla="*/ 449 w 449"/>
                  <a:gd name="T9" fmla="*/ 1704 h 1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" h="1736">
                    <a:moveTo>
                      <a:pt x="449" y="1704"/>
                    </a:moveTo>
                    <a:lnTo>
                      <a:pt x="250" y="1736"/>
                    </a:lnTo>
                    <a:lnTo>
                      <a:pt x="0" y="26"/>
                    </a:lnTo>
                    <a:lnTo>
                      <a:pt x="199" y="0"/>
                    </a:lnTo>
                    <a:lnTo>
                      <a:pt x="449" y="1704"/>
                    </a:lnTo>
                    <a:close/>
                  </a:path>
                </a:pathLst>
              </a:cu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îṩļíďé">
                <a:extLst>
                  <a:ext uri="{FF2B5EF4-FFF2-40B4-BE49-F238E27FC236}">
                    <a16:creationId xmlns:a16="http://schemas.microsoft.com/office/drawing/2014/main" id="{F32C4421-327D-4EA6-9452-2894657A3D5A}"/>
                  </a:ext>
                </a:extLst>
              </p:cNvPr>
              <p:cNvSpPr/>
              <p:nvPr/>
            </p:nvSpPr>
            <p:spPr bwMode="auto">
              <a:xfrm>
                <a:off x="6718300" y="2413498"/>
                <a:ext cx="447675" cy="969963"/>
              </a:xfrm>
              <a:custGeom>
                <a:avLst/>
                <a:gdLst>
                  <a:gd name="T0" fmla="*/ 282 w 282"/>
                  <a:gd name="T1" fmla="*/ 579 h 611"/>
                  <a:gd name="T2" fmla="*/ 83 w 282"/>
                  <a:gd name="T3" fmla="*/ 611 h 611"/>
                  <a:gd name="T4" fmla="*/ 0 w 282"/>
                  <a:gd name="T5" fmla="*/ 26 h 611"/>
                  <a:gd name="T6" fmla="*/ 199 w 282"/>
                  <a:gd name="T7" fmla="*/ 0 h 611"/>
                  <a:gd name="T8" fmla="*/ 282 w 282"/>
                  <a:gd name="T9" fmla="*/ 579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2" h="611">
                    <a:moveTo>
                      <a:pt x="282" y="579"/>
                    </a:moveTo>
                    <a:lnTo>
                      <a:pt x="83" y="611"/>
                    </a:lnTo>
                    <a:lnTo>
                      <a:pt x="0" y="26"/>
                    </a:lnTo>
                    <a:lnTo>
                      <a:pt x="199" y="0"/>
                    </a:lnTo>
                    <a:lnTo>
                      <a:pt x="282" y="579"/>
                    </a:lnTo>
                    <a:close/>
                  </a:path>
                </a:pathLst>
              </a:cu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í$1idé">
                <a:extLst>
                  <a:ext uri="{FF2B5EF4-FFF2-40B4-BE49-F238E27FC236}">
                    <a16:creationId xmlns:a16="http://schemas.microsoft.com/office/drawing/2014/main" id="{F1C0D220-6E73-445B-A394-FAAACE6A1363}"/>
                  </a:ext>
                </a:extLst>
              </p:cNvPr>
              <p:cNvSpPr/>
              <p:nvPr/>
            </p:nvSpPr>
            <p:spPr bwMode="auto">
              <a:xfrm>
                <a:off x="6799263" y="3015160"/>
                <a:ext cx="336550" cy="163513"/>
              </a:xfrm>
              <a:custGeom>
                <a:avLst/>
                <a:gdLst>
                  <a:gd name="T0" fmla="*/ 13 w 212"/>
                  <a:gd name="T1" fmla="*/ 103 h 103"/>
                  <a:gd name="T2" fmla="*/ 212 w 212"/>
                  <a:gd name="T3" fmla="*/ 71 h 103"/>
                  <a:gd name="T4" fmla="*/ 206 w 212"/>
                  <a:gd name="T5" fmla="*/ 0 h 103"/>
                  <a:gd name="T6" fmla="*/ 0 w 212"/>
                  <a:gd name="T7" fmla="*/ 26 h 103"/>
                  <a:gd name="T8" fmla="*/ 13 w 212"/>
                  <a:gd name="T9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03">
                    <a:moveTo>
                      <a:pt x="13" y="103"/>
                    </a:moveTo>
                    <a:lnTo>
                      <a:pt x="212" y="71"/>
                    </a:lnTo>
                    <a:lnTo>
                      <a:pt x="206" y="0"/>
                    </a:lnTo>
                    <a:lnTo>
                      <a:pt x="0" y="26"/>
                    </a:lnTo>
                    <a:lnTo>
                      <a:pt x="13" y="103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ïṣliḑé">
                <a:extLst>
                  <a:ext uri="{FF2B5EF4-FFF2-40B4-BE49-F238E27FC236}">
                    <a16:creationId xmlns:a16="http://schemas.microsoft.com/office/drawing/2014/main" id="{305C7E8B-4029-4576-A0E3-A2DEF89A423D}"/>
                  </a:ext>
                </a:extLst>
              </p:cNvPr>
              <p:cNvSpPr/>
              <p:nvPr/>
            </p:nvSpPr>
            <p:spPr bwMode="auto">
              <a:xfrm>
                <a:off x="6748463" y="2627810"/>
                <a:ext cx="357188" cy="347663"/>
              </a:xfrm>
              <a:custGeom>
                <a:avLst/>
                <a:gdLst>
                  <a:gd name="T0" fmla="*/ 26 w 225"/>
                  <a:gd name="T1" fmla="*/ 219 h 219"/>
                  <a:gd name="T2" fmla="*/ 225 w 225"/>
                  <a:gd name="T3" fmla="*/ 186 h 219"/>
                  <a:gd name="T4" fmla="*/ 199 w 225"/>
                  <a:gd name="T5" fmla="*/ 0 h 219"/>
                  <a:gd name="T6" fmla="*/ 0 w 225"/>
                  <a:gd name="T7" fmla="*/ 26 h 219"/>
                  <a:gd name="T8" fmla="*/ 26 w 225"/>
                  <a:gd name="T9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219">
                    <a:moveTo>
                      <a:pt x="26" y="219"/>
                    </a:moveTo>
                    <a:lnTo>
                      <a:pt x="225" y="186"/>
                    </a:lnTo>
                    <a:lnTo>
                      <a:pt x="199" y="0"/>
                    </a:lnTo>
                    <a:lnTo>
                      <a:pt x="0" y="26"/>
                    </a:lnTo>
                    <a:lnTo>
                      <a:pt x="26" y="219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iSľíďê">
                <a:extLst>
                  <a:ext uri="{FF2B5EF4-FFF2-40B4-BE49-F238E27FC236}">
                    <a16:creationId xmlns:a16="http://schemas.microsoft.com/office/drawing/2014/main" id="{DAFFB0D7-212A-4681-93F8-027EFD4CB071}"/>
                  </a:ext>
                </a:extLst>
              </p:cNvPr>
              <p:cNvSpPr/>
              <p:nvPr/>
            </p:nvSpPr>
            <p:spPr bwMode="auto">
              <a:xfrm>
                <a:off x="7075488" y="2443660"/>
                <a:ext cx="1120775" cy="2592388"/>
              </a:xfrm>
              <a:custGeom>
                <a:avLst/>
                <a:gdLst>
                  <a:gd name="T0" fmla="*/ 706 w 706"/>
                  <a:gd name="T1" fmla="*/ 1556 h 1633"/>
                  <a:gd name="T2" fmla="*/ 449 w 706"/>
                  <a:gd name="T3" fmla="*/ 1633 h 1633"/>
                  <a:gd name="T4" fmla="*/ 0 w 706"/>
                  <a:gd name="T5" fmla="*/ 78 h 1633"/>
                  <a:gd name="T6" fmla="*/ 256 w 706"/>
                  <a:gd name="T7" fmla="*/ 0 h 1633"/>
                  <a:gd name="T8" fmla="*/ 706 w 706"/>
                  <a:gd name="T9" fmla="*/ 1556 h 1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6" h="1633">
                    <a:moveTo>
                      <a:pt x="706" y="1556"/>
                    </a:moveTo>
                    <a:lnTo>
                      <a:pt x="449" y="1633"/>
                    </a:lnTo>
                    <a:lnTo>
                      <a:pt x="0" y="78"/>
                    </a:lnTo>
                    <a:lnTo>
                      <a:pt x="256" y="0"/>
                    </a:lnTo>
                    <a:lnTo>
                      <a:pt x="706" y="1556"/>
                    </a:lnTo>
                    <a:close/>
                  </a:path>
                </a:pathLst>
              </a:cu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íṣḻíḓê">
                <a:extLst>
                  <a:ext uri="{FF2B5EF4-FFF2-40B4-BE49-F238E27FC236}">
                    <a16:creationId xmlns:a16="http://schemas.microsoft.com/office/drawing/2014/main" id="{A5633D96-A820-4914-9835-C472D9EA3F67}"/>
                  </a:ext>
                </a:extLst>
              </p:cNvPr>
              <p:cNvSpPr/>
              <p:nvPr/>
            </p:nvSpPr>
            <p:spPr bwMode="auto">
              <a:xfrm>
                <a:off x="7543800" y="4077198"/>
                <a:ext cx="652463" cy="958850"/>
              </a:xfrm>
              <a:custGeom>
                <a:avLst/>
                <a:gdLst>
                  <a:gd name="T0" fmla="*/ 411 w 411"/>
                  <a:gd name="T1" fmla="*/ 527 h 604"/>
                  <a:gd name="T2" fmla="*/ 154 w 411"/>
                  <a:gd name="T3" fmla="*/ 604 h 604"/>
                  <a:gd name="T4" fmla="*/ 0 w 411"/>
                  <a:gd name="T5" fmla="*/ 70 h 604"/>
                  <a:gd name="T6" fmla="*/ 257 w 411"/>
                  <a:gd name="T7" fmla="*/ 0 h 604"/>
                  <a:gd name="T8" fmla="*/ 411 w 411"/>
                  <a:gd name="T9" fmla="*/ 527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604">
                    <a:moveTo>
                      <a:pt x="411" y="527"/>
                    </a:moveTo>
                    <a:lnTo>
                      <a:pt x="154" y="604"/>
                    </a:lnTo>
                    <a:lnTo>
                      <a:pt x="0" y="70"/>
                    </a:lnTo>
                    <a:lnTo>
                      <a:pt x="257" y="0"/>
                    </a:lnTo>
                    <a:lnTo>
                      <a:pt x="411" y="527"/>
                    </a:ln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í$1ïḑè">
                <a:extLst>
                  <a:ext uri="{FF2B5EF4-FFF2-40B4-BE49-F238E27FC236}">
                    <a16:creationId xmlns:a16="http://schemas.microsoft.com/office/drawing/2014/main" id="{C755A2B1-D85D-4E28-916C-4A7DD5A28DA0}"/>
                  </a:ext>
                </a:extLst>
              </p:cNvPr>
              <p:cNvSpPr/>
              <p:nvPr/>
            </p:nvSpPr>
            <p:spPr bwMode="auto">
              <a:xfrm>
                <a:off x="7258050" y="3097710"/>
                <a:ext cx="438150" cy="223838"/>
              </a:xfrm>
              <a:custGeom>
                <a:avLst/>
                <a:gdLst>
                  <a:gd name="T0" fmla="*/ 19 w 276"/>
                  <a:gd name="T1" fmla="*/ 141 h 141"/>
                  <a:gd name="T2" fmla="*/ 276 w 276"/>
                  <a:gd name="T3" fmla="*/ 64 h 141"/>
                  <a:gd name="T4" fmla="*/ 257 w 276"/>
                  <a:gd name="T5" fmla="*/ 0 h 141"/>
                  <a:gd name="T6" fmla="*/ 0 w 276"/>
                  <a:gd name="T7" fmla="*/ 70 h 141"/>
                  <a:gd name="T8" fmla="*/ 19 w 276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41">
                    <a:moveTo>
                      <a:pt x="19" y="141"/>
                    </a:moveTo>
                    <a:lnTo>
                      <a:pt x="276" y="64"/>
                    </a:lnTo>
                    <a:lnTo>
                      <a:pt x="257" y="0"/>
                    </a:lnTo>
                    <a:lnTo>
                      <a:pt x="0" y="70"/>
                    </a:lnTo>
                    <a:lnTo>
                      <a:pt x="19" y="141"/>
                    </a:ln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ísḻïḍe">
                <a:extLst>
                  <a:ext uri="{FF2B5EF4-FFF2-40B4-BE49-F238E27FC236}">
                    <a16:creationId xmlns:a16="http://schemas.microsoft.com/office/drawing/2014/main" id="{44E8D501-4C21-4555-984A-9965E12DEA99}"/>
                  </a:ext>
                </a:extLst>
              </p:cNvPr>
              <p:cNvSpPr/>
              <p:nvPr/>
            </p:nvSpPr>
            <p:spPr bwMode="auto">
              <a:xfrm>
                <a:off x="7156450" y="2740523"/>
                <a:ext cx="488950" cy="396875"/>
              </a:xfrm>
              <a:custGeom>
                <a:avLst/>
                <a:gdLst>
                  <a:gd name="T0" fmla="*/ 51 w 308"/>
                  <a:gd name="T1" fmla="*/ 250 h 250"/>
                  <a:gd name="T2" fmla="*/ 308 w 308"/>
                  <a:gd name="T3" fmla="*/ 173 h 250"/>
                  <a:gd name="T4" fmla="*/ 257 w 308"/>
                  <a:gd name="T5" fmla="*/ 0 h 250"/>
                  <a:gd name="T6" fmla="*/ 0 w 308"/>
                  <a:gd name="T7" fmla="*/ 77 h 250"/>
                  <a:gd name="T8" fmla="*/ 51 w 308"/>
                  <a:gd name="T9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50">
                    <a:moveTo>
                      <a:pt x="51" y="250"/>
                    </a:moveTo>
                    <a:lnTo>
                      <a:pt x="308" y="173"/>
                    </a:lnTo>
                    <a:lnTo>
                      <a:pt x="257" y="0"/>
                    </a:lnTo>
                    <a:lnTo>
                      <a:pt x="0" y="77"/>
                    </a:lnTo>
                    <a:lnTo>
                      <a:pt x="51" y="250"/>
                    </a:ln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ïSlíḓè">
                <a:extLst>
                  <a:ext uri="{FF2B5EF4-FFF2-40B4-BE49-F238E27FC236}">
                    <a16:creationId xmlns:a16="http://schemas.microsoft.com/office/drawing/2014/main" id="{FE69C56C-E882-4299-9F31-3FCA65C7E613}"/>
                  </a:ext>
                </a:extLst>
              </p:cNvPr>
              <p:cNvSpPr/>
              <p:nvPr/>
            </p:nvSpPr>
            <p:spPr bwMode="auto">
              <a:xfrm>
                <a:off x="7758113" y="4515348"/>
                <a:ext cx="304800" cy="315913"/>
              </a:xfrm>
              <a:custGeom>
                <a:avLst/>
                <a:gdLst>
                  <a:gd name="T0" fmla="*/ 26 w 30"/>
                  <a:gd name="T1" fmla="*/ 6 h 31"/>
                  <a:gd name="T2" fmla="*/ 17 w 30"/>
                  <a:gd name="T3" fmla="*/ 10 h 31"/>
                  <a:gd name="T4" fmla="*/ 11 w 30"/>
                  <a:gd name="T5" fmla="*/ 2 h 31"/>
                  <a:gd name="T6" fmla="*/ 11 w 30"/>
                  <a:gd name="T7" fmla="*/ 12 h 31"/>
                  <a:gd name="T8" fmla="*/ 0 w 30"/>
                  <a:gd name="T9" fmla="*/ 14 h 31"/>
                  <a:gd name="T10" fmla="*/ 10 w 30"/>
                  <a:gd name="T11" fmla="*/ 18 h 31"/>
                  <a:gd name="T12" fmla="*/ 8 w 30"/>
                  <a:gd name="T13" fmla="*/ 28 h 31"/>
                  <a:gd name="T14" fmla="*/ 16 w 30"/>
                  <a:gd name="T15" fmla="*/ 19 h 31"/>
                  <a:gd name="T16" fmla="*/ 27 w 30"/>
                  <a:gd name="T17" fmla="*/ 22 h 31"/>
                  <a:gd name="T18" fmla="*/ 20 w 30"/>
                  <a:gd name="T19" fmla="*/ 15 h 31"/>
                  <a:gd name="T20" fmla="*/ 26 w 30"/>
                  <a:gd name="T21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31">
                    <a:moveTo>
                      <a:pt x="26" y="6"/>
                    </a:moveTo>
                    <a:cubicBezTo>
                      <a:pt x="23" y="2"/>
                      <a:pt x="19" y="6"/>
                      <a:pt x="17" y="10"/>
                    </a:cubicBezTo>
                    <a:cubicBezTo>
                      <a:pt x="17" y="5"/>
                      <a:pt x="16" y="0"/>
                      <a:pt x="11" y="2"/>
                    </a:cubicBezTo>
                    <a:cubicBezTo>
                      <a:pt x="6" y="3"/>
                      <a:pt x="8" y="8"/>
                      <a:pt x="11" y="12"/>
                    </a:cubicBezTo>
                    <a:cubicBezTo>
                      <a:pt x="6" y="10"/>
                      <a:pt x="1" y="8"/>
                      <a:pt x="0" y="14"/>
                    </a:cubicBezTo>
                    <a:cubicBezTo>
                      <a:pt x="0" y="19"/>
                      <a:pt x="5" y="19"/>
                      <a:pt x="10" y="18"/>
                    </a:cubicBezTo>
                    <a:cubicBezTo>
                      <a:pt x="7" y="21"/>
                      <a:pt x="3" y="25"/>
                      <a:pt x="8" y="28"/>
                    </a:cubicBezTo>
                    <a:cubicBezTo>
                      <a:pt x="14" y="31"/>
                      <a:pt x="15" y="24"/>
                      <a:pt x="16" y="19"/>
                    </a:cubicBezTo>
                    <a:cubicBezTo>
                      <a:pt x="19" y="23"/>
                      <a:pt x="24" y="28"/>
                      <a:pt x="27" y="22"/>
                    </a:cubicBezTo>
                    <a:cubicBezTo>
                      <a:pt x="30" y="17"/>
                      <a:pt x="25" y="16"/>
                      <a:pt x="20" y="15"/>
                    </a:cubicBezTo>
                    <a:cubicBezTo>
                      <a:pt x="25" y="13"/>
                      <a:pt x="29" y="10"/>
                      <a:pt x="26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îS1îḋè">
                <a:extLst>
                  <a:ext uri="{FF2B5EF4-FFF2-40B4-BE49-F238E27FC236}">
                    <a16:creationId xmlns:a16="http://schemas.microsoft.com/office/drawing/2014/main" id="{4810CD73-E28C-417E-966D-D423E797F8D8}"/>
                  </a:ext>
                </a:extLst>
              </p:cNvPr>
              <p:cNvSpPr/>
              <p:nvPr/>
            </p:nvSpPr>
            <p:spPr bwMode="auto">
              <a:xfrm>
                <a:off x="7859713" y="4616948"/>
                <a:ext cx="92075" cy="92075"/>
              </a:xfrm>
              <a:custGeom>
                <a:avLst/>
                <a:gdLst>
                  <a:gd name="T0" fmla="*/ 8 w 9"/>
                  <a:gd name="T1" fmla="*/ 4 h 9"/>
                  <a:gd name="T2" fmla="*/ 6 w 9"/>
                  <a:gd name="T3" fmla="*/ 9 h 9"/>
                  <a:gd name="T4" fmla="*/ 1 w 9"/>
                  <a:gd name="T5" fmla="*/ 6 h 9"/>
                  <a:gd name="T6" fmla="*/ 4 w 9"/>
                  <a:gd name="T7" fmla="*/ 1 h 9"/>
                  <a:gd name="T8" fmla="*/ 8 w 9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8" y="4"/>
                    </a:moveTo>
                    <a:cubicBezTo>
                      <a:pt x="9" y="6"/>
                      <a:pt x="8" y="8"/>
                      <a:pt x="6" y="9"/>
                    </a:cubicBezTo>
                    <a:cubicBezTo>
                      <a:pt x="4" y="9"/>
                      <a:pt x="2" y="8"/>
                      <a:pt x="1" y="6"/>
                    </a:cubicBezTo>
                    <a:cubicBezTo>
                      <a:pt x="0" y="4"/>
                      <a:pt x="1" y="2"/>
                      <a:pt x="4" y="1"/>
                    </a:cubicBezTo>
                    <a:cubicBezTo>
                      <a:pt x="6" y="0"/>
                      <a:pt x="8" y="2"/>
                      <a:pt x="8" y="4"/>
                    </a:cubicBezTo>
                    <a:close/>
                  </a:path>
                </a:pathLst>
              </a:cu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isļïďè">
                <a:extLst>
                  <a:ext uri="{FF2B5EF4-FFF2-40B4-BE49-F238E27FC236}">
                    <a16:creationId xmlns:a16="http://schemas.microsoft.com/office/drawing/2014/main" id="{4329E5FD-61BA-4BDE-8B97-034317B72D7C}"/>
                  </a:ext>
                </a:extLst>
              </p:cNvPr>
              <p:cNvSpPr/>
              <p:nvPr/>
            </p:nvSpPr>
            <p:spPr bwMode="auto">
              <a:xfrm>
                <a:off x="5851525" y="2597648"/>
                <a:ext cx="846138" cy="3009900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ïsľíḓê">
                <a:extLst>
                  <a:ext uri="{FF2B5EF4-FFF2-40B4-BE49-F238E27FC236}">
                    <a16:creationId xmlns:a16="http://schemas.microsoft.com/office/drawing/2014/main" id="{891C1504-F8B6-4699-84F2-401AB9F45DAC}"/>
                  </a:ext>
                </a:extLst>
              </p:cNvPr>
              <p:cNvSpPr/>
              <p:nvPr/>
            </p:nvSpPr>
            <p:spPr bwMode="auto">
              <a:xfrm>
                <a:off x="5851525" y="4729660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îS1ïďè">
                <a:extLst>
                  <a:ext uri="{FF2B5EF4-FFF2-40B4-BE49-F238E27FC236}">
                    <a16:creationId xmlns:a16="http://schemas.microsoft.com/office/drawing/2014/main" id="{50A939C9-82F3-4564-8E7D-834576276421}"/>
                  </a:ext>
                </a:extLst>
              </p:cNvPr>
              <p:cNvSpPr/>
              <p:nvPr/>
            </p:nvSpPr>
            <p:spPr bwMode="auto">
              <a:xfrm>
                <a:off x="5851525" y="4831260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îsļíḍê">
                <a:extLst>
                  <a:ext uri="{FF2B5EF4-FFF2-40B4-BE49-F238E27FC236}">
                    <a16:creationId xmlns:a16="http://schemas.microsoft.com/office/drawing/2014/main" id="{F1A63713-036F-479F-8217-033969FE4FEC}"/>
                  </a:ext>
                </a:extLst>
              </p:cNvPr>
              <p:cNvSpPr/>
              <p:nvPr/>
            </p:nvSpPr>
            <p:spPr bwMode="auto">
              <a:xfrm>
                <a:off x="5851525" y="4934448"/>
                <a:ext cx="846138" cy="71438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îsḷîḑé">
                <a:extLst>
                  <a:ext uri="{FF2B5EF4-FFF2-40B4-BE49-F238E27FC236}">
                    <a16:creationId xmlns:a16="http://schemas.microsoft.com/office/drawing/2014/main" id="{02C7A3D0-BE06-4F54-BA77-24E63ED8C8C0}"/>
                  </a:ext>
                </a:extLst>
              </p:cNvPr>
              <p:cNvSpPr/>
              <p:nvPr/>
            </p:nvSpPr>
            <p:spPr bwMode="auto">
              <a:xfrm>
                <a:off x="5851525" y="3208835"/>
                <a:ext cx="846138" cy="61913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îṧḻîḓè">
                <a:extLst>
                  <a:ext uri="{FF2B5EF4-FFF2-40B4-BE49-F238E27FC236}">
                    <a16:creationId xmlns:a16="http://schemas.microsoft.com/office/drawing/2014/main" id="{CB5D6FD3-1565-4484-8936-DA24BACCEC53}"/>
                  </a:ext>
                </a:extLst>
              </p:cNvPr>
              <p:cNvSpPr/>
              <p:nvPr/>
            </p:nvSpPr>
            <p:spPr bwMode="auto">
              <a:xfrm>
                <a:off x="5851525" y="3312023"/>
                <a:ext cx="846138" cy="60325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îṩlîdè">
                <a:extLst>
                  <a:ext uri="{FF2B5EF4-FFF2-40B4-BE49-F238E27FC236}">
                    <a16:creationId xmlns:a16="http://schemas.microsoft.com/office/drawing/2014/main" id="{DA0A33A0-EC22-466B-90D5-A2A3004F45BD}"/>
                  </a:ext>
                </a:extLst>
              </p:cNvPr>
              <p:cNvSpPr/>
              <p:nvPr/>
            </p:nvSpPr>
            <p:spPr bwMode="auto">
              <a:xfrm>
                <a:off x="5851525" y="3413623"/>
                <a:ext cx="846138" cy="61913"/>
              </a:xfrm>
              <a:prstGeom prst="rect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îṣlíḓê">
                <a:extLst>
                  <a:ext uri="{FF2B5EF4-FFF2-40B4-BE49-F238E27FC236}">
                    <a16:creationId xmlns:a16="http://schemas.microsoft.com/office/drawing/2014/main" id="{544E21D3-8A15-4910-B3C0-A2229A8E2323}"/>
                  </a:ext>
                </a:extLst>
              </p:cNvPr>
              <p:cNvSpPr/>
              <p:nvPr/>
            </p:nvSpPr>
            <p:spPr bwMode="auto">
              <a:xfrm>
                <a:off x="5851525" y="3994648"/>
                <a:ext cx="846138" cy="2349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íŝ1îďe">
                <a:extLst>
                  <a:ext uri="{FF2B5EF4-FFF2-40B4-BE49-F238E27FC236}">
                    <a16:creationId xmlns:a16="http://schemas.microsoft.com/office/drawing/2014/main" id="{0F913807-82FC-4CEB-94C1-499F8277FC8A}"/>
                  </a:ext>
                </a:extLst>
              </p:cNvPr>
              <p:cNvSpPr/>
              <p:nvPr/>
            </p:nvSpPr>
            <p:spPr bwMode="auto">
              <a:xfrm>
                <a:off x="6003925" y="3831135"/>
                <a:ext cx="541338" cy="54133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ïṧļîḋé">
                <a:extLst>
                  <a:ext uri="{FF2B5EF4-FFF2-40B4-BE49-F238E27FC236}">
                    <a16:creationId xmlns:a16="http://schemas.microsoft.com/office/drawing/2014/main" id="{202C7CA1-4B1A-4B97-9F82-8FDD6247FC84}"/>
                  </a:ext>
                </a:extLst>
              </p:cNvPr>
              <p:cNvSpPr/>
              <p:nvPr/>
            </p:nvSpPr>
            <p:spPr bwMode="auto">
              <a:xfrm>
                <a:off x="6054725" y="3883523"/>
                <a:ext cx="439738" cy="438150"/>
              </a:xfrm>
              <a:prstGeom prst="ellipse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í$ľîḑê">
                <a:extLst>
                  <a:ext uri="{FF2B5EF4-FFF2-40B4-BE49-F238E27FC236}">
                    <a16:creationId xmlns:a16="http://schemas.microsoft.com/office/drawing/2014/main" id="{39F7B26B-7BC6-4412-8A5E-01CCD7C551BF}"/>
                  </a:ext>
                </a:extLst>
              </p:cNvPr>
              <p:cNvSpPr/>
              <p:nvPr/>
            </p:nvSpPr>
            <p:spPr bwMode="auto">
              <a:xfrm>
                <a:off x="6126163" y="3974010"/>
                <a:ext cx="306388" cy="234950"/>
              </a:xfrm>
              <a:custGeom>
                <a:avLst/>
                <a:gdLst>
                  <a:gd name="T0" fmla="*/ 25 w 30"/>
                  <a:gd name="T1" fmla="*/ 4 h 23"/>
                  <a:gd name="T2" fmla="*/ 15 w 30"/>
                  <a:gd name="T3" fmla="*/ 8 h 23"/>
                  <a:gd name="T4" fmla="*/ 5 w 30"/>
                  <a:gd name="T5" fmla="*/ 4 h 23"/>
                  <a:gd name="T6" fmla="*/ 7 w 30"/>
                  <a:gd name="T7" fmla="*/ 17 h 23"/>
                  <a:gd name="T8" fmla="*/ 15 w 30"/>
                  <a:gd name="T9" fmla="*/ 23 h 23"/>
                  <a:gd name="T10" fmla="*/ 23 w 30"/>
                  <a:gd name="T11" fmla="*/ 17 h 23"/>
                  <a:gd name="T12" fmla="*/ 25 w 30"/>
                  <a:gd name="T13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3">
                    <a:moveTo>
                      <a:pt x="25" y="4"/>
                    </a:moveTo>
                    <a:cubicBezTo>
                      <a:pt x="20" y="0"/>
                      <a:pt x="15" y="7"/>
                      <a:pt x="15" y="8"/>
                    </a:cubicBezTo>
                    <a:cubicBezTo>
                      <a:pt x="15" y="7"/>
                      <a:pt x="10" y="0"/>
                      <a:pt x="5" y="4"/>
                    </a:cubicBezTo>
                    <a:cubicBezTo>
                      <a:pt x="0" y="8"/>
                      <a:pt x="4" y="14"/>
                      <a:pt x="7" y="17"/>
                    </a:cubicBezTo>
                    <a:cubicBezTo>
                      <a:pt x="8" y="18"/>
                      <a:pt x="15" y="23"/>
                      <a:pt x="15" y="23"/>
                    </a:cubicBezTo>
                    <a:cubicBezTo>
                      <a:pt x="15" y="23"/>
                      <a:pt x="21" y="18"/>
                      <a:pt x="23" y="17"/>
                    </a:cubicBezTo>
                    <a:cubicBezTo>
                      <a:pt x="26" y="14"/>
                      <a:pt x="30" y="8"/>
                      <a:pt x="25" y="4"/>
                    </a:cubicBezTo>
                    <a:close/>
                  </a:path>
                </a:pathLst>
              </a:cu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ïšlîḋè">
                <a:extLst>
                  <a:ext uri="{FF2B5EF4-FFF2-40B4-BE49-F238E27FC236}">
                    <a16:creationId xmlns:a16="http://schemas.microsoft.com/office/drawing/2014/main" id="{CA515D90-A6EF-4E60-A313-E01715E37D62}"/>
                  </a:ext>
                </a:extLst>
              </p:cNvPr>
              <p:cNvSpPr/>
              <p:nvPr/>
            </p:nvSpPr>
            <p:spPr bwMode="auto">
              <a:xfrm>
                <a:off x="5321300" y="1934073"/>
                <a:ext cx="223838" cy="3673475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iSḻíḓê">
                <a:extLst>
                  <a:ext uri="{FF2B5EF4-FFF2-40B4-BE49-F238E27FC236}">
                    <a16:creationId xmlns:a16="http://schemas.microsoft.com/office/drawing/2014/main" id="{A616507F-F188-4719-B0C3-0FB511B40E6E}"/>
                  </a:ext>
                </a:extLst>
              </p:cNvPr>
              <p:cNvSpPr/>
              <p:nvPr/>
            </p:nvSpPr>
            <p:spPr bwMode="auto">
              <a:xfrm>
                <a:off x="5372100" y="2026148"/>
                <a:ext cx="122238" cy="173038"/>
              </a:xfrm>
              <a:prstGeom prst="ellipse">
                <a:avLst/>
              </a:prstGeom>
              <a:solidFill>
                <a:srgbClr val="FFB3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î$ľïḋê">
                <a:extLst>
                  <a:ext uri="{FF2B5EF4-FFF2-40B4-BE49-F238E27FC236}">
                    <a16:creationId xmlns:a16="http://schemas.microsoft.com/office/drawing/2014/main" id="{433564B3-785D-46DD-B86F-578EE29A70B9}"/>
                  </a:ext>
                </a:extLst>
              </p:cNvPr>
              <p:cNvSpPr/>
              <p:nvPr/>
            </p:nvSpPr>
            <p:spPr bwMode="auto">
              <a:xfrm>
                <a:off x="5586413" y="1934073"/>
                <a:ext cx="223838" cy="3673475"/>
              </a:xfrm>
              <a:prstGeom prst="rect">
                <a:avLst/>
              </a:prstGeom>
              <a:solidFill>
                <a:srgbClr val="FF45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îSḻïďe">
                <a:extLst>
                  <a:ext uri="{FF2B5EF4-FFF2-40B4-BE49-F238E27FC236}">
                    <a16:creationId xmlns:a16="http://schemas.microsoft.com/office/drawing/2014/main" id="{A0A645EB-1671-4422-9A45-1B349E318A88}"/>
                  </a:ext>
                </a:extLst>
              </p:cNvPr>
              <p:cNvSpPr/>
              <p:nvPr/>
            </p:nvSpPr>
            <p:spPr bwMode="auto">
              <a:xfrm>
                <a:off x="5637213" y="2026148"/>
                <a:ext cx="122238" cy="173038"/>
              </a:xfrm>
              <a:prstGeom prst="ellipse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ïslîḋê">
                <a:extLst>
                  <a:ext uri="{FF2B5EF4-FFF2-40B4-BE49-F238E27FC236}">
                    <a16:creationId xmlns:a16="http://schemas.microsoft.com/office/drawing/2014/main" id="{6A3FB357-5299-4237-9B27-4E0E530BFB71}"/>
                  </a:ext>
                </a:extLst>
              </p:cNvPr>
              <p:cNvSpPr/>
              <p:nvPr/>
            </p:nvSpPr>
            <p:spPr bwMode="auto">
              <a:xfrm>
                <a:off x="6738938" y="5066210"/>
                <a:ext cx="1681163" cy="541338"/>
              </a:xfrm>
              <a:prstGeom prst="rect">
                <a:avLst/>
              </a:prstGeom>
              <a:solidFill>
                <a:srgbClr val="7546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ïṧ1íḑê">
                <a:extLst>
                  <a:ext uri="{FF2B5EF4-FFF2-40B4-BE49-F238E27FC236}">
                    <a16:creationId xmlns:a16="http://schemas.microsoft.com/office/drawing/2014/main" id="{F8829E13-D65D-4F95-B249-155C15D97BC2}"/>
                  </a:ext>
                </a:extLst>
              </p:cNvPr>
              <p:cNvSpPr/>
              <p:nvPr/>
            </p:nvSpPr>
            <p:spPr bwMode="auto">
              <a:xfrm>
                <a:off x="7808913" y="5066210"/>
                <a:ext cx="438150" cy="541338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îšľîḍê">
                <a:extLst>
                  <a:ext uri="{FF2B5EF4-FFF2-40B4-BE49-F238E27FC236}">
                    <a16:creationId xmlns:a16="http://schemas.microsoft.com/office/drawing/2014/main" id="{784CF7B9-AC4A-4960-BC6B-C27CAC7BD094}"/>
                  </a:ext>
                </a:extLst>
              </p:cNvPr>
              <p:cNvSpPr/>
              <p:nvPr/>
            </p:nvSpPr>
            <p:spPr bwMode="auto">
              <a:xfrm>
                <a:off x="7656513" y="5066210"/>
                <a:ext cx="71438" cy="541338"/>
              </a:xfrm>
              <a:prstGeom prst="rect">
                <a:avLst/>
              </a:prstGeom>
              <a:solidFill>
                <a:srgbClr val="1387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iṩḻïďê">
                <a:extLst>
                  <a:ext uri="{FF2B5EF4-FFF2-40B4-BE49-F238E27FC236}">
                    <a16:creationId xmlns:a16="http://schemas.microsoft.com/office/drawing/2014/main" id="{380F3125-C302-4860-BF85-0AF2705BD465}"/>
                  </a:ext>
                </a:extLst>
              </p:cNvPr>
              <p:cNvSpPr/>
              <p:nvPr/>
            </p:nvSpPr>
            <p:spPr bwMode="auto">
              <a:xfrm>
                <a:off x="7972425" y="5107485"/>
                <a:ext cx="111125" cy="469900"/>
              </a:xfrm>
              <a:prstGeom prst="rect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íṩ1îdé">
                <a:extLst>
                  <a:ext uri="{FF2B5EF4-FFF2-40B4-BE49-F238E27FC236}">
                    <a16:creationId xmlns:a16="http://schemas.microsoft.com/office/drawing/2014/main" id="{A69CBA75-500A-4F3E-9B65-E9248DC02689}"/>
                  </a:ext>
                </a:extLst>
              </p:cNvPr>
              <p:cNvSpPr/>
              <p:nvPr/>
            </p:nvSpPr>
            <p:spPr bwMode="auto">
              <a:xfrm>
                <a:off x="7889875" y="5209085"/>
                <a:ext cx="276225" cy="265113"/>
              </a:xfrm>
              <a:prstGeom prst="ellipse">
                <a:avLst/>
              </a:prstGeom>
              <a:solidFill>
                <a:srgbClr val="9DBF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ïSḻiḓe">
                <a:extLst>
                  <a:ext uri="{FF2B5EF4-FFF2-40B4-BE49-F238E27FC236}">
                    <a16:creationId xmlns:a16="http://schemas.microsoft.com/office/drawing/2014/main" id="{187FAA1B-3342-4896-AAFF-9908DA3BC709}"/>
                  </a:ext>
                </a:extLst>
              </p:cNvPr>
              <p:cNvSpPr/>
              <p:nvPr/>
            </p:nvSpPr>
            <p:spPr bwMode="auto">
              <a:xfrm>
                <a:off x="7931150" y="5250360"/>
                <a:ext cx="193675" cy="18415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17" name="îṣļiḓê">
              <a:extLst>
                <a:ext uri="{FF2B5EF4-FFF2-40B4-BE49-F238E27FC236}">
                  <a16:creationId xmlns:a16="http://schemas.microsoft.com/office/drawing/2014/main" id="{708E6438-B2A7-4BFD-83BB-7087A6ABA3D8}"/>
                </a:ext>
              </a:extLst>
            </p:cNvPr>
            <p:cNvSpPr/>
            <p:nvPr/>
          </p:nvSpPr>
          <p:spPr bwMode="auto">
            <a:xfrm>
              <a:off x="3268072" y="5146560"/>
              <a:ext cx="169682" cy="1308294"/>
            </a:xfrm>
            <a:prstGeom prst="rect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8" name="íšḷïḋê">
              <a:extLst>
                <a:ext uri="{FF2B5EF4-FFF2-40B4-BE49-F238E27FC236}">
                  <a16:creationId xmlns:a16="http://schemas.microsoft.com/office/drawing/2014/main" id="{1CF6E239-C3C5-4831-92CF-51D39DCA2AE2}"/>
                </a:ext>
              </a:extLst>
            </p:cNvPr>
            <p:cNvSpPr/>
            <p:nvPr/>
          </p:nvSpPr>
          <p:spPr bwMode="auto">
            <a:xfrm>
              <a:off x="3308774" y="5214750"/>
              <a:ext cx="88277" cy="666040"/>
            </a:xfrm>
            <a:custGeom>
              <a:avLst/>
              <a:gdLst>
                <a:gd name="T0" fmla="*/ 26 w 26"/>
                <a:gd name="T1" fmla="*/ 193 h 196"/>
                <a:gd name="T2" fmla="*/ 24 w 26"/>
                <a:gd name="T3" fmla="*/ 196 h 196"/>
                <a:gd name="T4" fmla="*/ 3 w 26"/>
                <a:gd name="T5" fmla="*/ 196 h 196"/>
                <a:gd name="T6" fmla="*/ 0 w 26"/>
                <a:gd name="T7" fmla="*/ 193 h 196"/>
                <a:gd name="T8" fmla="*/ 0 w 26"/>
                <a:gd name="T9" fmla="*/ 3 h 196"/>
                <a:gd name="T10" fmla="*/ 3 w 26"/>
                <a:gd name="T11" fmla="*/ 0 h 196"/>
                <a:gd name="T12" fmla="*/ 24 w 26"/>
                <a:gd name="T13" fmla="*/ 0 h 196"/>
                <a:gd name="T14" fmla="*/ 26 w 26"/>
                <a:gd name="T15" fmla="*/ 3 h 196"/>
                <a:gd name="T16" fmla="*/ 26 w 26"/>
                <a:gd name="T17" fmla="*/ 19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196">
                  <a:moveTo>
                    <a:pt x="26" y="193"/>
                  </a:moveTo>
                  <a:cubicBezTo>
                    <a:pt x="26" y="195"/>
                    <a:pt x="25" y="196"/>
                    <a:pt x="24" y="196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2" y="196"/>
                    <a:pt x="0" y="195"/>
                    <a:pt x="0" y="19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3"/>
                  </a:cubicBezTo>
                  <a:lnTo>
                    <a:pt x="26" y="193"/>
                  </a:lnTo>
                  <a:close/>
                </a:path>
              </a:pathLst>
            </a:custGeom>
            <a:solidFill>
              <a:srgbClr val="9DB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9" name="iś1ïdê">
              <a:extLst>
                <a:ext uri="{FF2B5EF4-FFF2-40B4-BE49-F238E27FC236}">
                  <a16:creationId xmlns:a16="http://schemas.microsoft.com/office/drawing/2014/main" id="{30ABD681-059D-41A4-8308-6DD1D56D921E}"/>
                </a:ext>
              </a:extLst>
            </p:cNvPr>
            <p:cNvSpPr/>
            <p:nvPr/>
          </p:nvSpPr>
          <p:spPr bwMode="auto">
            <a:xfrm>
              <a:off x="3308774" y="6271428"/>
              <a:ext cx="88277" cy="118936"/>
            </a:xfrm>
            <a:prstGeom prst="ellipse">
              <a:avLst/>
            </a:pr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0" name="îṧḻíḋê">
              <a:extLst>
                <a:ext uri="{FF2B5EF4-FFF2-40B4-BE49-F238E27FC236}">
                  <a16:creationId xmlns:a16="http://schemas.microsoft.com/office/drawing/2014/main" id="{4D54CACE-707B-47B6-99D0-66C54D0DAB8B}"/>
                </a:ext>
              </a:extLst>
            </p:cNvPr>
            <p:cNvSpPr/>
            <p:nvPr/>
          </p:nvSpPr>
          <p:spPr bwMode="auto">
            <a:xfrm>
              <a:off x="2937167" y="5318874"/>
              <a:ext cx="315576" cy="1144955"/>
            </a:xfrm>
            <a:prstGeom prst="rect">
              <a:avLst/>
            </a:pr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1" name="iṡḷîḍè">
              <a:extLst>
                <a:ext uri="{FF2B5EF4-FFF2-40B4-BE49-F238E27FC236}">
                  <a16:creationId xmlns:a16="http://schemas.microsoft.com/office/drawing/2014/main" id="{EDA68243-51ED-4661-83B1-C123FFE8BEE7}"/>
                </a:ext>
              </a:extLst>
            </p:cNvPr>
            <p:cNvSpPr/>
            <p:nvPr/>
          </p:nvSpPr>
          <p:spPr bwMode="auto">
            <a:xfrm>
              <a:off x="2998485" y="6225957"/>
              <a:ext cx="193469" cy="108892"/>
            </a:xfrm>
            <a:prstGeom prst="rect">
              <a:avLst/>
            </a:prstGeom>
            <a:solidFill>
              <a:srgbClr val="9DB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2" name="ïṣľidè">
              <a:extLst>
                <a:ext uri="{FF2B5EF4-FFF2-40B4-BE49-F238E27FC236}">
                  <a16:creationId xmlns:a16="http://schemas.microsoft.com/office/drawing/2014/main" id="{58403D06-EE20-44D9-AE36-15E32323B28E}"/>
                </a:ext>
              </a:extLst>
            </p:cNvPr>
            <p:cNvSpPr/>
            <p:nvPr/>
          </p:nvSpPr>
          <p:spPr bwMode="auto">
            <a:xfrm>
              <a:off x="2937167" y="5440981"/>
              <a:ext cx="315576" cy="20616"/>
            </a:xfrm>
            <a:prstGeom prst="rect">
              <a:avLst/>
            </a:pr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3" name="ïšlîḋè">
              <a:extLst>
                <a:ext uri="{FF2B5EF4-FFF2-40B4-BE49-F238E27FC236}">
                  <a16:creationId xmlns:a16="http://schemas.microsoft.com/office/drawing/2014/main" id="{9E2B51E6-A982-4D1C-9F92-3D4579D1825E}"/>
                </a:ext>
              </a:extLst>
            </p:cNvPr>
            <p:cNvSpPr/>
            <p:nvPr/>
          </p:nvSpPr>
          <p:spPr bwMode="auto">
            <a:xfrm>
              <a:off x="2744505" y="5221899"/>
              <a:ext cx="74533" cy="1223189"/>
            </a:xfrm>
            <a:prstGeom prst="rect">
              <a:avLst/>
            </a:pr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4" name="î$ľïḋê">
              <a:extLst>
                <a:ext uri="{FF2B5EF4-FFF2-40B4-BE49-F238E27FC236}">
                  <a16:creationId xmlns:a16="http://schemas.microsoft.com/office/drawing/2014/main" id="{C78B5089-DE8A-426D-8196-4415330FDDCF}"/>
                </a:ext>
              </a:extLst>
            </p:cNvPr>
            <p:cNvSpPr/>
            <p:nvPr/>
          </p:nvSpPr>
          <p:spPr bwMode="auto">
            <a:xfrm>
              <a:off x="2832782" y="5221899"/>
              <a:ext cx="74533" cy="1223189"/>
            </a:xfrm>
            <a:prstGeom prst="rect">
              <a:avLst/>
            </a:pr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4736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DFA7A73-E6DC-4AFC-A91E-07BAD41AC129}"/>
              </a:ext>
            </a:extLst>
          </p:cNvPr>
          <p:cNvSpPr/>
          <p:nvPr/>
        </p:nvSpPr>
        <p:spPr>
          <a:xfrm>
            <a:off x="651946" y="2599582"/>
            <a:ext cx="3632777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物品准备：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带好带够水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带一本好书，有时间就读书（特殊天气，不军训的时候读）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不要带零食、钱、贵重物品（容易丢失）</a:t>
            </a:r>
          </a:p>
        </p:txBody>
      </p:sp>
      <p:grpSp>
        <p:nvGrpSpPr>
          <p:cNvPr id="3" name="44510b2f-3fc4-4995-873a-fa70033034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914500A-3E52-4476-901A-9E67C197A6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650878" y="2616205"/>
            <a:ext cx="2831133" cy="2688107"/>
            <a:chOff x="3567490" y="1253420"/>
            <a:chExt cx="5060112" cy="4804480"/>
          </a:xfrm>
        </p:grpSpPr>
        <p:sp>
          <p:nvSpPr>
            <p:cNvPr id="4" name="í$ḻíḑè">
              <a:extLst>
                <a:ext uri="{FF2B5EF4-FFF2-40B4-BE49-F238E27FC236}">
                  <a16:creationId xmlns:a16="http://schemas.microsoft.com/office/drawing/2014/main" id="{E8A54CF6-C301-485E-96AE-115DA1A7B35C}"/>
                </a:ext>
              </a:extLst>
            </p:cNvPr>
            <p:cNvSpPr/>
            <p:nvPr/>
          </p:nvSpPr>
          <p:spPr bwMode="auto">
            <a:xfrm>
              <a:off x="5507324" y="1922591"/>
              <a:ext cx="1135332" cy="541350"/>
            </a:xfrm>
            <a:prstGeom prst="rect">
              <a:avLst/>
            </a:prstGeom>
            <a:solidFill>
              <a:srgbClr val="696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îšḷiďe">
              <a:extLst>
                <a:ext uri="{FF2B5EF4-FFF2-40B4-BE49-F238E27FC236}">
                  <a16:creationId xmlns:a16="http://schemas.microsoft.com/office/drawing/2014/main" id="{6E2B8C6F-9F83-445F-9CF8-D8521E182ECB}"/>
                </a:ext>
              </a:extLst>
            </p:cNvPr>
            <p:cNvSpPr/>
            <p:nvPr/>
          </p:nvSpPr>
          <p:spPr bwMode="auto">
            <a:xfrm>
              <a:off x="5507324" y="1922591"/>
              <a:ext cx="1135332" cy="5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íṥḷîďê">
              <a:extLst>
                <a:ext uri="{FF2B5EF4-FFF2-40B4-BE49-F238E27FC236}">
                  <a16:creationId xmlns:a16="http://schemas.microsoft.com/office/drawing/2014/main" id="{A265F75A-0095-418C-9303-59CF49896C12}"/>
                </a:ext>
              </a:extLst>
            </p:cNvPr>
            <p:cNvSpPr/>
            <p:nvPr/>
          </p:nvSpPr>
          <p:spPr bwMode="auto">
            <a:xfrm>
              <a:off x="5620103" y="1358682"/>
              <a:ext cx="909769" cy="300750"/>
            </a:xfrm>
            <a:prstGeom prst="rect">
              <a:avLst/>
            </a:prstGeom>
            <a:solidFill>
              <a:srgbClr val="696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şľidê">
              <a:extLst>
                <a:ext uri="{FF2B5EF4-FFF2-40B4-BE49-F238E27FC236}">
                  <a16:creationId xmlns:a16="http://schemas.microsoft.com/office/drawing/2014/main" id="{35E28FA3-6D82-45C0-B2AE-186F6FA6B19E}"/>
                </a:ext>
              </a:extLst>
            </p:cNvPr>
            <p:cNvSpPr/>
            <p:nvPr/>
          </p:nvSpPr>
          <p:spPr bwMode="auto">
            <a:xfrm>
              <a:off x="5620103" y="1358682"/>
              <a:ext cx="909769" cy="300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ŝľîḋè">
              <a:extLst>
                <a:ext uri="{FF2B5EF4-FFF2-40B4-BE49-F238E27FC236}">
                  <a16:creationId xmlns:a16="http://schemas.microsoft.com/office/drawing/2014/main" id="{E19FDC7A-B4AF-4F37-A221-12B356E30CFA}"/>
                </a:ext>
              </a:extLst>
            </p:cNvPr>
            <p:cNvSpPr/>
            <p:nvPr/>
          </p:nvSpPr>
          <p:spPr bwMode="auto">
            <a:xfrm>
              <a:off x="5387024" y="1501541"/>
              <a:ext cx="1390969" cy="443608"/>
            </a:xfrm>
            <a:prstGeom prst="rect">
              <a:avLst/>
            </a:prstGeom>
            <a:solidFill>
              <a:srgbClr val="AAA6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$1ïḋe">
              <a:extLst>
                <a:ext uri="{FF2B5EF4-FFF2-40B4-BE49-F238E27FC236}">
                  <a16:creationId xmlns:a16="http://schemas.microsoft.com/office/drawing/2014/main" id="{309D9EAF-6B6D-4DCE-BF74-43BDFD533927}"/>
                </a:ext>
              </a:extLst>
            </p:cNvPr>
            <p:cNvSpPr/>
            <p:nvPr/>
          </p:nvSpPr>
          <p:spPr bwMode="auto">
            <a:xfrm>
              <a:off x="5387024" y="1501541"/>
              <a:ext cx="1390969" cy="443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śliḍe">
              <a:extLst>
                <a:ext uri="{FF2B5EF4-FFF2-40B4-BE49-F238E27FC236}">
                  <a16:creationId xmlns:a16="http://schemas.microsoft.com/office/drawing/2014/main" id="{15ABBEF8-DC61-4FCC-93D4-0E9DB50685BA}"/>
                </a:ext>
              </a:extLst>
            </p:cNvPr>
            <p:cNvSpPr/>
            <p:nvPr/>
          </p:nvSpPr>
          <p:spPr bwMode="auto">
            <a:xfrm>
              <a:off x="3567490" y="3629343"/>
              <a:ext cx="5060112" cy="2421036"/>
            </a:xfrm>
            <a:custGeom>
              <a:avLst/>
              <a:gdLst>
                <a:gd name="T0" fmla="*/ 473 w 490"/>
                <a:gd name="T1" fmla="*/ 112 h 235"/>
                <a:gd name="T2" fmla="*/ 426 w 490"/>
                <a:gd name="T3" fmla="*/ 8 h 235"/>
                <a:gd name="T4" fmla="*/ 413 w 490"/>
                <a:gd name="T5" fmla="*/ 8 h 235"/>
                <a:gd name="T6" fmla="*/ 445 w 490"/>
                <a:gd name="T7" fmla="*/ 92 h 235"/>
                <a:gd name="T8" fmla="*/ 443 w 490"/>
                <a:gd name="T9" fmla="*/ 195 h 235"/>
                <a:gd name="T10" fmla="*/ 304 w 490"/>
                <a:gd name="T11" fmla="*/ 221 h 235"/>
                <a:gd name="T12" fmla="*/ 185 w 490"/>
                <a:gd name="T13" fmla="*/ 221 h 235"/>
                <a:gd name="T14" fmla="*/ 47 w 490"/>
                <a:gd name="T15" fmla="*/ 195 h 235"/>
                <a:gd name="T16" fmla="*/ 44 w 490"/>
                <a:gd name="T17" fmla="*/ 92 h 235"/>
                <a:gd name="T18" fmla="*/ 76 w 490"/>
                <a:gd name="T19" fmla="*/ 8 h 235"/>
                <a:gd name="T20" fmla="*/ 64 w 490"/>
                <a:gd name="T21" fmla="*/ 8 h 235"/>
                <a:gd name="T22" fmla="*/ 16 w 490"/>
                <a:gd name="T23" fmla="*/ 112 h 235"/>
                <a:gd name="T24" fmla="*/ 30 w 490"/>
                <a:gd name="T25" fmla="*/ 200 h 235"/>
                <a:gd name="T26" fmla="*/ 154 w 490"/>
                <a:gd name="T27" fmla="*/ 232 h 235"/>
                <a:gd name="T28" fmla="*/ 336 w 490"/>
                <a:gd name="T29" fmla="*/ 232 h 235"/>
                <a:gd name="T30" fmla="*/ 459 w 490"/>
                <a:gd name="T31" fmla="*/ 200 h 235"/>
                <a:gd name="T32" fmla="*/ 473 w 490"/>
                <a:gd name="T33" fmla="*/ 11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0" h="235">
                  <a:moveTo>
                    <a:pt x="473" y="112"/>
                  </a:moveTo>
                  <a:cubicBezTo>
                    <a:pt x="455" y="78"/>
                    <a:pt x="421" y="51"/>
                    <a:pt x="426" y="8"/>
                  </a:cubicBezTo>
                  <a:cubicBezTo>
                    <a:pt x="427" y="0"/>
                    <a:pt x="414" y="0"/>
                    <a:pt x="413" y="8"/>
                  </a:cubicBezTo>
                  <a:cubicBezTo>
                    <a:pt x="409" y="41"/>
                    <a:pt x="426" y="66"/>
                    <a:pt x="445" y="92"/>
                  </a:cubicBezTo>
                  <a:cubicBezTo>
                    <a:pt x="468" y="124"/>
                    <a:pt x="488" y="171"/>
                    <a:pt x="443" y="195"/>
                  </a:cubicBezTo>
                  <a:cubicBezTo>
                    <a:pt x="402" y="217"/>
                    <a:pt x="350" y="219"/>
                    <a:pt x="304" y="221"/>
                  </a:cubicBezTo>
                  <a:cubicBezTo>
                    <a:pt x="277" y="222"/>
                    <a:pt x="212" y="222"/>
                    <a:pt x="185" y="221"/>
                  </a:cubicBezTo>
                  <a:cubicBezTo>
                    <a:pt x="139" y="219"/>
                    <a:pt x="88" y="217"/>
                    <a:pt x="47" y="195"/>
                  </a:cubicBezTo>
                  <a:cubicBezTo>
                    <a:pt x="2" y="171"/>
                    <a:pt x="21" y="124"/>
                    <a:pt x="44" y="92"/>
                  </a:cubicBezTo>
                  <a:cubicBezTo>
                    <a:pt x="63" y="66"/>
                    <a:pt x="80" y="41"/>
                    <a:pt x="76" y="8"/>
                  </a:cubicBezTo>
                  <a:cubicBezTo>
                    <a:pt x="76" y="0"/>
                    <a:pt x="63" y="0"/>
                    <a:pt x="64" y="8"/>
                  </a:cubicBezTo>
                  <a:cubicBezTo>
                    <a:pt x="69" y="51"/>
                    <a:pt x="35" y="78"/>
                    <a:pt x="16" y="112"/>
                  </a:cubicBezTo>
                  <a:cubicBezTo>
                    <a:pt x="0" y="142"/>
                    <a:pt x="3" y="178"/>
                    <a:pt x="30" y="200"/>
                  </a:cubicBezTo>
                  <a:cubicBezTo>
                    <a:pt x="63" y="226"/>
                    <a:pt x="114" y="229"/>
                    <a:pt x="154" y="232"/>
                  </a:cubicBezTo>
                  <a:cubicBezTo>
                    <a:pt x="182" y="235"/>
                    <a:pt x="308" y="235"/>
                    <a:pt x="336" y="232"/>
                  </a:cubicBezTo>
                  <a:cubicBezTo>
                    <a:pt x="376" y="229"/>
                    <a:pt x="426" y="226"/>
                    <a:pt x="459" y="200"/>
                  </a:cubicBezTo>
                  <a:cubicBezTo>
                    <a:pt x="487" y="178"/>
                    <a:pt x="490" y="142"/>
                    <a:pt x="473" y="112"/>
                  </a:cubicBezTo>
                </a:path>
              </a:pathLst>
            </a:custGeom>
            <a:solidFill>
              <a:srgbClr val="5F6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şļíḓè">
              <a:extLst>
                <a:ext uri="{FF2B5EF4-FFF2-40B4-BE49-F238E27FC236}">
                  <a16:creationId xmlns:a16="http://schemas.microsoft.com/office/drawing/2014/main" id="{6F1D75B9-EE30-449F-9731-CEF48977DB10}"/>
                </a:ext>
              </a:extLst>
            </p:cNvPr>
            <p:cNvSpPr/>
            <p:nvPr/>
          </p:nvSpPr>
          <p:spPr bwMode="auto">
            <a:xfrm>
              <a:off x="3612602" y="3614306"/>
              <a:ext cx="4977404" cy="2443594"/>
            </a:xfrm>
            <a:custGeom>
              <a:avLst/>
              <a:gdLst>
                <a:gd name="T0" fmla="*/ 471 w 482"/>
                <a:gd name="T1" fmla="*/ 112 h 237"/>
                <a:gd name="T2" fmla="*/ 423 w 482"/>
                <a:gd name="T3" fmla="*/ 17 h 237"/>
                <a:gd name="T4" fmla="*/ 424 w 482"/>
                <a:gd name="T5" fmla="*/ 8 h 237"/>
                <a:gd name="T6" fmla="*/ 416 w 482"/>
                <a:gd name="T7" fmla="*/ 0 h 237"/>
                <a:gd name="T8" fmla="*/ 407 w 482"/>
                <a:gd name="T9" fmla="*/ 8 h 237"/>
                <a:gd name="T10" fmla="*/ 417 w 482"/>
                <a:gd name="T11" fmla="*/ 59 h 237"/>
                <a:gd name="T12" fmla="*/ 464 w 482"/>
                <a:gd name="T13" fmla="*/ 154 h 237"/>
                <a:gd name="T14" fmla="*/ 438 w 482"/>
                <a:gd name="T15" fmla="*/ 194 h 237"/>
                <a:gd name="T16" fmla="*/ 241 w 482"/>
                <a:gd name="T17" fmla="*/ 221 h 237"/>
                <a:gd name="T18" fmla="*/ 44 w 482"/>
                <a:gd name="T19" fmla="*/ 194 h 237"/>
                <a:gd name="T20" fmla="*/ 18 w 482"/>
                <a:gd name="T21" fmla="*/ 154 h 237"/>
                <a:gd name="T22" fmla="*/ 65 w 482"/>
                <a:gd name="T23" fmla="*/ 59 h 237"/>
                <a:gd name="T24" fmla="*/ 75 w 482"/>
                <a:gd name="T25" fmla="*/ 8 h 237"/>
                <a:gd name="T26" fmla="*/ 65 w 482"/>
                <a:gd name="T27" fmla="*/ 0 h 237"/>
                <a:gd name="T28" fmla="*/ 57 w 482"/>
                <a:gd name="T29" fmla="*/ 8 h 237"/>
                <a:gd name="T30" fmla="*/ 58 w 482"/>
                <a:gd name="T31" fmla="*/ 17 h 237"/>
                <a:gd name="T32" fmla="*/ 10 w 482"/>
                <a:gd name="T33" fmla="*/ 112 h 237"/>
                <a:gd name="T34" fmla="*/ 25 w 482"/>
                <a:gd name="T35" fmla="*/ 202 h 237"/>
                <a:gd name="T36" fmla="*/ 150 w 482"/>
                <a:gd name="T37" fmla="*/ 235 h 237"/>
                <a:gd name="T38" fmla="*/ 332 w 482"/>
                <a:gd name="T39" fmla="*/ 235 h 237"/>
                <a:gd name="T40" fmla="*/ 456 w 482"/>
                <a:gd name="T41" fmla="*/ 202 h 237"/>
                <a:gd name="T42" fmla="*/ 471 w 482"/>
                <a:gd name="T43" fmla="*/ 112 h 237"/>
                <a:gd name="T44" fmla="*/ 468 w 482"/>
                <a:gd name="T45" fmla="*/ 114 h 237"/>
                <a:gd name="T46" fmla="*/ 454 w 482"/>
                <a:gd name="T47" fmla="*/ 199 h 237"/>
                <a:gd name="T48" fmla="*/ 332 w 482"/>
                <a:gd name="T49" fmla="*/ 231 h 237"/>
                <a:gd name="T50" fmla="*/ 150 w 482"/>
                <a:gd name="T51" fmla="*/ 231 h 237"/>
                <a:gd name="T52" fmla="*/ 28 w 482"/>
                <a:gd name="T53" fmla="*/ 199 h 237"/>
                <a:gd name="T54" fmla="*/ 14 w 482"/>
                <a:gd name="T55" fmla="*/ 114 h 237"/>
                <a:gd name="T56" fmla="*/ 62 w 482"/>
                <a:gd name="T57" fmla="*/ 17 h 237"/>
                <a:gd name="T58" fmla="*/ 62 w 482"/>
                <a:gd name="T59" fmla="*/ 8 h 237"/>
                <a:gd name="T60" fmla="*/ 65 w 482"/>
                <a:gd name="T61" fmla="*/ 5 h 237"/>
                <a:gd name="T62" fmla="*/ 70 w 482"/>
                <a:gd name="T63" fmla="*/ 9 h 237"/>
                <a:gd name="T64" fmla="*/ 61 w 482"/>
                <a:gd name="T65" fmla="*/ 57 h 237"/>
                <a:gd name="T66" fmla="*/ 13 w 482"/>
                <a:gd name="T67" fmla="*/ 154 h 237"/>
                <a:gd name="T68" fmla="*/ 42 w 482"/>
                <a:gd name="T69" fmla="*/ 198 h 237"/>
                <a:gd name="T70" fmla="*/ 241 w 482"/>
                <a:gd name="T71" fmla="*/ 225 h 237"/>
                <a:gd name="T72" fmla="*/ 440 w 482"/>
                <a:gd name="T73" fmla="*/ 198 h 237"/>
                <a:gd name="T74" fmla="*/ 468 w 482"/>
                <a:gd name="T75" fmla="*/ 154 h 237"/>
                <a:gd name="T76" fmla="*/ 420 w 482"/>
                <a:gd name="T77" fmla="*/ 57 h 237"/>
                <a:gd name="T78" fmla="*/ 411 w 482"/>
                <a:gd name="T79" fmla="*/ 9 h 237"/>
                <a:gd name="T80" fmla="*/ 416 w 482"/>
                <a:gd name="T81" fmla="*/ 5 h 237"/>
                <a:gd name="T82" fmla="*/ 420 w 482"/>
                <a:gd name="T83" fmla="*/ 8 h 237"/>
                <a:gd name="T84" fmla="*/ 419 w 482"/>
                <a:gd name="T85" fmla="*/ 17 h 237"/>
                <a:gd name="T86" fmla="*/ 468 w 482"/>
                <a:gd name="T87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2" h="237">
                  <a:moveTo>
                    <a:pt x="469" y="113"/>
                  </a:moveTo>
                  <a:cubicBezTo>
                    <a:pt x="471" y="112"/>
                    <a:pt x="471" y="112"/>
                    <a:pt x="471" y="112"/>
                  </a:cubicBezTo>
                  <a:cubicBezTo>
                    <a:pt x="462" y="96"/>
                    <a:pt x="450" y="81"/>
                    <a:pt x="441" y="66"/>
                  </a:cubicBezTo>
                  <a:cubicBezTo>
                    <a:pt x="431" y="51"/>
                    <a:pt x="423" y="36"/>
                    <a:pt x="423" y="17"/>
                  </a:cubicBezTo>
                  <a:cubicBezTo>
                    <a:pt x="423" y="14"/>
                    <a:pt x="424" y="12"/>
                    <a:pt x="424" y="9"/>
                  </a:cubicBezTo>
                  <a:cubicBezTo>
                    <a:pt x="424" y="9"/>
                    <a:pt x="424" y="8"/>
                    <a:pt x="424" y="8"/>
                  </a:cubicBezTo>
                  <a:cubicBezTo>
                    <a:pt x="424" y="6"/>
                    <a:pt x="423" y="4"/>
                    <a:pt x="422" y="2"/>
                  </a:cubicBezTo>
                  <a:cubicBezTo>
                    <a:pt x="420" y="1"/>
                    <a:pt x="418" y="0"/>
                    <a:pt x="416" y="0"/>
                  </a:cubicBezTo>
                  <a:cubicBezTo>
                    <a:pt x="414" y="0"/>
                    <a:pt x="412" y="1"/>
                    <a:pt x="410" y="2"/>
                  </a:cubicBezTo>
                  <a:cubicBezTo>
                    <a:pt x="408" y="4"/>
                    <a:pt x="407" y="6"/>
                    <a:pt x="407" y="8"/>
                  </a:cubicBezTo>
                  <a:cubicBezTo>
                    <a:pt x="406" y="12"/>
                    <a:pt x="406" y="15"/>
                    <a:pt x="406" y="18"/>
                  </a:cubicBezTo>
                  <a:cubicBezTo>
                    <a:pt x="406" y="33"/>
                    <a:pt x="410" y="46"/>
                    <a:pt x="417" y="59"/>
                  </a:cubicBezTo>
                  <a:cubicBezTo>
                    <a:pt x="423" y="71"/>
                    <a:pt x="431" y="83"/>
                    <a:pt x="440" y="94"/>
                  </a:cubicBezTo>
                  <a:cubicBezTo>
                    <a:pt x="452" y="112"/>
                    <a:pt x="464" y="134"/>
                    <a:pt x="464" y="154"/>
                  </a:cubicBezTo>
                  <a:cubicBezTo>
                    <a:pt x="464" y="162"/>
                    <a:pt x="462" y="169"/>
                    <a:pt x="458" y="176"/>
                  </a:cubicBezTo>
                  <a:cubicBezTo>
                    <a:pt x="454" y="183"/>
                    <a:pt x="447" y="189"/>
                    <a:pt x="438" y="194"/>
                  </a:cubicBezTo>
                  <a:cubicBezTo>
                    <a:pt x="397" y="216"/>
                    <a:pt x="346" y="218"/>
                    <a:pt x="300" y="220"/>
                  </a:cubicBezTo>
                  <a:cubicBezTo>
                    <a:pt x="287" y="220"/>
                    <a:pt x="264" y="221"/>
                    <a:pt x="241" y="221"/>
                  </a:cubicBezTo>
                  <a:cubicBezTo>
                    <a:pt x="218" y="221"/>
                    <a:pt x="195" y="220"/>
                    <a:pt x="181" y="220"/>
                  </a:cubicBezTo>
                  <a:cubicBezTo>
                    <a:pt x="135" y="218"/>
                    <a:pt x="84" y="216"/>
                    <a:pt x="44" y="194"/>
                  </a:cubicBezTo>
                  <a:cubicBezTo>
                    <a:pt x="34" y="189"/>
                    <a:pt x="28" y="183"/>
                    <a:pt x="24" y="176"/>
                  </a:cubicBezTo>
                  <a:cubicBezTo>
                    <a:pt x="19" y="169"/>
                    <a:pt x="18" y="162"/>
                    <a:pt x="18" y="154"/>
                  </a:cubicBezTo>
                  <a:cubicBezTo>
                    <a:pt x="18" y="134"/>
                    <a:pt x="29" y="112"/>
                    <a:pt x="42" y="94"/>
                  </a:cubicBezTo>
                  <a:cubicBezTo>
                    <a:pt x="50" y="83"/>
                    <a:pt x="59" y="71"/>
                    <a:pt x="65" y="59"/>
                  </a:cubicBezTo>
                  <a:cubicBezTo>
                    <a:pt x="71" y="46"/>
                    <a:pt x="75" y="33"/>
                    <a:pt x="75" y="18"/>
                  </a:cubicBezTo>
                  <a:cubicBezTo>
                    <a:pt x="75" y="15"/>
                    <a:pt x="75" y="12"/>
                    <a:pt x="75" y="8"/>
                  </a:cubicBezTo>
                  <a:cubicBezTo>
                    <a:pt x="74" y="6"/>
                    <a:pt x="73" y="4"/>
                    <a:pt x="71" y="2"/>
                  </a:cubicBezTo>
                  <a:cubicBezTo>
                    <a:pt x="69" y="1"/>
                    <a:pt x="67" y="0"/>
                    <a:pt x="65" y="0"/>
                  </a:cubicBezTo>
                  <a:cubicBezTo>
                    <a:pt x="63" y="0"/>
                    <a:pt x="61" y="1"/>
                    <a:pt x="60" y="2"/>
                  </a:cubicBezTo>
                  <a:cubicBezTo>
                    <a:pt x="58" y="4"/>
                    <a:pt x="57" y="6"/>
                    <a:pt x="57" y="8"/>
                  </a:cubicBezTo>
                  <a:cubicBezTo>
                    <a:pt x="57" y="8"/>
                    <a:pt x="57" y="9"/>
                    <a:pt x="57" y="9"/>
                  </a:cubicBezTo>
                  <a:cubicBezTo>
                    <a:pt x="58" y="12"/>
                    <a:pt x="58" y="14"/>
                    <a:pt x="58" y="17"/>
                  </a:cubicBezTo>
                  <a:cubicBezTo>
                    <a:pt x="58" y="36"/>
                    <a:pt x="51" y="51"/>
                    <a:pt x="41" y="66"/>
                  </a:cubicBezTo>
                  <a:cubicBezTo>
                    <a:pt x="31" y="81"/>
                    <a:pt x="19" y="96"/>
                    <a:pt x="10" y="112"/>
                  </a:cubicBezTo>
                  <a:cubicBezTo>
                    <a:pt x="3" y="125"/>
                    <a:pt x="0" y="138"/>
                    <a:pt x="0" y="151"/>
                  </a:cubicBezTo>
                  <a:cubicBezTo>
                    <a:pt x="0" y="170"/>
                    <a:pt x="8" y="189"/>
                    <a:pt x="25" y="202"/>
                  </a:cubicBezTo>
                  <a:cubicBezTo>
                    <a:pt x="42" y="216"/>
                    <a:pt x="63" y="223"/>
                    <a:pt x="85" y="228"/>
                  </a:cubicBezTo>
                  <a:cubicBezTo>
                    <a:pt x="107" y="232"/>
                    <a:pt x="130" y="234"/>
                    <a:pt x="150" y="235"/>
                  </a:cubicBezTo>
                  <a:cubicBezTo>
                    <a:pt x="164" y="236"/>
                    <a:pt x="202" y="237"/>
                    <a:pt x="241" y="237"/>
                  </a:cubicBezTo>
                  <a:cubicBezTo>
                    <a:pt x="279" y="237"/>
                    <a:pt x="318" y="236"/>
                    <a:pt x="332" y="235"/>
                  </a:cubicBezTo>
                  <a:cubicBezTo>
                    <a:pt x="352" y="234"/>
                    <a:pt x="375" y="232"/>
                    <a:pt x="397" y="228"/>
                  </a:cubicBezTo>
                  <a:cubicBezTo>
                    <a:pt x="418" y="223"/>
                    <a:pt x="440" y="216"/>
                    <a:pt x="456" y="202"/>
                  </a:cubicBezTo>
                  <a:cubicBezTo>
                    <a:pt x="473" y="189"/>
                    <a:pt x="482" y="170"/>
                    <a:pt x="481" y="151"/>
                  </a:cubicBezTo>
                  <a:cubicBezTo>
                    <a:pt x="481" y="138"/>
                    <a:pt x="478" y="125"/>
                    <a:pt x="471" y="112"/>
                  </a:cubicBezTo>
                  <a:cubicBezTo>
                    <a:pt x="469" y="113"/>
                    <a:pt x="469" y="113"/>
                    <a:pt x="469" y="113"/>
                  </a:cubicBezTo>
                  <a:cubicBezTo>
                    <a:pt x="468" y="114"/>
                    <a:pt x="468" y="114"/>
                    <a:pt x="468" y="114"/>
                  </a:cubicBezTo>
                  <a:cubicBezTo>
                    <a:pt x="474" y="126"/>
                    <a:pt x="477" y="139"/>
                    <a:pt x="477" y="151"/>
                  </a:cubicBezTo>
                  <a:cubicBezTo>
                    <a:pt x="477" y="169"/>
                    <a:pt x="470" y="186"/>
                    <a:pt x="454" y="199"/>
                  </a:cubicBezTo>
                  <a:cubicBezTo>
                    <a:pt x="438" y="212"/>
                    <a:pt x="417" y="219"/>
                    <a:pt x="396" y="223"/>
                  </a:cubicBezTo>
                  <a:cubicBezTo>
                    <a:pt x="374" y="228"/>
                    <a:pt x="352" y="229"/>
                    <a:pt x="332" y="231"/>
                  </a:cubicBezTo>
                  <a:cubicBezTo>
                    <a:pt x="318" y="232"/>
                    <a:pt x="279" y="233"/>
                    <a:pt x="241" y="233"/>
                  </a:cubicBezTo>
                  <a:cubicBezTo>
                    <a:pt x="202" y="233"/>
                    <a:pt x="164" y="232"/>
                    <a:pt x="150" y="231"/>
                  </a:cubicBezTo>
                  <a:cubicBezTo>
                    <a:pt x="130" y="229"/>
                    <a:pt x="107" y="228"/>
                    <a:pt x="86" y="223"/>
                  </a:cubicBezTo>
                  <a:cubicBezTo>
                    <a:pt x="64" y="219"/>
                    <a:pt x="44" y="212"/>
                    <a:pt x="28" y="199"/>
                  </a:cubicBezTo>
                  <a:cubicBezTo>
                    <a:pt x="12" y="186"/>
                    <a:pt x="4" y="169"/>
                    <a:pt x="4" y="151"/>
                  </a:cubicBezTo>
                  <a:cubicBezTo>
                    <a:pt x="4" y="139"/>
                    <a:pt x="8" y="126"/>
                    <a:pt x="14" y="114"/>
                  </a:cubicBezTo>
                  <a:cubicBezTo>
                    <a:pt x="22" y="98"/>
                    <a:pt x="34" y="84"/>
                    <a:pt x="44" y="69"/>
                  </a:cubicBezTo>
                  <a:cubicBezTo>
                    <a:pt x="54" y="53"/>
                    <a:pt x="62" y="37"/>
                    <a:pt x="62" y="17"/>
                  </a:cubicBezTo>
                  <a:cubicBezTo>
                    <a:pt x="62" y="14"/>
                    <a:pt x="62" y="11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2" y="6"/>
                    <a:pt x="63" y="6"/>
                  </a:cubicBezTo>
                  <a:cubicBezTo>
                    <a:pt x="63" y="5"/>
                    <a:pt x="64" y="5"/>
                    <a:pt x="65" y="5"/>
                  </a:cubicBezTo>
                  <a:cubicBezTo>
                    <a:pt x="66" y="5"/>
                    <a:pt x="68" y="5"/>
                    <a:pt x="69" y="6"/>
                  </a:cubicBezTo>
                  <a:cubicBezTo>
                    <a:pt x="69" y="7"/>
                    <a:pt x="70" y="7"/>
                    <a:pt x="70" y="9"/>
                  </a:cubicBezTo>
                  <a:cubicBezTo>
                    <a:pt x="71" y="12"/>
                    <a:pt x="71" y="15"/>
                    <a:pt x="71" y="18"/>
                  </a:cubicBezTo>
                  <a:cubicBezTo>
                    <a:pt x="71" y="32"/>
                    <a:pt x="67" y="45"/>
                    <a:pt x="61" y="57"/>
                  </a:cubicBezTo>
                  <a:cubicBezTo>
                    <a:pt x="55" y="69"/>
                    <a:pt x="47" y="80"/>
                    <a:pt x="38" y="92"/>
                  </a:cubicBezTo>
                  <a:cubicBezTo>
                    <a:pt x="25" y="110"/>
                    <a:pt x="13" y="133"/>
                    <a:pt x="13" y="154"/>
                  </a:cubicBezTo>
                  <a:cubicBezTo>
                    <a:pt x="13" y="163"/>
                    <a:pt x="15" y="171"/>
                    <a:pt x="20" y="178"/>
                  </a:cubicBezTo>
                  <a:cubicBezTo>
                    <a:pt x="24" y="186"/>
                    <a:pt x="31" y="193"/>
                    <a:pt x="42" y="198"/>
                  </a:cubicBezTo>
                  <a:cubicBezTo>
                    <a:pt x="83" y="220"/>
                    <a:pt x="135" y="223"/>
                    <a:pt x="181" y="224"/>
                  </a:cubicBezTo>
                  <a:cubicBezTo>
                    <a:pt x="195" y="225"/>
                    <a:pt x="218" y="225"/>
                    <a:pt x="241" y="225"/>
                  </a:cubicBezTo>
                  <a:cubicBezTo>
                    <a:pt x="264" y="225"/>
                    <a:pt x="287" y="225"/>
                    <a:pt x="300" y="224"/>
                  </a:cubicBezTo>
                  <a:cubicBezTo>
                    <a:pt x="346" y="223"/>
                    <a:pt x="398" y="220"/>
                    <a:pt x="440" y="198"/>
                  </a:cubicBezTo>
                  <a:cubicBezTo>
                    <a:pt x="450" y="193"/>
                    <a:pt x="457" y="186"/>
                    <a:pt x="462" y="178"/>
                  </a:cubicBezTo>
                  <a:cubicBezTo>
                    <a:pt x="466" y="171"/>
                    <a:pt x="468" y="163"/>
                    <a:pt x="468" y="154"/>
                  </a:cubicBezTo>
                  <a:cubicBezTo>
                    <a:pt x="468" y="133"/>
                    <a:pt x="456" y="110"/>
                    <a:pt x="443" y="92"/>
                  </a:cubicBezTo>
                  <a:cubicBezTo>
                    <a:pt x="435" y="80"/>
                    <a:pt x="426" y="69"/>
                    <a:pt x="420" y="57"/>
                  </a:cubicBezTo>
                  <a:cubicBezTo>
                    <a:pt x="414" y="45"/>
                    <a:pt x="411" y="32"/>
                    <a:pt x="411" y="18"/>
                  </a:cubicBezTo>
                  <a:cubicBezTo>
                    <a:pt x="411" y="15"/>
                    <a:pt x="411" y="12"/>
                    <a:pt x="411" y="9"/>
                  </a:cubicBezTo>
                  <a:cubicBezTo>
                    <a:pt x="411" y="7"/>
                    <a:pt x="412" y="7"/>
                    <a:pt x="413" y="6"/>
                  </a:cubicBezTo>
                  <a:cubicBezTo>
                    <a:pt x="414" y="5"/>
                    <a:pt x="415" y="5"/>
                    <a:pt x="416" y="5"/>
                  </a:cubicBezTo>
                  <a:cubicBezTo>
                    <a:pt x="417" y="5"/>
                    <a:pt x="418" y="5"/>
                    <a:pt x="419" y="6"/>
                  </a:cubicBezTo>
                  <a:cubicBezTo>
                    <a:pt x="419" y="6"/>
                    <a:pt x="420" y="7"/>
                    <a:pt x="420" y="8"/>
                  </a:cubicBezTo>
                  <a:cubicBezTo>
                    <a:pt x="420" y="8"/>
                    <a:pt x="420" y="8"/>
                    <a:pt x="420" y="8"/>
                  </a:cubicBezTo>
                  <a:cubicBezTo>
                    <a:pt x="419" y="11"/>
                    <a:pt x="419" y="14"/>
                    <a:pt x="419" y="17"/>
                  </a:cubicBezTo>
                  <a:cubicBezTo>
                    <a:pt x="419" y="37"/>
                    <a:pt x="427" y="53"/>
                    <a:pt x="437" y="69"/>
                  </a:cubicBezTo>
                  <a:cubicBezTo>
                    <a:pt x="447" y="84"/>
                    <a:pt x="459" y="98"/>
                    <a:pt x="468" y="114"/>
                  </a:cubicBezTo>
                  <a:cubicBezTo>
                    <a:pt x="469" y="113"/>
                    <a:pt x="469" y="113"/>
                    <a:pt x="469" y="113"/>
                  </a:cubicBezTo>
                </a:path>
              </a:pathLst>
            </a:custGeom>
            <a:solidFill>
              <a:srgbClr val="696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Sļïḍé">
              <a:extLst>
                <a:ext uri="{FF2B5EF4-FFF2-40B4-BE49-F238E27FC236}">
                  <a16:creationId xmlns:a16="http://schemas.microsoft.com/office/drawing/2014/main" id="{DCFB7AF4-3E1F-4B7D-A14F-C0CF97D3BF91}"/>
                </a:ext>
              </a:extLst>
            </p:cNvPr>
            <p:cNvSpPr/>
            <p:nvPr/>
          </p:nvSpPr>
          <p:spPr bwMode="auto">
            <a:xfrm>
              <a:off x="4146430" y="3727089"/>
              <a:ext cx="3917264" cy="353383"/>
            </a:xfrm>
            <a:prstGeom prst="rect">
              <a:avLst/>
            </a:prstGeom>
            <a:solidFill>
              <a:srgbClr val="5150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$1ïďê">
              <a:extLst>
                <a:ext uri="{FF2B5EF4-FFF2-40B4-BE49-F238E27FC236}">
                  <a16:creationId xmlns:a16="http://schemas.microsoft.com/office/drawing/2014/main" id="{C54723CC-873F-4EA7-8900-34D5E63726C4}"/>
                </a:ext>
              </a:extLst>
            </p:cNvPr>
            <p:cNvSpPr/>
            <p:nvPr/>
          </p:nvSpPr>
          <p:spPr bwMode="auto">
            <a:xfrm>
              <a:off x="4146430" y="3727089"/>
              <a:ext cx="3917264" cy="3533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sļíḍê">
              <a:extLst>
                <a:ext uri="{FF2B5EF4-FFF2-40B4-BE49-F238E27FC236}">
                  <a16:creationId xmlns:a16="http://schemas.microsoft.com/office/drawing/2014/main" id="{09D45805-1A93-4AC5-975A-BE4D8D257B89}"/>
                </a:ext>
              </a:extLst>
            </p:cNvPr>
            <p:cNvSpPr/>
            <p:nvPr/>
          </p:nvSpPr>
          <p:spPr bwMode="auto">
            <a:xfrm>
              <a:off x="4454701" y="2155669"/>
              <a:ext cx="3285690" cy="3345844"/>
            </a:xfrm>
            <a:custGeom>
              <a:avLst/>
              <a:gdLst>
                <a:gd name="T0" fmla="*/ 316 w 318"/>
                <a:gd name="T1" fmla="*/ 235 h 325"/>
                <a:gd name="T2" fmla="*/ 229 w 318"/>
                <a:gd name="T3" fmla="*/ 325 h 325"/>
                <a:gd name="T4" fmla="*/ 88 w 318"/>
                <a:gd name="T5" fmla="*/ 325 h 325"/>
                <a:gd name="T6" fmla="*/ 1 w 318"/>
                <a:gd name="T7" fmla="*/ 235 h 325"/>
                <a:gd name="T8" fmla="*/ 5 w 318"/>
                <a:gd name="T9" fmla="*/ 90 h 325"/>
                <a:gd name="T10" fmla="*/ 98 w 318"/>
                <a:gd name="T11" fmla="*/ 0 h 325"/>
                <a:gd name="T12" fmla="*/ 219 w 318"/>
                <a:gd name="T13" fmla="*/ 0 h 325"/>
                <a:gd name="T14" fmla="*/ 312 w 318"/>
                <a:gd name="T15" fmla="*/ 90 h 325"/>
                <a:gd name="T16" fmla="*/ 316 w 318"/>
                <a:gd name="T17" fmla="*/ 23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325">
                  <a:moveTo>
                    <a:pt x="316" y="235"/>
                  </a:moveTo>
                  <a:cubicBezTo>
                    <a:pt x="318" y="285"/>
                    <a:pt x="279" y="325"/>
                    <a:pt x="229" y="325"/>
                  </a:cubicBezTo>
                  <a:cubicBezTo>
                    <a:pt x="88" y="325"/>
                    <a:pt x="88" y="325"/>
                    <a:pt x="88" y="325"/>
                  </a:cubicBezTo>
                  <a:cubicBezTo>
                    <a:pt x="39" y="325"/>
                    <a:pt x="0" y="285"/>
                    <a:pt x="1" y="235"/>
                  </a:cubicBezTo>
                  <a:cubicBezTo>
                    <a:pt x="5" y="90"/>
                    <a:pt x="5" y="90"/>
                    <a:pt x="5" y="90"/>
                  </a:cubicBezTo>
                  <a:cubicBezTo>
                    <a:pt x="7" y="40"/>
                    <a:pt x="49" y="0"/>
                    <a:pt x="9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69" y="0"/>
                    <a:pt x="310" y="40"/>
                    <a:pt x="312" y="90"/>
                  </a:cubicBezTo>
                  <a:cubicBezTo>
                    <a:pt x="316" y="235"/>
                    <a:pt x="316" y="235"/>
                    <a:pt x="316" y="235"/>
                  </a:cubicBezTo>
                </a:path>
              </a:pathLst>
            </a:custGeom>
            <a:solidFill>
              <a:srgbClr val="A0A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lîḍé">
              <a:extLst>
                <a:ext uri="{FF2B5EF4-FFF2-40B4-BE49-F238E27FC236}">
                  <a16:creationId xmlns:a16="http://schemas.microsoft.com/office/drawing/2014/main" id="{3C77B398-1451-4832-9FD2-E5059248E78C}"/>
                </a:ext>
              </a:extLst>
            </p:cNvPr>
            <p:cNvSpPr/>
            <p:nvPr/>
          </p:nvSpPr>
          <p:spPr bwMode="auto">
            <a:xfrm>
              <a:off x="5387024" y="1629357"/>
              <a:ext cx="1390969" cy="315787"/>
            </a:xfrm>
            <a:prstGeom prst="rect">
              <a:avLst/>
            </a:prstGeom>
            <a:solidFill>
              <a:srgbClr val="8D8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śļíḍe">
              <a:extLst>
                <a:ext uri="{FF2B5EF4-FFF2-40B4-BE49-F238E27FC236}">
                  <a16:creationId xmlns:a16="http://schemas.microsoft.com/office/drawing/2014/main" id="{7D6B94DD-B41F-475B-ADF8-46EA9CB183A1}"/>
                </a:ext>
              </a:extLst>
            </p:cNvPr>
            <p:cNvSpPr/>
            <p:nvPr/>
          </p:nvSpPr>
          <p:spPr bwMode="auto">
            <a:xfrm>
              <a:off x="5387024" y="1629357"/>
              <a:ext cx="1390969" cy="31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Sḻide">
              <a:extLst>
                <a:ext uri="{FF2B5EF4-FFF2-40B4-BE49-F238E27FC236}">
                  <a16:creationId xmlns:a16="http://schemas.microsoft.com/office/drawing/2014/main" id="{74931C5A-FE23-4C58-A502-3A5A2AEB0574}"/>
                </a:ext>
              </a:extLst>
            </p:cNvPr>
            <p:cNvSpPr/>
            <p:nvPr/>
          </p:nvSpPr>
          <p:spPr bwMode="auto">
            <a:xfrm>
              <a:off x="5920852" y="1253420"/>
              <a:ext cx="1202998" cy="887212"/>
            </a:xfrm>
            <a:custGeom>
              <a:avLst/>
              <a:gdLst>
                <a:gd name="T0" fmla="*/ 0 w 116"/>
                <a:gd name="T1" fmla="*/ 14 h 86"/>
                <a:gd name="T2" fmla="*/ 50 w 116"/>
                <a:gd name="T3" fmla="*/ 14 h 86"/>
                <a:gd name="T4" fmla="*/ 81 w 116"/>
                <a:gd name="T5" fmla="*/ 13 h 86"/>
                <a:gd name="T6" fmla="*/ 91 w 116"/>
                <a:gd name="T7" fmla="*/ 15 h 86"/>
                <a:gd name="T8" fmla="*/ 100 w 116"/>
                <a:gd name="T9" fmla="*/ 24 h 86"/>
                <a:gd name="T10" fmla="*/ 103 w 116"/>
                <a:gd name="T11" fmla="*/ 38 h 86"/>
                <a:gd name="T12" fmla="*/ 95 w 116"/>
                <a:gd name="T13" fmla="*/ 62 h 86"/>
                <a:gd name="T14" fmla="*/ 86 w 116"/>
                <a:gd name="T15" fmla="*/ 70 h 86"/>
                <a:gd name="T16" fmla="*/ 74 w 116"/>
                <a:gd name="T17" fmla="*/ 73 h 86"/>
                <a:gd name="T18" fmla="*/ 59 w 116"/>
                <a:gd name="T19" fmla="*/ 73 h 86"/>
                <a:gd name="T20" fmla="*/ 59 w 116"/>
                <a:gd name="T21" fmla="*/ 86 h 86"/>
                <a:gd name="T22" fmla="*/ 74 w 116"/>
                <a:gd name="T23" fmla="*/ 86 h 86"/>
                <a:gd name="T24" fmla="*/ 92 w 116"/>
                <a:gd name="T25" fmla="*/ 81 h 86"/>
                <a:gd name="T26" fmla="*/ 110 w 116"/>
                <a:gd name="T27" fmla="*/ 62 h 86"/>
                <a:gd name="T28" fmla="*/ 116 w 116"/>
                <a:gd name="T29" fmla="*/ 38 h 86"/>
                <a:gd name="T30" fmla="*/ 107 w 116"/>
                <a:gd name="T31" fmla="*/ 12 h 86"/>
                <a:gd name="T32" fmla="*/ 96 w 116"/>
                <a:gd name="T33" fmla="*/ 3 h 86"/>
                <a:gd name="T34" fmla="*/ 81 w 116"/>
                <a:gd name="T35" fmla="*/ 0 h 86"/>
                <a:gd name="T36" fmla="*/ 49 w 116"/>
                <a:gd name="T37" fmla="*/ 1 h 86"/>
                <a:gd name="T38" fmla="*/ 0 w 116"/>
                <a:gd name="T39" fmla="*/ 2 h 86"/>
                <a:gd name="T40" fmla="*/ 0 w 116"/>
                <a:gd name="T41" fmla="*/ 1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86">
                  <a:moveTo>
                    <a:pt x="0" y="14"/>
                  </a:moveTo>
                  <a:cubicBezTo>
                    <a:pt x="25" y="14"/>
                    <a:pt x="39" y="14"/>
                    <a:pt x="50" y="14"/>
                  </a:cubicBezTo>
                  <a:cubicBezTo>
                    <a:pt x="61" y="13"/>
                    <a:pt x="69" y="13"/>
                    <a:pt x="81" y="13"/>
                  </a:cubicBezTo>
                  <a:cubicBezTo>
                    <a:pt x="85" y="13"/>
                    <a:pt x="88" y="14"/>
                    <a:pt x="91" y="15"/>
                  </a:cubicBezTo>
                  <a:cubicBezTo>
                    <a:pt x="95" y="17"/>
                    <a:pt x="98" y="20"/>
                    <a:pt x="100" y="24"/>
                  </a:cubicBezTo>
                  <a:cubicBezTo>
                    <a:pt x="102" y="28"/>
                    <a:pt x="103" y="32"/>
                    <a:pt x="103" y="38"/>
                  </a:cubicBezTo>
                  <a:cubicBezTo>
                    <a:pt x="103" y="46"/>
                    <a:pt x="100" y="55"/>
                    <a:pt x="95" y="62"/>
                  </a:cubicBezTo>
                  <a:cubicBezTo>
                    <a:pt x="92" y="65"/>
                    <a:pt x="89" y="68"/>
                    <a:pt x="86" y="70"/>
                  </a:cubicBezTo>
                  <a:cubicBezTo>
                    <a:pt x="82" y="72"/>
                    <a:pt x="78" y="73"/>
                    <a:pt x="74" y="73"/>
                  </a:cubicBezTo>
                  <a:cubicBezTo>
                    <a:pt x="59" y="73"/>
                    <a:pt x="59" y="73"/>
                    <a:pt x="59" y="7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80" y="86"/>
                    <a:pt x="86" y="84"/>
                    <a:pt x="92" y="81"/>
                  </a:cubicBezTo>
                  <a:cubicBezTo>
                    <a:pt x="100" y="77"/>
                    <a:pt x="106" y="70"/>
                    <a:pt x="110" y="62"/>
                  </a:cubicBezTo>
                  <a:cubicBezTo>
                    <a:pt x="114" y="55"/>
                    <a:pt x="116" y="46"/>
                    <a:pt x="116" y="38"/>
                  </a:cubicBezTo>
                  <a:cubicBezTo>
                    <a:pt x="116" y="28"/>
                    <a:pt x="113" y="19"/>
                    <a:pt x="107" y="12"/>
                  </a:cubicBezTo>
                  <a:cubicBezTo>
                    <a:pt x="104" y="8"/>
                    <a:pt x="101" y="5"/>
                    <a:pt x="96" y="3"/>
                  </a:cubicBezTo>
                  <a:cubicBezTo>
                    <a:pt x="92" y="1"/>
                    <a:pt x="86" y="0"/>
                    <a:pt x="81" y="0"/>
                  </a:cubicBezTo>
                  <a:cubicBezTo>
                    <a:pt x="68" y="0"/>
                    <a:pt x="60" y="0"/>
                    <a:pt x="49" y="1"/>
                  </a:cubicBezTo>
                  <a:cubicBezTo>
                    <a:pt x="38" y="1"/>
                    <a:pt x="24" y="2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</a:path>
              </a:pathLst>
            </a:custGeom>
            <a:solidFill>
              <a:srgbClr val="6968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şḷîde">
              <a:extLst>
                <a:ext uri="{FF2B5EF4-FFF2-40B4-BE49-F238E27FC236}">
                  <a16:creationId xmlns:a16="http://schemas.microsoft.com/office/drawing/2014/main" id="{5A0534A0-B221-4B87-95B0-928277DBA2D6}"/>
                </a:ext>
              </a:extLst>
            </p:cNvPr>
            <p:cNvSpPr/>
            <p:nvPr/>
          </p:nvSpPr>
          <p:spPr bwMode="auto">
            <a:xfrm>
              <a:off x="4394551" y="3433856"/>
              <a:ext cx="3398469" cy="902249"/>
            </a:xfrm>
            <a:custGeom>
              <a:avLst/>
              <a:gdLst>
                <a:gd name="T0" fmla="*/ 0 w 452"/>
                <a:gd name="T1" fmla="*/ 120 h 120"/>
                <a:gd name="T2" fmla="*/ 452 w 452"/>
                <a:gd name="T3" fmla="*/ 120 h 120"/>
                <a:gd name="T4" fmla="*/ 449 w 452"/>
                <a:gd name="T5" fmla="*/ 0 h 120"/>
                <a:gd name="T6" fmla="*/ 4 w 452"/>
                <a:gd name="T7" fmla="*/ 0 h 120"/>
                <a:gd name="T8" fmla="*/ 0 w 452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0">
                  <a:moveTo>
                    <a:pt x="0" y="120"/>
                  </a:moveTo>
                  <a:lnTo>
                    <a:pt x="452" y="120"/>
                  </a:lnTo>
                  <a:lnTo>
                    <a:pt x="449" y="0"/>
                  </a:lnTo>
                  <a:lnTo>
                    <a:pt x="4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7A7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śľîḋè">
              <a:extLst>
                <a:ext uri="{FF2B5EF4-FFF2-40B4-BE49-F238E27FC236}">
                  <a16:creationId xmlns:a16="http://schemas.microsoft.com/office/drawing/2014/main" id="{29CBFC9C-DCCB-4683-81D8-3C599E3E964F}"/>
                </a:ext>
              </a:extLst>
            </p:cNvPr>
            <p:cNvSpPr/>
            <p:nvPr/>
          </p:nvSpPr>
          <p:spPr bwMode="auto">
            <a:xfrm>
              <a:off x="4394551" y="3433856"/>
              <a:ext cx="3398469" cy="902249"/>
            </a:xfrm>
            <a:custGeom>
              <a:avLst/>
              <a:gdLst>
                <a:gd name="T0" fmla="*/ 0 w 452"/>
                <a:gd name="T1" fmla="*/ 120 h 120"/>
                <a:gd name="T2" fmla="*/ 452 w 452"/>
                <a:gd name="T3" fmla="*/ 120 h 120"/>
                <a:gd name="T4" fmla="*/ 449 w 452"/>
                <a:gd name="T5" fmla="*/ 0 h 120"/>
                <a:gd name="T6" fmla="*/ 4 w 452"/>
                <a:gd name="T7" fmla="*/ 0 h 120"/>
                <a:gd name="T8" fmla="*/ 0 w 452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20">
                  <a:moveTo>
                    <a:pt x="0" y="120"/>
                  </a:moveTo>
                  <a:lnTo>
                    <a:pt x="452" y="120"/>
                  </a:lnTo>
                  <a:lnTo>
                    <a:pt x="449" y="0"/>
                  </a:lnTo>
                  <a:lnTo>
                    <a:pt x="4" y="0"/>
                  </a:lnTo>
                  <a:lnTo>
                    <a:pt x="0" y="1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ľïḋè">
              <a:extLst>
                <a:ext uri="{FF2B5EF4-FFF2-40B4-BE49-F238E27FC236}">
                  <a16:creationId xmlns:a16="http://schemas.microsoft.com/office/drawing/2014/main" id="{210E71B1-BE06-458C-A08F-D1329E62F2F8}"/>
                </a:ext>
              </a:extLst>
            </p:cNvPr>
            <p:cNvSpPr/>
            <p:nvPr/>
          </p:nvSpPr>
          <p:spPr bwMode="auto">
            <a:xfrm>
              <a:off x="6101302" y="1388757"/>
              <a:ext cx="428570" cy="112784"/>
            </a:xfrm>
            <a:custGeom>
              <a:avLst/>
              <a:gdLst>
                <a:gd name="T0" fmla="*/ 42 w 42"/>
                <a:gd name="T1" fmla="*/ 0 h 11"/>
                <a:gd name="T2" fmla="*/ 33 w 42"/>
                <a:gd name="T3" fmla="*/ 1 h 11"/>
                <a:gd name="T4" fmla="*/ 0 w 42"/>
                <a:gd name="T5" fmla="*/ 1 h 11"/>
                <a:gd name="T6" fmla="*/ 0 w 42"/>
                <a:gd name="T7" fmla="*/ 11 h 11"/>
                <a:gd name="T8" fmla="*/ 42 w 42"/>
                <a:gd name="T9" fmla="*/ 11 h 11"/>
                <a:gd name="T10" fmla="*/ 42 w 42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1">
                  <a:moveTo>
                    <a:pt x="42" y="0"/>
                  </a:moveTo>
                  <a:cubicBezTo>
                    <a:pt x="39" y="0"/>
                    <a:pt x="36" y="1"/>
                    <a:pt x="33" y="1"/>
                  </a:cubicBezTo>
                  <a:cubicBezTo>
                    <a:pt x="24" y="1"/>
                    <a:pt x="14" y="1"/>
                    <a:pt x="0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646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išḷide">
              <a:extLst>
                <a:ext uri="{FF2B5EF4-FFF2-40B4-BE49-F238E27FC236}">
                  <a16:creationId xmlns:a16="http://schemas.microsoft.com/office/drawing/2014/main" id="{F032A10B-1FA0-4E3A-BD90-39548BE8E3A4}"/>
                </a:ext>
              </a:extLst>
            </p:cNvPr>
            <p:cNvSpPr/>
            <p:nvPr/>
          </p:nvSpPr>
          <p:spPr bwMode="auto">
            <a:xfrm>
              <a:off x="6101302" y="1501541"/>
              <a:ext cx="676686" cy="127821"/>
            </a:xfrm>
            <a:custGeom>
              <a:avLst/>
              <a:gdLst>
                <a:gd name="T0" fmla="*/ 90 w 90"/>
                <a:gd name="T1" fmla="*/ 0 h 17"/>
                <a:gd name="T2" fmla="*/ 57 w 90"/>
                <a:gd name="T3" fmla="*/ 0 h 17"/>
                <a:gd name="T4" fmla="*/ 0 w 90"/>
                <a:gd name="T5" fmla="*/ 0 h 17"/>
                <a:gd name="T6" fmla="*/ 0 w 90"/>
                <a:gd name="T7" fmla="*/ 17 h 17"/>
                <a:gd name="T8" fmla="*/ 90 w 90"/>
                <a:gd name="T9" fmla="*/ 17 h 17"/>
                <a:gd name="T10" fmla="*/ 90 w 9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7">
                  <a:moveTo>
                    <a:pt x="90" y="0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90" y="17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ṩḷïḑê">
              <a:extLst>
                <a:ext uri="{FF2B5EF4-FFF2-40B4-BE49-F238E27FC236}">
                  <a16:creationId xmlns:a16="http://schemas.microsoft.com/office/drawing/2014/main" id="{B9C97F50-5C00-4E07-89DA-FFE95A9E0895}"/>
                </a:ext>
              </a:extLst>
            </p:cNvPr>
            <p:cNvSpPr/>
            <p:nvPr/>
          </p:nvSpPr>
          <p:spPr bwMode="auto">
            <a:xfrm>
              <a:off x="6101302" y="1501541"/>
              <a:ext cx="676686" cy="127821"/>
            </a:xfrm>
            <a:custGeom>
              <a:avLst/>
              <a:gdLst>
                <a:gd name="T0" fmla="*/ 90 w 90"/>
                <a:gd name="T1" fmla="*/ 0 h 17"/>
                <a:gd name="T2" fmla="*/ 57 w 90"/>
                <a:gd name="T3" fmla="*/ 0 h 17"/>
                <a:gd name="T4" fmla="*/ 0 w 90"/>
                <a:gd name="T5" fmla="*/ 0 h 17"/>
                <a:gd name="T6" fmla="*/ 0 w 90"/>
                <a:gd name="T7" fmla="*/ 17 h 17"/>
                <a:gd name="T8" fmla="*/ 90 w 90"/>
                <a:gd name="T9" fmla="*/ 17 h 17"/>
                <a:gd name="T10" fmla="*/ 90 w 9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7">
                  <a:moveTo>
                    <a:pt x="90" y="0"/>
                  </a:moveTo>
                  <a:lnTo>
                    <a:pt x="57" y="0"/>
                  </a:lnTo>
                  <a:lnTo>
                    <a:pt x="0" y="0"/>
                  </a:lnTo>
                  <a:lnTo>
                    <a:pt x="0" y="17"/>
                  </a:lnTo>
                  <a:lnTo>
                    <a:pt x="90" y="17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ŝ1íḓè">
              <a:extLst>
                <a:ext uri="{FF2B5EF4-FFF2-40B4-BE49-F238E27FC236}">
                  <a16:creationId xmlns:a16="http://schemas.microsoft.com/office/drawing/2014/main" id="{28504883-D2C0-4E4F-B0B3-CD34981EFFF2}"/>
                </a:ext>
              </a:extLst>
            </p:cNvPr>
            <p:cNvSpPr/>
            <p:nvPr/>
          </p:nvSpPr>
          <p:spPr bwMode="auto">
            <a:xfrm>
              <a:off x="6642651" y="2140632"/>
              <a:ext cx="1142848" cy="1586457"/>
            </a:xfrm>
            <a:custGeom>
              <a:avLst/>
              <a:gdLst>
                <a:gd name="T0" fmla="*/ 0 w 110"/>
                <a:gd name="T1" fmla="*/ 0 h 154"/>
                <a:gd name="T2" fmla="*/ 0 w 110"/>
                <a:gd name="T3" fmla="*/ 0 h 154"/>
                <a:gd name="T4" fmla="*/ 0 w 110"/>
                <a:gd name="T5" fmla="*/ 1 h 154"/>
                <a:gd name="T6" fmla="*/ 7 w 110"/>
                <a:gd name="T7" fmla="*/ 1 h 154"/>
                <a:gd name="T8" fmla="*/ 100 w 110"/>
                <a:gd name="T9" fmla="*/ 91 h 154"/>
                <a:gd name="T10" fmla="*/ 101 w 110"/>
                <a:gd name="T11" fmla="*/ 125 h 154"/>
                <a:gd name="T12" fmla="*/ 109 w 110"/>
                <a:gd name="T13" fmla="*/ 125 h 154"/>
                <a:gd name="T14" fmla="*/ 110 w 110"/>
                <a:gd name="T15" fmla="*/ 154 h 154"/>
                <a:gd name="T16" fmla="*/ 109 w 110"/>
                <a:gd name="T17" fmla="*/ 125 h 154"/>
                <a:gd name="T18" fmla="*/ 101 w 110"/>
                <a:gd name="T19" fmla="*/ 125 h 154"/>
                <a:gd name="T20" fmla="*/ 100 w 110"/>
                <a:gd name="T21" fmla="*/ 91 h 154"/>
                <a:gd name="T22" fmla="*/ 7 w 110"/>
                <a:gd name="T23" fmla="*/ 1 h 154"/>
                <a:gd name="T24" fmla="*/ 0 w 110"/>
                <a:gd name="T25" fmla="*/ 1 h 154"/>
                <a:gd name="T26" fmla="*/ 0 w 110"/>
                <a:gd name="T2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15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7" y="1"/>
                    <a:pt x="98" y="41"/>
                    <a:pt x="100" y="91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10" y="154"/>
                    <a:pt x="110" y="154"/>
                    <a:pt x="110" y="154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98" y="41"/>
                    <a:pt x="5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2EB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ṣľiḑe">
              <a:extLst>
                <a:ext uri="{FF2B5EF4-FFF2-40B4-BE49-F238E27FC236}">
                  <a16:creationId xmlns:a16="http://schemas.microsoft.com/office/drawing/2014/main" id="{F5B5D297-2717-493D-B2D8-E784EF5E0E5A}"/>
                </a:ext>
              </a:extLst>
            </p:cNvPr>
            <p:cNvSpPr/>
            <p:nvPr/>
          </p:nvSpPr>
          <p:spPr bwMode="auto">
            <a:xfrm>
              <a:off x="6101302" y="1945144"/>
              <a:ext cx="541349" cy="210525"/>
            </a:xfrm>
            <a:custGeom>
              <a:avLst/>
              <a:gdLst>
                <a:gd name="T0" fmla="*/ 0 w 72"/>
                <a:gd name="T1" fmla="*/ 0 h 28"/>
                <a:gd name="T2" fmla="*/ 0 w 72"/>
                <a:gd name="T3" fmla="*/ 28 h 28"/>
                <a:gd name="T4" fmla="*/ 72 w 72"/>
                <a:gd name="T5" fmla="*/ 28 h 28"/>
                <a:gd name="T6" fmla="*/ 72 w 72"/>
                <a:gd name="T7" fmla="*/ 26 h 28"/>
                <a:gd name="T8" fmla="*/ 57 w 72"/>
                <a:gd name="T9" fmla="*/ 26 h 28"/>
                <a:gd name="T10" fmla="*/ 57 w 72"/>
                <a:gd name="T11" fmla="*/ 8 h 28"/>
                <a:gd name="T12" fmla="*/ 72 w 72"/>
                <a:gd name="T13" fmla="*/ 8 h 28"/>
                <a:gd name="T14" fmla="*/ 72 w 72"/>
                <a:gd name="T15" fmla="*/ 0 h 28"/>
                <a:gd name="T16" fmla="*/ 0 w 7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8">
                  <a:moveTo>
                    <a:pt x="0" y="0"/>
                  </a:moveTo>
                  <a:lnTo>
                    <a:pt x="0" y="28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57" y="26"/>
                  </a:lnTo>
                  <a:lnTo>
                    <a:pt x="57" y="8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46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ḻide">
              <a:extLst>
                <a:ext uri="{FF2B5EF4-FFF2-40B4-BE49-F238E27FC236}">
                  <a16:creationId xmlns:a16="http://schemas.microsoft.com/office/drawing/2014/main" id="{34AB3F3F-FB91-4720-B4D5-2DC7A21CD1FA}"/>
                </a:ext>
              </a:extLst>
            </p:cNvPr>
            <p:cNvSpPr/>
            <p:nvPr/>
          </p:nvSpPr>
          <p:spPr bwMode="auto">
            <a:xfrm>
              <a:off x="6101302" y="1945144"/>
              <a:ext cx="541349" cy="210525"/>
            </a:xfrm>
            <a:custGeom>
              <a:avLst/>
              <a:gdLst>
                <a:gd name="T0" fmla="*/ 0 w 72"/>
                <a:gd name="T1" fmla="*/ 0 h 28"/>
                <a:gd name="T2" fmla="*/ 0 w 72"/>
                <a:gd name="T3" fmla="*/ 28 h 28"/>
                <a:gd name="T4" fmla="*/ 72 w 72"/>
                <a:gd name="T5" fmla="*/ 28 h 28"/>
                <a:gd name="T6" fmla="*/ 72 w 72"/>
                <a:gd name="T7" fmla="*/ 26 h 28"/>
                <a:gd name="T8" fmla="*/ 57 w 72"/>
                <a:gd name="T9" fmla="*/ 26 h 28"/>
                <a:gd name="T10" fmla="*/ 57 w 72"/>
                <a:gd name="T11" fmla="*/ 8 h 28"/>
                <a:gd name="T12" fmla="*/ 72 w 72"/>
                <a:gd name="T13" fmla="*/ 8 h 28"/>
                <a:gd name="T14" fmla="*/ 72 w 72"/>
                <a:gd name="T15" fmla="*/ 0 h 28"/>
                <a:gd name="T16" fmla="*/ 0 w 72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28">
                  <a:moveTo>
                    <a:pt x="0" y="0"/>
                  </a:moveTo>
                  <a:lnTo>
                    <a:pt x="0" y="28"/>
                  </a:lnTo>
                  <a:lnTo>
                    <a:pt x="72" y="28"/>
                  </a:lnTo>
                  <a:lnTo>
                    <a:pt x="72" y="26"/>
                  </a:lnTo>
                  <a:lnTo>
                    <a:pt x="57" y="26"/>
                  </a:lnTo>
                  <a:lnTo>
                    <a:pt x="57" y="8"/>
                  </a:lnTo>
                  <a:lnTo>
                    <a:pt x="72" y="8"/>
                  </a:lnTo>
                  <a:lnTo>
                    <a:pt x="72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ṥḷîde">
              <a:extLst>
                <a:ext uri="{FF2B5EF4-FFF2-40B4-BE49-F238E27FC236}">
                  <a16:creationId xmlns:a16="http://schemas.microsoft.com/office/drawing/2014/main" id="{863F8639-6A0C-49FC-BE43-D1BCF859418D}"/>
                </a:ext>
              </a:extLst>
            </p:cNvPr>
            <p:cNvSpPr/>
            <p:nvPr/>
          </p:nvSpPr>
          <p:spPr bwMode="auto">
            <a:xfrm>
              <a:off x="6101302" y="2155669"/>
              <a:ext cx="1586456" cy="1278187"/>
            </a:xfrm>
            <a:custGeom>
              <a:avLst/>
              <a:gdLst>
                <a:gd name="T0" fmla="*/ 60 w 154"/>
                <a:gd name="T1" fmla="*/ 0 h 124"/>
                <a:gd name="T2" fmla="*/ 53 w 154"/>
                <a:gd name="T3" fmla="*/ 0 h 124"/>
                <a:gd name="T4" fmla="*/ 0 w 154"/>
                <a:gd name="T5" fmla="*/ 0 h 124"/>
                <a:gd name="T6" fmla="*/ 0 w 154"/>
                <a:gd name="T7" fmla="*/ 30 h 124"/>
                <a:gd name="T8" fmla="*/ 0 w 154"/>
                <a:gd name="T9" fmla="*/ 124 h 124"/>
                <a:gd name="T10" fmla="*/ 154 w 154"/>
                <a:gd name="T11" fmla="*/ 124 h 124"/>
                <a:gd name="T12" fmla="*/ 153 w 154"/>
                <a:gd name="T13" fmla="*/ 90 h 124"/>
                <a:gd name="T14" fmla="*/ 60 w 154"/>
                <a:gd name="T15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4" h="124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154" y="124"/>
                    <a:pt x="154" y="124"/>
                    <a:pt x="154" y="124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1" y="40"/>
                    <a:pt x="110" y="0"/>
                    <a:pt x="60" y="0"/>
                  </a:cubicBezTo>
                </a:path>
              </a:pathLst>
            </a:custGeom>
            <a:solidFill>
              <a:srgbClr val="98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íŝḻîḑé">
              <a:extLst>
                <a:ext uri="{FF2B5EF4-FFF2-40B4-BE49-F238E27FC236}">
                  <a16:creationId xmlns:a16="http://schemas.microsoft.com/office/drawing/2014/main" id="{605853D0-156B-413B-BD6D-D6B910488C49}"/>
                </a:ext>
              </a:extLst>
            </p:cNvPr>
            <p:cNvSpPr/>
            <p:nvPr/>
          </p:nvSpPr>
          <p:spPr bwMode="auto">
            <a:xfrm>
              <a:off x="6101302" y="1629357"/>
              <a:ext cx="676686" cy="315787"/>
            </a:xfrm>
            <a:custGeom>
              <a:avLst/>
              <a:gdLst>
                <a:gd name="T0" fmla="*/ 0 w 90"/>
                <a:gd name="T1" fmla="*/ 0 h 42"/>
                <a:gd name="T2" fmla="*/ 0 w 90"/>
                <a:gd name="T3" fmla="*/ 42 h 42"/>
                <a:gd name="T4" fmla="*/ 72 w 90"/>
                <a:gd name="T5" fmla="*/ 42 h 42"/>
                <a:gd name="T6" fmla="*/ 72 w 90"/>
                <a:gd name="T7" fmla="*/ 42 h 42"/>
                <a:gd name="T8" fmla="*/ 90 w 90"/>
                <a:gd name="T9" fmla="*/ 42 h 42"/>
                <a:gd name="T10" fmla="*/ 90 w 90"/>
                <a:gd name="T11" fmla="*/ 0 h 42"/>
                <a:gd name="T12" fmla="*/ 90 w 90"/>
                <a:gd name="T13" fmla="*/ 0 h 42"/>
                <a:gd name="T14" fmla="*/ 0 w 90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42">
                  <a:moveTo>
                    <a:pt x="0" y="0"/>
                  </a:moveTo>
                  <a:lnTo>
                    <a:pt x="0" y="42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90" y="4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8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ḷîḑé">
              <a:extLst>
                <a:ext uri="{FF2B5EF4-FFF2-40B4-BE49-F238E27FC236}">
                  <a16:creationId xmlns:a16="http://schemas.microsoft.com/office/drawing/2014/main" id="{890AD219-5976-4206-B5AA-101752C3AD8A}"/>
                </a:ext>
              </a:extLst>
            </p:cNvPr>
            <p:cNvSpPr/>
            <p:nvPr/>
          </p:nvSpPr>
          <p:spPr bwMode="auto">
            <a:xfrm>
              <a:off x="6101302" y="1629357"/>
              <a:ext cx="676686" cy="315787"/>
            </a:xfrm>
            <a:custGeom>
              <a:avLst/>
              <a:gdLst>
                <a:gd name="T0" fmla="*/ 0 w 90"/>
                <a:gd name="T1" fmla="*/ 0 h 42"/>
                <a:gd name="T2" fmla="*/ 0 w 90"/>
                <a:gd name="T3" fmla="*/ 42 h 42"/>
                <a:gd name="T4" fmla="*/ 72 w 90"/>
                <a:gd name="T5" fmla="*/ 42 h 42"/>
                <a:gd name="T6" fmla="*/ 72 w 90"/>
                <a:gd name="T7" fmla="*/ 42 h 42"/>
                <a:gd name="T8" fmla="*/ 90 w 90"/>
                <a:gd name="T9" fmla="*/ 42 h 42"/>
                <a:gd name="T10" fmla="*/ 90 w 90"/>
                <a:gd name="T11" fmla="*/ 0 h 42"/>
                <a:gd name="T12" fmla="*/ 90 w 90"/>
                <a:gd name="T13" fmla="*/ 0 h 42"/>
                <a:gd name="T14" fmla="*/ 0 w 90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42">
                  <a:moveTo>
                    <a:pt x="0" y="0"/>
                  </a:moveTo>
                  <a:lnTo>
                    <a:pt x="0" y="42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90" y="42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şļiďé">
              <a:extLst>
                <a:ext uri="{FF2B5EF4-FFF2-40B4-BE49-F238E27FC236}">
                  <a16:creationId xmlns:a16="http://schemas.microsoft.com/office/drawing/2014/main" id="{B817D64E-468D-43FF-941B-FF74C8658647}"/>
                </a:ext>
              </a:extLst>
            </p:cNvPr>
            <p:cNvSpPr/>
            <p:nvPr/>
          </p:nvSpPr>
          <p:spPr bwMode="auto">
            <a:xfrm>
              <a:off x="6101302" y="1358682"/>
              <a:ext cx="541349" cy="781949"/>
            </a:xfrm>
            <a:custGeom>
              <a:avLst/>
              <a:gdLst>
                <a:gd name="T0" fmla="*/ 53 w 53"/>
                <a:gd name="T1" fmla="*/ 63 h 76"/>
                <a:gd name="T2" fmla="*/ 53 w 53"/>
                <a:gd name="T3" fmla="*/ 63 h 76"/>
                <a:gd name="T4" fmla="*/ 42 w 53"/>
                <a:gd name="T5" fmla="*/ 63 h 76"/>
                <a:gd name="T6" fmla="*/ 42 w 53"/>
                <a:gd name="T7" fmla="*/ 76 h 76"/>
                <a:gd name="T8" fmla="*/ 53 w 53"/>
                <a:gd name="T9" fmla="*/ 76 h 76"/>
                <a:gd name="T10" fmla="*/ 53 w 53"/>
                <a:gd name="T11" fmla="*/ 63 h 76"/>
                <a:gd name="T12" fmla="*/ 42 w 53"/>
                <a:gd name="T13" fmla="*/ 0 h 76"/>
                <a:gd name="T14" fmla="*/ 0 w 53"/>
                <a:gd name="T15" fmla="*/ 0 h 76"/>
                <a:gd name="T16" fmla="*/ 0 w 53"/>
                <a:gd name="T17" fmla="*/ 4 h 76"/>
                <a:gd name="T18" fmla="*/ 33 w 53"/>
                <a:gd name="T19" fmla="*/ 4 h 76"/>
                <a:gd name="T20" fmla="*/ 42 w 53"/>
                <a:gd name="T21" fmla="*/ 3 h 76"/>
                <a:gd name="T22" fmla="*/ 42 w 53"/>
                <a:gd name="T23" fmla="*/ 3 h 76"/>
                <a:gd name="T24" fmla="*/ 42 w 53"/>
                <a:gd name="T2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76">
                  <a:moveTo>
                    <a:pt x="53" y="63"/>
                  </a:moveTo>
                  <a:cubicBezTo>
                    <a:pt x="53" y="63"/>
                    <a:pt x="53" y="63"/>
                    <a:pt x="53" y="63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3" y="63"/>
                    <a:pt x="53" y="63"/>
                    <a:pt x="53" y="63"/>
                  </a:cubicBezTo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4"/>
                    <a:pt x="24" y="4"/>
                    <a:pt x="33" y="4"/>
                  </a:cubicBezTo>
                  <a:cubicBezTo>
                    <a:pt x="36" y="4"/>
                    <a:pt x="39" y="3"/>
                    <a:pt x="42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646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ṧlîḓê">
              <a:extLst>
                <a:ext uri="{FF2B5EF4-FFF2-40B4-BE49-F238E27FC236}">
                  <a16:creationId xmlns:a16="http://schemas.microsoft.com/office/drawing/2014/main" id="{349F1392-CB51-4FAC-94A2-A2613F71DC6C}"/>
                </a:ext>
              </a:extLst>
            </p:cNvPr>
            <p:cNvSpPr/>
            <p:nvPr/>
          </p:nvSpPr>
          <p:spPr bwMode="auto">
            <a:xfrm>
              <a:off x="4469738" y="4336105"/>
              <a:ext cx="7521" cy="187971"/>
            </a:xfrm>
            <a:custGeom>
              <a:avLst/>
              <a:gdLst>
                <a:gd name="T0" fmla="*/ 1 w 1"/>
                <a:gd name="T1" fmla="*/ 0 h 25"/>
                <a:gd name="T2" fmla="*/ 0 w 1"/>
                <a:gd name="T3" fmla="*/ 0 h 25"/>
                <a:gd name="T4" fmla="*/ 0 w 1"/>
                <a:gd name="T5" fmla="*/ 25 h 25"/>
                <a:gd name="T6" fmla="*/ 1 w 1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5">
                  <a:moveTo>
                    <a:pt x="1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B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ľîḋe">
              <a:extLst>
                <a:ext uri="{FF2B5EF4-FFF2-40B4-BE49-F238E27FC236}">
                  <a16:creationId xmlns:a16="http://schemas.microsoft.com/office/drawing/2014/main" id="{C87D7E36-A644-428E-A171-261D5940366C}"/>
                </a:ext>
              </a:extLst>
            </p:cNvPr>
            <p:cNvSpPr/>
            <p:nvPr/>
          </p:nvSpPr>
          <p:spPr bwMode="auto">
            <a:xfrm>
              <a:off x="4469738" y="4336105"/>
              <a:ext cx="7521" cy="187971"/>
            </a:xfrm>
            <a:custGeom>
              <a:avLst/>
              <a:gdLst>
                <a:gd name="T0" fmla="*/ 1 w 1"/>
                <a:gd name="T1" fmla="*/ 0 h 25"/>
                <a:gd name="T2" fmla="*/ 0 w 1"/>
                <a:gd name="T3" fmla="*/ 0 h 25"/>
                <a:gd name="T4" fmla="*/ 0 w 1"/>
                <a:gd name="T5" fmla="*/ 25 h 25"/>
                <a:gd name="T6" fmla="*/ 1 w 1"/>
                <a:gd name="T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5">
                  <a:moveTo>
                    <a:pt x="1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sļïdê">
              <a:extLst>
                <a:ext uri="{FF2B5EF4-FFF2-40B4-BE49-F238E27FC236}">
                  <a16:creationId xmlns:a16="http://schemas.microsoft.com/office/drawing/2014/main" id="{2F82E45E-2379-4002-97B1-4F6D56DACA98}"/>
                </a:ext>
              </a:extLst>
            </p:cNvPr>
            <p:cNvSpPr/>
            <p:nvPr/>
          </p:nvSpPr>
          <p:spPr bwMode="auto">
            <a:xfrm>
              <a:off x="4469738" y="4336105"/>
              <a:ext cx="3248094" cy="1165408"/>
            </a:xfrm>
            <a:custGeom>
              <a:avLst/>
              <a:gdLst>
                <a:gd name="T0" fmla="*/ 315 w 315"/>
                <a:gd name="T1" fmla="*/ 0 h 113"/>
                <a:gd name="T2" fmla="*/ 158 w 315"/>
                <a:gd name="T3" fmla="*/ 0 h 113"/>
                <a:gd name="T4" fmla="*/ 158 w 315"/>
                <a:gd name="T5" fmla="*/ 0 h 113"/>
                <a:gd name="T6" fmla="*/ 1 w 315"/>
                <a:gd name="T7" fmla="*/ 0 h 113"/>
                <a:gd name="T8" fmla="*/ 0 w 315"/>
                <a:gd name="T9" fmla="*/ 18 h 113"/>
                <a:gd name="T10" fmla="*/ 0 w 315"/>
                <a:gd name="T11" fmla="*/ 19 h 113"/>
                <a:gd name="T12" fmla="*/ 158 w 315"/>
                <a:gd name="T13" fmla="*/ 19 h 113"/>
                <a:gd name="T14" fmla="*/ 158 w 315"/>
                <a:gd name="T15" fmla="*/ 113 h 113"/>
                <a:gd name="T16" fmla="*/ 228 w 315"/>
                <a:gd name="T17" fmla="*/ 113 h 113"/>
                <a:gd name="T18" fmla="*/ 315 w 315"/>
                <a:gd name="T19" fmla="*/ 26 h 113"/>
                <a:gd name="T20" fmla="*/ 315 w 315"/>
                <a:gd name="T21" fmla="*/ 23 h 113"/>
                <a:gd name="T22" fmla="*/ 315 w 315"/>
                <a:gd name="T23" fmla="*/ 23 h 113"/>
                <a:gd name="T24" fmla="*/ 315 w 315"/>
                <a:gd name="T2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5" h="113">
                  <a:moveTo>
                    <a:pt x="315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77" y="113"/>
                    <a:pt x="315" y="74"/>
                    <a:pt x="315" y="26"/>
                  </a:cubicBezTo>
                  <a:cubicBezTo>
                    <a:pt x="315" y="25"/>
                    <a:pt x="315" y="24"/>
                    <a:pt x="315" y="23"/>
                  </a:cubicBezTo>
                  <a:cubicBezTo>
                    <a:pt x="315" y="23"/>
                    <a:pt x="315" y="23"/>
                    <a:pt x="315" y="23"/>
                  </a:cubicBezTo>
                  <a:cubicBezTo>
                    <a:pt x="315" y="0"/>
                    <a:pt x="315" y="0"/>
                    <a:pt x="315" y="0"/>
                  </a:cubicBezTo>
                </a:path>
              </a:pathLst>
            </a:custGeom>
            <a:solidFill>
              <a:srgbClr val="9896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ś1îḓé">
              <a:extLst>
                <a:ext uri="{FF2B5EF4-FFF2-40B4-BE49-F238E27FC236}">
                  <a16:creationId xmlns:a16="http://schemas.microsoft.com/office/drawing/2014/main" id="{B9D7B5CD-6EE2-46EC-B3CB-BFF53F74A1CF}"/>
                </a:ext>
              </a:extLst>
            </p:cNvPr>
            <p:cNvSpPr/>
            <p:nvPr/>
          </p:nvSpPr>
          <p:spPr bwMode="auto">
            <a:xfrm>
              <a:off x="6101302" y="3433856"/>
              <a:ext cx="1691718" cy="902249"/>
            </a:xfrm>
            <a:custGeom>
              <a:avLst/>
              <a:gdLst>
                <a:gd name="T0" fmla="*/ 222 w 225"/>
                <a:gd name="T1" fmla="*/ 0 h 120"/>
                <a:gd name="T2" fmla="*/ 211 w 225"/>
                <a:gd name="T3" fmla="*/ 0 h 120"/>
                <a:gd name="T4" fmla="*/ 0 w 225"/>
                <a:gd name="T5" fmla="*/ 0 h 120"/>
                <a:gd name="T6" fmla="*/ 0 w 225"/>
                <a:gd name="T7" fmla="*/ 120 h 120"/>
                <a:gd name="T8" fmla="*/ 215 w 225"/>
                <a:gd name="T9" fmla="*/ 120 h 120"/>
                <a:gd name="T10" fmla="*/ 225 w 225"/>
                <a:gd name="T11" fmla="*/ 120 h 120"/>
                <a:gd name="T12" fmla="*/ 225 w 225"/>
                <a:gd name="T13" fmla="*/ 86 h 120"/>
                <a:gd name="T14" fmla="*/ 224 w 225"/>
                <a:gd name="T15" fmla="*/ 39 h 120"/>
                <a:gd name="T16" fmla="*/ 222 w 225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120">
                  <a:moveTo>
                    <a:pt x="222" y="0"/>
                  </a:moveTo>
                  <a:lnTo>
                    <a:pt x="211" y="0"/>
                  </a:lnTo>
                  <a:lnTo>
                    <a:pt x="0" y="0"/>
                  </a:lnTo>
                  <a:lnTo>
                    <a:pt x="0" y="120"/>
                  </a:lnTo>
                  <a:lnTo>
                    <a:pt x="215" y="120"/>
                  </a:lnTo>
                  <a:lnTo>
                    <a:pt x="225" y="120"/>
                  </a:lnTo>
                  <a:lnTo>
                    <a:pt x="225" y="86"/>
                  </a:lnTo>
                  <a:lnTo>
                    <a:pt x="224" y="39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7471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ṣľíďe">
              <a:extLst>
                <a:ext uri="{FF2B5EF4-FFF2-40B4-BE49-F238E27FC236}">
                  <a16:creationId xmlns:a16="http://schemas.microsoft.com/office/drawing/2014/main" id="{D7E7F1CE-153E-4157-ADD0-4A196D92C76D}"/>
                </a:ext>
              </a:extLst>
            </p:cNvPr>
            <p:cNvSpPr/>
            <p:nvPr/>
          </p:nvSpPr>
          <p:spPr bwMode="auto">
            <a:xfrm>
              <a:off x="6101302" y="3433856"/>
              <a:ext cx="1691718" cy="902249"/>
            </a:xfrm>
            <a:custGeom>
              <a:avLst/>
              <a:gdLst>
                <a:gd name="T0" fmla="*/ 222 w 225"/>
                <a:gd name="T1" fmla="*/ 0 h 120"/>
                <a:gd name="T2" fmla="*/ 211 w 225"/>
                <a:gd name="T3" fmla="*/ 0 h 120"/>
                <a:gd name="T4" fmla="*/ 0 w 225"/>
                <a:gd name="T5" fmla="*/ 0 h 120"/>
                <a:gd name="T6" fmla="*/ 0 w 225"/>
                <a:gd name="T7" fmla="*/ 120 h 120"/>
                <a:gd name="T8" fmla="*/ 215 w 225"/>
                <a:gd name="T9" fmla="*/ 120 h 120"/>
                <a:gd name="T10" fmla="*/ 225 w 225"/>
                <a:gd name="T11" fmla="*/ 120 h 120"/>
                <a:gd name="T12" fmla="*/ 225 w 225"/>
                <a:gd name="T13" fmla="*/ 86 h 120"/>
                <a:gd name="T14" fmla="*/ 224 w 225"/>
                <a:gd name="T15" fmla="*/ 39 h 120"/>
                <a:gd name="T16" fmla="*/ 222 w 225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5" h="120">
                  <a:moveTo>
                    <a:pt x="222" y="0"/>
                  </a:moveTo>
                  <a:lnTo>
                    <a:pt x="211" y="0"/>
                  </a:lnTo>
                  <a:lnTo>
                    <a:pt x="0" y="0"/>
                  </a:lnTo>
                  <a:lnTo>
                    <a:pt x="0" y="120"/>
                  </a:lnTo>
                  <a:lnTo>
                    <a:pt x="215" y="120"/>
                  </a:lnTo>
                  <a:lnTo>
                    <a:pt x="225" y="120"/>
                  </a:lnTo>
                  <a:lnTo>
                    <a:pt x="225" y="86"/>
                  </a:lnTo>
                  <a:lnTo>
                    <a:pt x="224" y="39"/>
                  </a:lnTo>
                  <a:lnTo>
                    <a:pt x="2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îŝļiďè">
              <a:extLst>
                <a:ext uri="{FF2B5EF4-FFF2-40B4-BE49-F238E27FC236}">
                  <a16:creationId xmlns:a16="http://schemas.microsoft.com/office/drawing/2014/main" id="{43831F2C-D8BF-4E3B-B7C7-0FEB784714E4}"/>
                </a:ext>
              </a:extLst>
            </p:cNvPr>
            <p:cNvSpPr/>
            <p:nvPr/>
          </p:nvSpPr>
          <p:spPr bwMode="auto">
            <a:xfrm>
              <a:off x="4417105" y="3433856"/>
              <a:ext cx="3353356" cy="142859"/>
            </a:xfrm>
            <a:custGeom>
              <a:avLst/>
              <a:gdLst>
                <a:gd name="T0" fmla="*/ 446 w 446"/>
                <a:gd name="T1" fmla="*/ 19 h 19"/>
                <a:gd name="T2" fmla="*/ 446 w 446"/>
                <a:gd name="T3" fmla="*/ 0 h 19"/>
                <a:gd name="T4" fmla="*/ 1 w 446"/>
                <a:gd name="T5" fmla="*/ 0 h 19"/>
                <a:gd name="T6" fmla="*/ 0 w 446"/>
                <a:gd name="T7" fmla="*/ 19 h 19"/>
                <a:gd name="T8" fmla="*/ 446 w 44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6" h="19">
                  <a:moveTo>
                    <a:pt x="446" y="19"/>
                  </a:moveTo>
                  <a:lnTo>
                    <a:pt x="446" y="0"/>
                  </a:lnTo>
                  <a:lnTo>
                    <a:pt x="1" y="0"/>
                  </a:lnTo>
                  <a:lnTo>
                    <a:pt x="0" y="19"/>
                  </a:lnTo>
                  <a:lnTo>
                    <a:pt x="446" y="19"/>
                  </a:lnTo>
                  <a:close/>
                </a:path>
              </a:pathLst>
            </a:custGeom>
            <a:solidFill>
              <a:srgbClr val="7A7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6" name="3a401fc2-d0a3-4f3b-bec1-cb7f045183a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9E517CE-EFD3-4841-AD1A-A9F813984DD1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088496" y="2569283"/>
            <a:ext cx="3273051" cy="2613681"/>
            <a:chOff x="3148807" y="2162175"/>
            <a:chExt cx="5894387" cy="4706938"/>
          </a:xfrm>
        </p:grpSpPr>
        <p:sp>
          <p:nvSpPr>
            <p:cNvPr id="37" name="iṧḻïḑê">
              <a:extLst>
                <a:ext uri="{FF2B5EF4-FFF2-40B4-BE49-F238E27FC236}">
                  <a16:creationId xmlns:a16="http://schemas.microsoft.com/office/drawing/2014/main" id="{E87F203C-8264-4C03-8ECD-56800FC5A7BB}"/>
                </a:ext>
              </a:extLst>
            </p:cNvPr>
            <p:cNvSpPr/>
            <p:nvPr/>
          </p:nvSpPr>
          <p:spPr bwMode="auto">
            <a:xfrm>
              <a:off x="7633494" y="4745038"/>
              <a:ext cx="1373187" cy="1316038"/>
            </a:xfrm>
            <a:custGeom>
              <a:avLst/>
              <a:gdLst>
                <a:gd name="T0" fmla="*/ 865 w 865"/>
                <a:gd name="T1" fmla="*/ 274 h 829"/>
                <a:gd name="T2" fmla="*/ 759 w 865"/>
                <a:gd name="T3" fmla="*/ 593 h 829"/>
                <a:gd name="T4" fmla="*/ 562 w 865"/>
                <a:gd name="T5" fmla="*/ 761 h 829"/>
                <a:gd name="T6" fmla="*/ 562 w 865"/>
                <a:gd name="T7" fmla="*/ 829 h 829"/>
                <a:gd name="T8" fmla="*/ 129 w 865"/>
                <a:gd name="T9" fmla="*/ 829 h 829"/>
                <a:gd name="T10" fmla="*/ 0 w 865"/>
                <a:gd name="T11" fmla="*/ 335 h 829"/>
                <a:gd name="T12" fmla="*/ 288 w 865"/>
                <a:gd name="T13" fmla="*/ 0 h 829"/>
                <a:gd name="T14" fmla="*/ 865 w 865"/>
                <a:gd name="T15" fmla="*/ 27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5" h="829">
                  <a:moveTo>
                    <a:pt x="865" y="274"/>
                  </a:moveTo>
                  <a:lnTo>
                    <a:pt x="759" y="593"/>
                  </a:lnTo>
                  <a:lnTo>
                    <a:pt x="562" y="761"/>
                  </a:lnTo>
                  <a:lnTo>
                    <a:pt x="562" y="829"/>
                  </a:lnTo>
                  <a:lnTo>
                    <a:pt x="129" y="829"/>
                  </a:lnTo>
                  <a:lnTo>
                    <a:pt x="0" y="335"/>
                  </a:lnTo>
                  <a:lnTo>
                    <a:pt x="288" y="0"/>
                  </a:lnTo>
                  <a:lnTo>
                    <a:pt x="865" y="274"/>
                  </a:lnTo>
                  <a:close/>
                </a:path>
              </a:pathLst>
            </a:custGeom>
            <a:solidFill>
              <a:srgbClr val="F9A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šḷîḍé">
              <a:extLst>
                <a:ext uri="{FF2B5EF4-FFF2-40B4-BE49-F238E27FC236}">
                  <a16:creationId xmlns:a16="http://schemas.microsoft.com/office/drawing/2014/main" id="{FC7F7761-1A08-4F66-BB2C-D75698BC603B}"/>
                </a:ext>
              </a:extLst>
            </p:cNvPr>
            <p:cNvSpPr/>
            <p:nvPr/>
          </p:nvSpPr>
          <p:spPr bwMode="auto">
            <a:xfrm>
              <a:off x="7681119" y="5988050"/>
              <a:ext cx="915987" cy="290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ṡḻîḍé">
              <a:extLst>
                <a:ext uri="{FF2B5EF4-FFF2-40B4-BE49-F238E27FC236}">
                  <a16:creationId xmlns:a16="http://schemas.microsoft.com/office/drawing/2014/main" id="{044FCF3D-9322-434E-8EFE-FDCA6B32DB23}"/>
                </a:ext>
              </a:extLst>
            </p:cNvPr>
            <p:cNvSpPr/>
            <p:nvPr/>
          </p:nvSpPr>
          <p:spPr bwMode="auto">
            <a:xfrm>
              <a:off x="7549357" y="6145213"/>
              <a:ext cx="1181100" cy="723900"/>
            </a:xfrm>
            <a:prstGeom prst="rect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s1îḋe">
              <a:extLst>
                <a:ext uri="{FF2B5EF4-FFF2-40B4-BE49-F238E27FC236}">
                  <a16:creationId xmlns:a16="http://schemas.microsoft.com/office/drawing/2014/main" id="{5D0EA2B6-EFBE-4A63-97BC-F96850A36B40}"/>
                </a:ext>
              </a:extLst>
            </p:cNvPr>
            <p:cNvSpPr/>
            <p:nvPr/>
          </p:nvSpPr>
          <p:spPr bwMode="auto">
            <a:xfrm>
              <a:off x="3196432" y="4745038"/>
              <a:ext cx="1362075" cy="1316038"/>
            </a:xfrm>
            <a:custGeom>
              <a:avLst/>
              <a:gdLst>
                <a:gd name="T0" fmla="*/ 0 w 858"/>
                <a:gd name="T1" fmla="*/ 274 h 829"/>
                <a:gd name="T2" fmla="*/ 99 w 858"/>
                <a:gd name="T3" fmla="*/ 593 h 829"/>
                <a:gd name="T4" fmla="*/ 296 w 858"/>
                <a:gd name="T5" fmla="*/ 761 h 829"/>
                <a:gd name="T6" fmla="*/ 296 w 858"/>
                <a:gd name="T7" fmla="*/ 829 h 829"/>
                <a:gd name="T8" fmla="*/ 729 w 858"/>
                <a:gd name="T9" fmla="*/ 829 h 829"/>
                <a:gd name="T10" fmla="*/ 858 w 858"/>
                <a:gd name="T11" fmla="*/ 335 h 829"/>
                <a:gd name="T12" fmla="*/ 570 w 858"/>
                <a:gd name="T13" fmla="*/ 0 h 829"/>
                <a:gd name="T14" fmla="*/ 0 w 858"/>
                <a:gd name="T15" fmla="*/ 27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8" h="829">
                  <a:moveTo>
                    <a:pt x="0" y="274"/>
                  </a:moveTo>
                  <a:lnTo>
                    <a:pt x="99" y="593"/>
                  </a:lnTo>
                  <a:lnTo>
                    <a:pt x="296" y="761"/>
                  </a:lnTo>
                  <a:lnTo>
                    <a:pt x="296" y="829"/>
                  </a:lnTo>
                  <a:lnTo>
                    <a:pt x="729" y="829"/>
                  </a:lnTo>
                  <a:lnTo>
                    <a:pt x="858" y="335"/>
                  </a:lnTo>
                  <a:lnTo>
                    <a:pt x="570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F9A2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ŝḷídé">
              <a:extLst>
                <a:ext uri="{FF2B5EF4-FFF2-40B4-BE49-F238E27FC236}">
                  <a16:creationId xmlns:a16="http://schemas.microsoft.com/office/drawing/2014/main" id="{EF9F1668-9F0C-4A44-A394-1F711083F401}"/>
                </a:ext>
              </a:extLst>
            </p:cNvPr>
            <p:cNvSpPr/>
            <p:nvPr/>
          </p:nvSpPr>
          <p:spPr bwMode="auto">
            <a:xfrm>
              <a:off x="3594894" y="5988050"/>
              <a:ext cx="915987" cy="290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Slíďè">
              <a:extLst>
                <a:ext uri="{FF2B5EF4-FFF2-40B4-BE49-F238E27FC236}">
                  <a16:creationId xmlns:a16="http://schemas.microsoft.com/office/drawing/2014/main" id="{14D06552-26B1-4B51-9215-ED5FBF34844F}"/>
                </a:ext>
              </a:extLst>
            </p:cNvPr>
            <p:cNvSpPr/>
            <p:nvPr/>
          </p:nvSpPr>
          <p:spPr bwMode="auto">
            <a:xfrm>
              <a:off x="3461544" y="6145213"/>
              <a:ext cx="1181100" cy="723900"/>
            </a:xfrm>
            <a:prstGeom prst="rect">
              <a:avLst/>
            </a:prstGeom>
            <a:solidFill>
              <a:srgbClr val="138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ŝḷíḍê">
              <a:extLst>
                <a:ext uri="{FF2B5EF4-FFF2-40B4-BE49-F238E27FC236}">
                  <a16:creationId xmlns:a16="http://schemas.microsoft.com/office/drawing/2014/main" id="{7AC018DC-C012-4D94-B7DA-110397D26055}"/>
                </a:ext>
              </a:extLst>
            </p:cNvPr>
            <p:cNvSpPr/>
            <p:nvPr/>
          </p:nvSpPr>
          <p:spPr bwMode="auto">
            <a:xfrm>
              <a:off x="6114257" y="2162175"/>
              <a:ext cx="1976437" cy="3597275"/>
            </a:xfrm>
            <a:custGeom>
              <a:avLst/>
              <a:gdLst>
                <a:gd name="T0" fmla="*/ 0 w 164"/>
                <a:gd name="T1" fmla="*/ 298 h 298"/>
                <a:gd name="T2" fmla="*/ 164 w 164"/>
                <a:gd name="T3" fmla="*/ 39 h 298"/>
                <a:gd name="T4" fmla="*/ 161 w 164"/>
                <a:gd name="T5" fmla="*/ 0 h 298"/>
                <a:gd name="T6" fmla="*/ 2 w 164"/>
                <a:gd name="T7" fmla="*/ 48 h 298"/>
                <a:gd name="T8" fmla="*/ 0 w 164"/>
                <a:gd name="T9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98">
                  <a:moveTo>
                    <a:pt x="0" y="298"/>
                  </a:moveTo>
                  <a:cubicBezTo>
                    <a:pt x="164" y="39"/>
                    <a:pt x="164" y="39"/>
                    <a:pt x="164" y="39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1" y="0"/>
                    <a:pt x="2" y="15"/>
                    <a:pt x="2" y="48"/>
                  </a:cubicBezTo>
                  <a:cubicBezTo>
                    <a:pt x="2" y="71"/>
                    <a:pt x="0" y="298"/>
                    <a:pt x="0" y="2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ṧ1ïḍé">
              <a:extLst>
                <a:ext uri="{FF2B5EF4-FFF2-40B4-BE49-F238E27FC236}">
                  <a16:creationId xmlns:a16="http://schemas.microsoft.com/office/drawing/2014/main" id="{25B92B0C-4311-4640-AF40-465E06697C37}"/>
                </a:ext>
              </a:extLst>
            </p:cNvPr>
            <p:cNvSpPr/>
            <p:nvPr/>
          </p:nvSpPr>
          <p:spPr bwMode="auto">
            <a:xfrm>
              <a:off x="6161882" y="2259013"/>
              <a:ext cx="2122487" cy="3500438"/>
            </a:xfrm>
            <a:custGeom>
              <a:avLst/>
              <a:gdLst>
                <a:gd name="T0" fmla="*/ 0 w 176"/>
                <a:gd name="T1" fmla="*/ 290 h 290"/>
                <a:gd name="T2" fmla="*/ 176 w 176"/>
                <a:gd name="T3" fmla="*/ 40 h 290"/>
                <a:gd name="T4" fmla="*/ 173 w 176"/>
                <a:gd name="T5" fmla="*/ 0 h 290"/>
                <a:gd name="T6" fmla="*/ 3 w 176"/>
                <a:gd name="T7" fmla="*/ 40 h 290"/>
                <a:gd name="T8" fmla="*/ 0 w 176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290">
                  <a:moveTo>
                    <a:pt x="0" y="290"/>
                  </a:moveTo>
                  <a:cubicBezTo>
                    <a:pt x="176" y="40"/>
                    <a:pt x="176" y="40"/>
                    <a:pt x="176" y="40"/>
                  </a:cubicBezTo>
                  <a:cubicBezTo>
                    <a:pt x="173" y="0"/>
                    <a:pt x="173" y="0"/>
                    <a:pt x="173" y="0"/>
                  </a:cubicBezTo>
                  <a:cubicBezTo>
                    <a:pt x="173" y="0"/>
                    <a:pt x="3" y="16"/>
                    <a:pt x="3" y="40"/>
                  </a:cubicBezTo>
                  <a:cubicBezTo>
                    <a:pt x="3" y="63"/>
                    <a:pt x="0" y="290"/>
                    <a:pt x="0" y="29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íšliḑê">
              <a:extLst>
                <a:ext uri="{FF2B5EF4-FFF2-40B4-BE49-F238E27FC236}">
                  <a16:creationId xmlns:a16="http://schemas.microsoft.com/office/drawing/2014/main" id="{9C37BCA4-8B22-4C49-B2BE-29C2DE25CD27}"/>
                </a:ext>
              </a:extLst>
            </p:cNvPr>
            <p:cNvSpPr/>
            <p:nvPr/>
          </p:nvSpPr>
          <p:spPr bwMode="auto">
            <a:xfrm>
              <a:off x="6161882" y="2343150"/>
              <a:ext cx="2206625" cy="3427413"/>
            </a:xfrm>
            <a:custGeom>
              <a:avLst/>
              <a:gdLst>
                <a:gd name="T0" fmla="*/ 0 w 183"/>
                <a:gd name="T1" fmla="*/ 284 h 284"/>
                <a:gd name="T2" fmla="*/ 183 w 183"/>
                <a:gd name="T3" fmla="*/ 27 h 284"/>
                <a:gd name="T4" fmla="*/ 183 w 183"/>
                <a:gd name="T5" fmla="*/ 0 h 284"/>
                <a:gd name="T6" fmla="*/ 10 w 183"/>
                <a:gd name="T7" fmla="*/ 35 h 284"/>
                <a:gd name="T8" fmla="*/ 0 w 183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84">
                  <a:moveTo>
                    <a:pt x="0" y="284"/>
                  </a:moveTo>
                  <a:cubicBezTo>
                    <a:pt x="183" y="27"/>
                    <a:pt x="183" y="27"/>
                    <a:pt x="183" y="27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3" y="0"/>
                    <a:pt x="10" y="10"/>
                    <a:pt x="10" y="35"/>
                  </a:cubicBezTo>
                  <a:cubicBezTo>
                    <a:pt x="10" y="59"/>
                    <a:pt x="0" y="284"/>
                    <a:pt x="0" y="2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íṩľîḍê">
              <a:extLst>
                <a:ext uri="{FF2B5EF4-FFF2-40B4-BE49-F238E27FC236}">
                  <a16:creationId xmlns:a16="http://schemas.microsoft.com/office/drawing/2014/main" id="{B6C7E441-52D9-4E5B-9C3A-4DBB4456F26A}"/>
                </a:ext>
              </a:extLst>
            </p:cNvPr>
            <p:cNvSpPr/>
            <p:nvPr/>
          </p:nvSpPr>
          <p:spPr bwMode="auto">
            <a:xfrm>
              <a:off x="6150769" y="2439988"/>
              <a:ext cx="2349500" cy="3379788"/>
            </a:xfrm>
            <a:custGeom>
              <a:avLst/>
              <a:gdLst>
                <a:gd name="T0" fmla="*/ 1 w 195"/>
                <a:gd name="T1" fmla="*/ 280 h 280"/>
                <a:gd name="T2" fmla="*/ 195 w 195"/>
                <a:gd name="T3" fmla="*/ 39 h 280"/>
                <a:gd name="T4" fmla="*/ 195 w 195"/>
                <a:gd name="T5" fmla="*/ 0 h 280"/>
                <a:gd name="T6" fmla="*/ 17 w 195"/>
                <a:gd name="T7" fmla="*/ 25 h 280"/>
                <a:gd name="T8" fmla="*/ 1 w 195"/>
                <a:gd name="T9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80">
                  <a:moveTo>
                    <a:pt x="1" y="280"/>
                  </a:moveTo>
                  <a:cubicBezTo>
                    <a:pt x="195" y="39"/>
                    <a:pt x="195" y="39"/>
                    <a:pt x="195" y="39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35" y="7"/>
                    <a:pt x="17" y="25"/>
                  </a:cubicBezTo>
                  <a:cubicBezTo>
                    <a:pt x="0" y="43"/>
                    <a:pt x="1" y="280"/>
                    <a:pt x="1" y="28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Sḻiḋè">
              <a:extLst>
                <a:ext uri="{FF2B5EF4-FFF2-40B4-BE49-F238E27FC236}">
                  <a16:creationId xmlns:a16="http://schemas.microsoft.com/office/drawing/2014/main" id="{29AFD03A-B8FF-4830-817F-E3B4D93BB848}"/>
                </a:ext>
              </a:extLst>
            </p:cNvPr>
            <p:cNvSpPr/>
            <p:nvPr/>
          </p:nvSpPr>
          <p:spPr bwMode="auto">
            <a:xfrm>
              <a:off x="3991769" y="2259013"/>
              <a:ext cx="2146300" cy="3500438"/>
            </a:xfrm>
            <a:custGeom>
              <a:avLst/>
              <a:gdLst>
                <a:gd name="T0" fmla="*/ 176 w 178"/>
                <a:gd name="T1" fmla="*/ 290 h 290"/>
                <a:gd name="T2" fmla="*/ 0 w 178"/>
                <a:gd name="T3" fmla="*/ 40 h 290"/>
                <a:gd name="T4" fmla="*/ 3 w 178"/>
                <a:gd name="T5" fmla="*/ 0 h 290"/>
                <a:gd name="T6" fmla="*/ 178 w 178"/>
                <a:gd name="T7" fmla="*/ 40 h 290"/>
                <a:gd name="T8" fmla="*/ 176 w 178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90">
                  <a:moveTo>
                    <a:pt x="176" y="29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178" y="16"/>
                    <a:pt x="178" y="40"/>
                  </a:cubicBezTo>
                  <a:cubicBezTo>
                    <a:pt x="178" y="63"/>
                    <a:pt x="176" y="290"/>
                    <a:pt x="176" y="2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ŝļîḑé">
              <a:extLst>
                <a:ext uri="{FF2B5EF4-FFF2-40B4-BE49-F238E27FC236}">
                  <a16:creationId xmlns:a16="http://schemas.microsoft.com/office/drawing/2014/main" id="{371BAD8C-DFDF-4C33-8C51-177686F40780}"/>
                </a:ext>
              </a:extLst>
            </p:cNvPr>
            <p:cNvSpPr/>
            <p:nvPr/>
          </p:nvSpPr>
          <p:spPr bwMode="auto">
            <a:xfrm>
              <a:off x="3907632" y="2343150"/>
              <a:ext cx="2206625" cy="3427413"/>
            </a:xfrm>
            <a:custGeom>
              <a:avLst/>
              <a:gdLst>
                <a:gd name="T0" fmla="*/ 183 w 183"/>
                <a:gd name="T1" fmla="*/ 284 h 284"/>
                <a:gd name="T2" fmla="*/ 0 w 183"/>
                <a:gd name="T3" fmla="*/ 27 h 284"/>
                <a:gd name="T4" fmla="*/ 0 w 183"/>
                <a:gd name="T5" fmla="*/ 0 h 284"/>
                <a:gd name="T6" fmla="*/ 181 w 183"/>
                <a:gd name="T7" fmla="*/ 35 h 284"/>
                <a:gd name="T8" fmla="*/ 183 w 183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284">
                  <a:moveTo>
                    <a:pt x="183" y="284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1" y="10"/>
                    <a:pt x="181" y="35"/>
                  </a:cubicBezTo>
                  <a:cubicBezTo>
                    <a:pt x="181" y="59"/>
                    <a:pt x="183" y="284"/>
                    <a:pt x="183" y="28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śļiḓé">
              <a:extLst>
                <a:ext uri="{FF2B5EF4-FFF2-40B4-BE49-F238E27FC236}">
                  <a16:creationId xmlns:a16="http://schemas.microsoft.com/office/drawing/2014/main" id="{C7C93F72-8208-48F5-A954-D1AC380DA86E}"/>
                </a:ext>
              </a:extLst>
            </p:cNvPr>
            <p:cNvSpPr/>
            <p:nvPr/>
          </p:nvSpPr>
          <p:spPr bwMode="auto">
            <a:xfrm>
              <a:off x="3775869" y="2439988"/>
              <a:ext cx="2459037" cy="3379788"/>
            </a:xfrm>
            <a:custGeom>
              <a:avLst/>
              <a:gdLst>
                <a:gd name="T0" fmla="*/ 194 w 204"/>
                <a:gd name="T1" fmla="*/ 280 h 280"/>
                <a:gd name="T2" fmla="*/ 0 w 204"/>
                <a:gd name="T3" fmla="*/ 39 h 280"/>
                <a:gd name="T4" fmla="*/ 0 w 204"/>
                <a:gd name="T5" fmla="*/ 0 h 280"/>
                <a:gd name="T6" fmla="*/ 186 w 204"/>
                <a:gd name="T7" fmla="*/ 25 h 280"/>
                <a:gd name="T8" fmla="*/ 194 w 204"/>
                <a:gd name="T9" fmla="*/ 28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80">
                  <a:moveTo>
                    <a:pt x="194" y="28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69" y="7"/>
                    <a:pt x="186" y="25"/>
                  </a:cubicBezTo>
                  <a:cubicBezTo>
                    <a:pt x="204" y="43"/>
                    <a:pt x="194" y="280"/>
                    <a:pt x="194" y="2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ṥliďe">
              <a:extLst>
                <a:ext uri="{FF2B5EF4-FFF2-40B4-BE49-F238E27FC236}">
                  <a16:creationId xmlns:a16="http://schemas.microsoft.com/office/drawing/2014/main" id="{04883AAB-6A6F-448A-A6E0-F043C3C6F65B}"/>
                </a:ext>
              </a:extLst>
            </p:cNvPr>
            <p:cNvSpPr/>
            <p:nvPr/>
          </p:nvSpPr>
          <p:spPr bwMode="auto">
            <a:xfrm>
              <a:off x="6487319" y="2571750"/>
              <a:ext cx="2146300" cy="3248025"/>
            </a:xfrm>
            <a:custGeom>
              <a:avLst/>
              <a:gdLst>
                <a:gd name="T0" fmla="*/ 0 w 178"/>
                <a:gd name="T1" fmla="*/ 269 h 269"/>
                <a:gd name="T2" fmla="*/ 170 w 178"/>
                <a:gd name="T3" fmla="*/ 255 h 269"/>
                <a:gd name="T4" fmla="*/ 178 w 178"/>
                <a:gd name="T5" fmla="*/ 246 h 269"/>
                <a:gd name="T6" fmla="*/ 178 w 178"/>
                <a:gd name="T7" fmla="*/ 9 h 269"/>
                <a:gd name="T8" fmla="*/ 169 w 178"/>
                <a:gd name="T9" fmla="*/ 0 h 269"/>
                <a:gd name="T10" fmla="*/ 0 w 178"/>
                <a:gd name="T11" fmla="*/ 14 h 269"/>
                <a:gd name="T12" fmla="*/ 0 w 178"/>
                <a:gd name="T13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69">
                  <a:moveTo>
                    <a:pt x="0" y="269"/>
                  </a:moveTo>
                  <a:cubicBezTo>
                    <a:pt x="170" y="255"/>
                    <a:pt x="170" y="255"/>
                    <a:pt x="170" y="255"/>
                  </a:cubicBezTo>
                  <a:cubicBezTo>
                    <a:pt x="175" y="254"/>
                    <a:pt x="178" y="251"/>
                    <a:pt x="178" y="246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4"/>
                    <a:pt x="174" y="0"/>
                    <a:pt x="169" y="0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0" y="269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ṩļíďè">
              <a:extLst>
                <a:ext uri="{FF2B5EF4-FFF2-40B4-BE49-F238E27FC236}">
                  <a16:creationId xmlns:a16="http://schemas.microsoft.com/office/drawing/2014/main" id="{161B1133-EEE1-4409-9967-BEB6E48B26A3}"/>
                </a:ext>
              </a:extLst>
            </p:cNvPr>
            <p:cNvSpPr/>
            <p:nvPr/>
          </p:nvSpPr>
          <p:spPr bwMode="auto">
            <a:xfrm>
              <a:off x="3642519" y="2571750"/>
              <a:ext cx="2146300" cy="3248025"/>
            </a:xfrm>
            <a:custGeom>
              <a:avLst/>
              <a:gdLst>
                <a:gd name="T0" fmla="*/ 178 w 178"/>
                <a:gd name="T1" fmla="*/ 269 h 269"/>
                <a:gd name="T2" fmla="*/ 8 w 178"/>
                <a:gd name="T3" fmla="*/ 255 h 269"/>
                <a:gd name="T4" fmla="*/ 0 w 178"/>
                <a:gd name="T5" fmla="*/ 246 h 269"/>
                <a:gd name="T6" fmla="*/ 0 w 178"/>
                <a:gd name="T7" fmla="*/ 9 h 269"/>
                <a:gd name="T8" fmla="*/ 9 w 178"/>
                <a:gd name="T9" fmla="*/ 0 h 269"/>
                <a:gd name="T10" fmla="*/ 178 w 178"/>
                <a:gd name="T11" fmla="*/ 14 h 269"/>
                <a:gd name="T12" fmla="*/ 178 w 178"/>
                <a:gd name="T13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8" h="269">
                  <a:moveTo>
                    <a:pt x="178" y="269"/>
                  </a:moveTo>
                  <a:cubicBezTo>
                    <a:pt x="8" y="255"/>
                    <a:pt x="8" y="255"/>
                    <a:pt x="8" y="255"/>
                  </a:cubicBezTo>
                  <a:cubicBezTo>
                    <a:pt x="4" y="254"/>
                    <a:pt x="0" y="251"/>
                    <a:pt x="0" y="24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78" y="14"/>
                    <a:pt x="178" y="14"/>
                    <a:pt x="178" y="14"/>
                  </a:cubicBezTo>
                  <a:lnTo>
                    <a:pt x="178" y="269"/>
                  </a:lnTo>
                  <a:close/>
                </a:path>
              </a:pathLst>
            </a:custGeom>
            <a:solidFill>
              <a:srgbClr val="7546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ṡlïḋè">
              <a:extLst>
                <a:ext uri="{FF2B5EF4-FFF2-40B4-BE49-F238E27FC236}">
                  <a16:creationId xmlns:a16="http://schemas.microsoft.com/office/drawing/2014/main" id="{99B70445-B266-474E-89A3-7415A14C807B}"/>
                </a:ext>
              </a:extLst>
            </p:cNvPr>
            <p:cNvSpPr/>
            <p:nvPr/>
          </p:nvSpPr>
          <p:spPr bwMode="auto">
            <a:xfrm>
              <a:off x="5788819" y="2741613"/>
              <a:ext cx="698500" cy="422275"/>
            </a:xfrm>
            <a:prstGeom prst="rect">
              <a:avLst/>
            </a:pr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iṣļîḓé">
              <a:extLst>
                <a:ext uri="{FF2B5EF4-FFF2-40B4-BE49-F238E27FC236}">
                  <a16:creationId xmlns:a16="http://schemas.microsoft.com/office/drawing/2014/main" id="{6DD97BC7-9717-4153-92A5-7C9F66C0FD15}"/>
                </a:ext>
              </a:extLst>
            </p:cNvPr>
            <p:cNvSpPr/>
            <p:nvPr/>
          </p:nvSpPr>
          <p:spPr bwMode="auto">
            <a:xfrm>
              <a:off x="5788819" y="2741613"/>
              <a:ext cx="698500" cy="3222625"/>
            </a:xfrm>
            <a:custGeom>
              <a:avLst/>
              <a:gdLst>
                <a:gd name="T0" fmla="*/ 58 w 58"/>
                <a:gd name="T1" fmla="*/ 255 h 267"/>
                <a:gd name="T2" fmla="*/ 0 w 58"/>
                <a:gd name="T3" fmla="*/ 255 h 267"/>
                <a:gd name="T4" fmla="*/ 0 w 58"/>
                <a:gd name="T5" fmla="*/ 0 h 267"/>
                <a:gd name="T6" fmla="*/ 29 w 58"/>
                <a:gd name="T7" fmla="*/ 11 h 267"/>
                <a:gd name="T8" fmla="*/ 58 w 58"/>
                <a:gd name="T9" fmla="*/ 0 h 267"/>
                <a:gd name="T10" fmla="*/ 58 w 58"/>
                <a:gd name="T11" fmla="*/ 25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267">
                  <a:moveTo>
                    <a:pt x="58" y="255"/>
                  </a:moveTo>
                  <a:cubicBezTo>
                    <a:pt x="58" y="265"/>
                    <a:pt x="0" y="267"/>
                    <a:pt x="0" y="255"/>
                  </a:cubicBezTo>
                  <a:cubicBezTo>
                    <a:pt x="0" y="242"/>
                    <a:pt x="0" y="0"/>
                    <a:pt x="0" y="0"/>
                  </a:cubicBezTo>
                  <a:cubicBezTo>
                    <a:pt x="0" y="0"/>
                    <a:pt x="3" y="11"/>
                    <a:pt x="29" y="11"/>
                  </a:cubicBezTo>
                  <a:cubicBezTo>
                    <a:pt x="55" y="11"/>
                    <a:pt x="58" y="0"/>
                    <a:pt x="58" y="0"/>
                  </a:cubicBezTo>
                  <a:cubicBezTo>
                    <a:pt x="58" y="0"/>
                    <a:pt x="58" y="244"/>
                    <a:pt x="58" y="255"/>
                  </a:cubicBezTo>
                  <a:close/>
                </a:path>
              </a:pathLst>
            </a:custGeom>
            <a:solidFill>
              <a:srgbClr val="FFB3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iŝlîde">
              <a:extLst>
                <a:ext uri="{FF2B5EF4-FFF2-40B4-BE49-F238E27FC236}">
                  <a16:creationId xmlns:a16="http://schemas.microsoft.com/office/drawing/2014/main" id="{B4FD120E-2111-4AA0-9788-1E62DDDC8394}"/>
                </a:ext>
              </a:extLst>
            </p:cNvPr>
            <p:cNvSpPr/>
            <p:nvPr/>
          </p:nvSpPr>
          <p:spPr bwMode="auto">
            <a:xfrm>
              <a:off x="5788819" y="3332163"/>
              <a:ext cx="698500" cy="555625"/>
            </a:xfrm>
            <a:custGeom>
              <a:avLst/>
              <a:gdLst>
                <a:gd name="T0" fmla="*/ 0 w 58"/>
                <a:gd name="T1" fmla="*/ 0 h 46"/>
                <a:gd name="T2" fmla="*/ 0 w 58"/>
                <a:gd name="T3" fmla="*/ 41 h 46"/>
                <a:gd name="T4" fmla="*/ 29 w 58"/>
                <a:gd name="T5" fmla="*/ 46 h 46"/>
                <a:gd name="T6" fmla="*/ 58 w 58"/>
                <a:gd name="T7" fmla="*/ 41 h 46"/>
                <a:gd name="T8" fmla="*/ 58 w 58"/>
                <a:gd name="T9" fmla="*/ 0 h 46"/>
                <a:gd name="T10" fmla="*/ 29 w 58"/>
                <a:gd name="T11" fmla="*/ 6 h 46"/>
                <a:gd name="T12" fmla="*/ 0 w 58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46">
                  <a:moveTo>
                    <a:pt x="0" y="0"/>
                  </a:moveTo>
                  <a:cubicBezTo>
                    <a:pt x="0" y="12"/>
                    <a:pt x="0" y="26"/>
                    <a:pt x="0" y="41"/>
                  </a:cubicBezTo>
                  <a:cubicBezTo>
                    <a:pt x="5" y="44"/>
                    <a:pt x="14" y="46"/>
                    <a:pt x="29" y="46"/>
                  </a:cubicBezTo>
                  <a:cubicBezTo>
                    <a:pt x="44" y="46"/>
                    <a:pt x="53" y="44"/>
                    <a:pt x="58" y="41"/>
                  </a:cubicBezTo>
                  <a:cubicBezTo>
                    <a:pt x="58" y="26"/>
                    <a:pt x="58" y="12"/>
                    <a:pt x="58" y="0"/>
                  </a:cubicBezTo>
                  <a:cubicBezTo>
                    <a:pt x="54" y="2"/>
                    <a:pt x="45" y="6"/>
                    <a:pt x="29" y="6"/>
                  </a:cubicBezTo>
                  <a:cubicBezTo>
                    <a:pt x="13" y="6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i$ḷïḓê">
              <a:extLst>
                <a:ext uri="{FF2B5EF4-FFF2-40B4-BE49-F238E27FC236}">
                  <a16:creationId xmlns:a16="http://schemas.microsoft.com/office/drawing/2014/main" id="{BB37F0DC-CDA3-4DFF-A139-DAC3588AA2A5}"/>
                </a:ext>
              </a:extLst>
            </p:cNvPr>
            <p:cNvSpPr/>
            <p:nvPr/>
          </p:nvSpPr>
          <p:spPr bwMode="auto">
            <a:xfrm>
              <a:off x="5860257" y="4008438"/>
              <a:ext cx="555625" cy="180975"/>
            </a:xfrm>
            <a:custGeom>
              <a:avLst/>
              <a:gdLst>
                <a:gd name="T0" fmla="*/ 0 w 46"/>
                <a:gd name="T1" fmla="*/ 0 h 15"/>
                <a:gd name="T2" fmla="*/ 0 w 46"/>
                <a:gd name="T3" fmla="*/ 13 h 15"/>
                <a:gd name="T4" fmla="*/ 23 w 46"/>
                <a:gd name="T5" fmla="*/ 15 h 15"/>
                <a:gd name="T6" fmla="*/ 46 w 46"/>
                <a:gd name="T7" fmla="*/ 13 h 15"/>
                <a:gd name="T8" fmla="*/ 46 w 46"/>
                <a:gd name="T9" fmla="*/ 0 h 15"/>
                <a:gd name="T10" fmla="*/ 23 w 46"/>
                <a:gd name="T11" fmla="*/ 3 h 15"/>
                <a:gd name="T12" fmla="*/ 0 w 4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5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5" y="14"/>
                    <a:pt x="13" y="15"/>
                    <a:pt x="23" y="15"/>
                  </a:cubicBezTo>
                  <a:cubicBezTo>
                    <a:pt x="33" y="15"/>
                    <a:pt x="41" y="14"/>
                    <a:pt x="46" y="1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1" y="2"/>
                    <a:pt x="34" y="3"/>
                    <a:pt x="23" y="3"/>
                  </a:cubicBezTo>
                  <a:cubicBezTo>
                    <a:pt x="12" y="3"/>
                    <a:pt x="5" y="2"/>
                    <a:pt x="0" y="0"/>
                  </a:cubicBezTo>
                  <a:close/>
                </a:path>
              </a:pathLst>
            </a:custGeom>
            <a:solidFill>
              <a:srgbClr val="FF4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š1îďé">
              <a:extLst>
                <a:ext uri="{FF2B5EF4-FFF2-40B4-BE49-F238E27FC236}">
                  <a16:creationId xmlns:a16="http://schemas.microsoft.com/office/drawing/2014/main" id="{A4EBFF55-759D-4287-8040-0F2C36F6E639}"/>
                </a:ext>
              </a:extLst>
            </p:cNvPr>
            <p:cNvSpPr/>
            <p:nvPr/>
          </p:nvSpPr>
          <p:spPr bwMode="auto">
            <a:xfrm>
              <a:off x="7898607" y="4335463"/>
              <a:ext cx="1000125" cy="265113"/>
            </a:xfrm>
            <a:custGeom>
              <a:avLst/>
              <a:gdLst>
                <a:gd name="T0" fmla="*/ 75 w 83"/>
                <a:gd name="T1" fmla="*/ 20 h 22"/>
                <a:gd name="T2" fmla="*/ 73 w 83"/>
                <a:gd name="T3" fmla="*/ 20 h 22"/>
                <a:gd name="T4" fmla="*/ 11 w 83"/>
                <a:gd name="T5" fmla="*/ 22 h 22"/>
                <a:gd name="T6" fmla="*/ 0 w 83"/>
                <a:gd name="T7" fmla="*/ 12 h 22"/>
                <a:gd name="T8" fmla="*/ 10 w 83"/>
                <a:gd name="T9" fmla="*/ 1 h 22"/>
                <a:gd name="T10" fmla="*/ 72 w 83"/>
                <a:gd name="T11" fmla="*/ 0 h 22"/>
                <a:gd name="T12" fmla="*/ 83 w 83"/>
                <a:gd name="T13" fmla="*/ 10 h 22"/>
                <a:gd name="T14" fmla="*/ 75 w 83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2">
                  <a:moveTo>
                    <a:pt x="75" y="20"/>
                  </a:moveTo>
                  <a:cubicBezTo>
                    <a:pt x="75" y="20"/>
                    <a:pt x="74" y="20"/>
                    <a:pt x="73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5" y="22"/>
                    <a:pt x="1" y="17"/>
                    <a:pt x="0" y="12"/>
                  </a:cubicBezTo>
                  <a:cubicBezTo>
                    <a:pt x="0" y="6"/>
                    <a:pt x="5" y="1"/>
                    <a:pt x="10" y="1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8" y="0"/>
                    <a:pt x="83" y="4"/>
                    <a:pt x="83" y="10"/>
                  </a:cubicBezTo>
                  <a:cubicBezTo>
                    <a:pt x="83" y="14"/>
                    <a:pt x="80" y="18"/>
                    <a:pt x="75" y="20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ïṧḷiḓè">
              <a:extLst>
                <a:ext uri="{FF2B5EF4-FFF2-40B4-BE49-F238E27FC236}">
                  <a16:creationId xmlns:a16="http://schemas.microsoft.com/office/drawing/2014/main" id="{FB3CBBE8-89B6-4FCC-820C-479B88A6AA02}"/>
                </a:ext>
              </a:extLst>
            </p:cNvPr>
            <p:cNvSpPr/>
            <p:nvPr/>
          </p:nvSpPr>
          <p:spPr bwMode="auto">
            <a:xfrm>
              <a:off x="7970044" y="4516438"/>
              <a:ext cx="1001712" cy="373063"/>
            </a:xfrm>
            <a:custGeom>
              <a:avLst/>
              <a:gdLst>
                <a:gd name="T0" fmla="*/ 75 w 83"/>
                <a:gd name="T1" fmla="*/ 21 h 31"/>
                <a:gd name="T2" fmla="*/ 73 w 83"/>
                <a:gd name="T3" fmla="*/ 21 h 31"/>
                <a:gd name="T4" fmla="*/ 12 w 83"/>
                <a:gd name="T5" fmla="*/ 30 h 31"/>
                <a:gd name="T6" fmla="*/ 1 w 83"/>
                <a:gd name="T7" fmla="*/ 21 h 31"/>
                <a:gd name="T8" fmla="*/ 9 w 83"/>
                <a:gd name="T9" fmla="*/ 10 h 31"/>
                <a:gd name="T10" fmla="*/ 71 w 83"/>
                <a:gd name="T11" fmla="*/ 1 h 31"/>
                <a:gd name="T12" fmla="*/ 82 w 83"/>
                <a:gd name="T13" fmla="*/ 10 h 31"/>
                <a:gd name="T14" fmla="*/ 75 w 83"/>
                <a:gd name="T1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31">
                  <a:moveTo>
                    <a:pt x="75" y="21"/>
                  </a:moveTo>
                  <a:cubicBezTo>
                    <a:pt x="74" y="21"/>
                    <a:pt x="74" y="21"/>
                    <a:pt x="73" y="2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7" y="31"/>
                    <a:pt x="2" y="27"/>
                    <a:pt x="1" y="21"/>
                  </a:cubicBezTo>
                  <a:cubicBezTo>
                    <a:pt x="0" y="16"/>
                    <a:pt x="4" y="10"/>
                    <a:pt x="9" y="10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76" y="0"/>
                    <a:pt x="81" y="4"/>
                    <a:pt x="82" y="10"/>
                  </a:cubicBezTo>
                  <a:cubicBezTo>
                    <a:pt x="83" y="15"/>
                    <a:pt x="80" y="19"/>
                    <a:pt x="75" y="21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$1ide">
              <a:extLst>
                <a:ext uri="{FF2B5EF4-FFF2-40B4-BE49-F238E27FC236}">
                  <a16:creationId xmlns:a16="http://schemas.microsoft.com/office/drawing/2014/main" id="{ABC4D3E8-6119-4067-A85F-BD74EC7455AC}"/>
                </a:ext>
              </a:extLst>
            </p:cNvPr>
            <p:cNvSpPr/>
            <p:nvPr/>
          </p:nvSpPr>
          <p:spPr bwMode="auto">
            <a:xfrm>
              <a:off x="8043069" y="4733925"/>
              <a:ext cx="963612" cy="422275"/>
            </a:xfrm>
            <a:custGeom>
              <a:avLst/>
              <a:gdLst>
                <a:gd name="T0" fmla="*/ 72 w 80"/>
                <a:gd name="T1" fmla="*/ 21 h 35"/>
                <a:gd name="T2" fmla="*/ 71 w 80"/>
                <a:gd name="T3" fmla="*/ 21 h 35"/>
                <a:gd name="T4" fmla="*/ 13 w 80"/>
                <a:gd name="T5" fmla="*/ 34 h 35"/>
                <a:gd name="T6" fmla="*/ 1 w 80"/>
                <a:gd name="T7" fmla="*/ 26 h 35"/>
                <a:gd name="T8" fmla="*/ 9 w 80"/>
                <a:gd name="T9" fmla="*/ 14 h 35"/>
                <a:gd name="T10" fmla="*/ 67 w 80"/>
                <a:gd name="T11" fmla="*/ 1 h 35"/>
                <a:gd name="T12" fmla="*/ 79 w 80"/>
                <a:gd name="T13" fmla="*/ 9 h 35"/>
                <a:gd name="T14" fmla="*/ 72 w 80"/>
                <a:gd name="T15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5">
                  <a:moveTo>
                    <a:pt x="72" y="21"/>
                  </a:moveTo>
                  <a:cubicBezTo>
                    <a:pt x="72" y="21"/>
                    <a:pt x="72" y="21"/>
                    <a:pt x="71" y="21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8" y="35"/>
                    <a:pt x="2" y="31"/>
                    <a:pt x="1" y="26"/>
                  </a:cubicBezTo>
                  <a:cubicBezTo>
                    <a:pt x="0" y="20"/>
                    <a:pt x="3" y="15"/>
                    <a:pt x="9" y="14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73" y="0"/>
                    <a:pt x="78" y="4"/>
                    <a:pt x="79" y="9"/>
                  </a:cubicBezTo>
                  <a:cubicBezTo>
                    <a:pt x="80" y="15"/>
                    <a:pt x="77" y="20"/>
                    <a:pt x="72" y="21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śḻîḋè">
              <a:extLst>
                <a:ext uri="{FF2B5EF4-FFF2-40B4-BE49-F238E27FC236}">
                  <a16:creationId xmlns:a16="http://schemas.microsoft.com/office/drawing/2014/main" id="{E2436581-8871-4807-A0E5-00D83F00E905}"/>
                </a:ext>
              </a:extLst>
            </p:cNvPr>
            <p:cNvSpPr/>
            <p:nvPr/>
          </p:nvSpPr>
          <p:spPr bwMode="auto">
            <a:xfrm>
              <a:off x="8151019" y="4962525"/>
              <a:ext cx="892175" cy="434975"/>
            </a:xfrm>
            <a:custGeom>
              <a:avLst/>
              <a:gdLst>
                <a:gd name="T0" fmla="*/ 66 w 74"/>
                <a:gd name="T1" fmla="*/ 21 h 36"/>
                <a:gd name="T2" fmla="*/ 66 w 74"/>
                <a:gd name="T3" fmla="*/ 21 h 36"/>
                <a:gd name="T4" fmla="*/ 13 w 74"/>
                <a:gd name="T5" fmla="*/ 35 h 36"/>
                <a:gd name="T6" fmla="*/ 1 w 74"/>
                <a:gd name="T7" fmla="*/ 27 h 36"/>
                <a:gd name="T8" fmla="*/ 8 w 74"/>
                <a:gd name="T9" fmla="*/ 15 h 36"/>
                <a:gd name="T10" fmla="*/ 61 w 74"/>
                <a:gd name="T11" fmla="*/ 1 h 36"/>
                <a:gd name="T12" fmla="*/ 73 w 74"/>
                <a:gd name="T13" fmla="*/ 9 h 36"/>
                <a:gd name="T14" fmla="*/ 66 w 74"/>
                <a:gd name="T15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36">
                  <a:moveTo>
                    <a:pt x="66" y="21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6"/>
                    <a:pt x="2" y="33"/>
                    <a:pt x="1" y="27"/>
                  </a:cubicBezTo>
                  <a:cubicBezTo>
                    <a:pt x="0" y="22"/>
                    <a:pt x="3" y="16"/>
                    <a:pt x="8" y="15"/>
                  </a:cubicBezTo>
                  <a:cubicBezTo>
                    <a:pt x="61" y="1"/>
                    <a:pt x="61" y="1"/>
                    <a:pt x="61" y="1"/>
                  </a:cubicBezTo>
                  <a:cubicBezTo>
                    <a:pt x="66" y="0"/>
                    <a:pt x="72" y="3"/>
                    <a:pt x="73" y="9"/>
                  </a:cubicBezTo>
                  <a:cubicBezTo>
                    <a:pt x="74" y="14"/>
                    <a:pt x="71" y="20"/>
                    <a:pt x="66" y="21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ŝľíḍê">
              <a:extLst>
                <a:ext uri="{FF2B5EF4-FFF2-40B4-BE49-F238E27FC236}">
                  <a16:creationId xmlns:a16="http://schemas.microsoft.com/office/drawing/2014/main" id="{3C01848C-57E6-4070-A501-1BF96D41003C}"/>
                </a:ext>
              </a:extLst>
            </p:cNvPr>
            <p:cNvSpPr/>
            <p:nvPr/>
          </p:nvSpPr>
          <p:spPr bwMode="auto">
            <a:xfrm>
              <a:off x="3293269" y="4335463"/>
              <a:ext cx="1000125" cy="265113"/>
            </a:xfrm>
            <a:custGeom>
              <a:avLst/>
              <a:gdLst>
                <a:gd name="T0" fmla="*/ 8 w 83"/>
                <a:gd name="T1" fmla="*/ 20 h 22"/>
                <a:gd name="T2" fmla="*/ 11 w 83"/>
                <a:gd name="T3" fmla="*/ 20 h 22"/>
                <a:gd name="T4" fmla="*/ 72 w 83"/>
                <a:gd name="T5" fmla="*/ 22 h 22"/>
                <a:gd name="T6" fmla="*/ 83 w 83"/>
                <a:gd name="T7" fmla="*/ 12 h 22"/>
                <a:gd name="T8" fmla="*/ 73 w 83"/>
                <a:gd name="T9" fmla="*/ 1 h 22"/>
                <a:gd name="T10" fmla="*/ 11 w 83"/>
                <a:gd name="T11" fmla="*/ 0 h 22"/>
                <a:gd name="T12" fmla="*/ 1 w 83"/>
                <a:gd name="T13" fmla="*/ 10 h 22"/>
                <a:gd name="T14" fmla="*/ 8 w 83"/>
                <a:gd name="T15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2">
                  <a:moveTo>
                    <a:pt x="8" y="20"/>
                  </a:moveTo>
                  <a:cubicBezTo>
                    <a:pt x="9" y="20"/>
                    <a:pt x="10" y="20"/>
                    <a:pt x="11" y="20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8" y="22"/>
                    <a:pt x="83" y="17"/>
                    <a:pt x="83" y="12"/>
                  </a:cubicBezTo>
                  <a:cubicBezTo>
                    <a:pt x="83" y="6"/>
                    <a:pt x="78" y="1"/>
                    <a:pt x="73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1" y="4"/>
                    <a:pt x="1" y="10"/>
                  </a:cubicBezTo>
                  <a:cubicBezTo>
                    <a:pt x="0" y="14"/>
                    <a:pt x="4" y="18"/>
                    <a:pt x="8" y="20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îşļíḋè">
              <a:extLst>
                <a:ext uri="{FF2B5EF4-FFF2-40B4-BE49-F238E27FC236}">
                  <a16:creationId xmlns:a16="http://schemas.microsoft.com/office/drawing/2014/main" id="{6D0F2559-3FF4-43F1-A677-E535009C1909}"/>
                </a:ext>
              </a:extLst>
            </p:cNvPr>
            <p:cNvSpPr/>
            <p:nvPr/>
          </p:nvSpPr>
          <p:spPr bwMode="auto">
            <a:xfrm>
              <a:off x="3220244" y="4516438"/>
              <a:ext cx="1001712" cy="373063"/>
            </a:xfrm>
            <a:custGeom>
              <a:avLst/>
              <a:gdLst>
                <a:gd name="T0" fmla="*/ 8 w 83"/>
                <a:gd name="T1" fmla="*/ 21 h 31"/>
                <a:gd name="T2" fmla="*/ 10 w 83"/>
                <a:gd name="T3" fmla="*/ 21 h 31"/>
                <a:gd name="T4" fmla="*/ 71 w 83"/>
                <a:gd name="T5" fmla="*/ 30 h 31"/>
                <a:gd name="T6" fmla="*/ 82 w 83"/>
                <a:gd name="T7" fmla="*/ 21 h 31"/>
                <a:gd name="T8" fmla="*/ 74 w 83"/>
                <a:gd name="T9" fmla="*/ 10 h 31"/>
                <a:gd name="T10" fmla="*/ 13 w 83"/>
                <a:gd name="T11" fmla="*/ 1 h 31"/>
                <a:gd name="T12" fmla="*/ 1 w 83"/>
                <a:gd name="T13" fmla="*/ 10 h 31"/>
                <a:gd name="T14" fmla="*/ 8 w 83"/>
                <a:gd name="T15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31">
                  <a:moveTo>
                    <a:pt x="8" y="21"/>
                  </a:moveTo>
                  <a:cubicBezTo>
                    <a:pt x="9" y="21"/>
                    <a:pt x="9" y="21"/>
                    <a:pt x="10" y="21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7" y="31"/>
                    <a:pt x="82" y="27"/>
                    <a:pt x="82" y="21"/>
                  </a:cubicBezTo>
                  <a:cubicBezTo>
                    <a:pt x="83" y="16"/>
                    <a:pt x="79" y="10"/>
                    <a:pt x="74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0"/>
                    <a:pt x="2" y="4"/>
                    <a:pt x="1" y="10"/>
                  </a:cubicBezTo>
                  <a:cubicBezTo>
                    <a:pt x="0" y="15"/>
                    <a:pt x="3" y="19"/>
                    <a:pt x="8" y="21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ṡḷïḓê">
              <a:extLst>
                <a:ext uri="{FF2B5EF4-FFF2-40B4-BE49-F238E27FC236}">
                  <a16:creationId xmlns:a16="http://schemas.microsoft.com/office/drawing/2014/main" id="{F51F80B9-8D37-45D5-AFC4-6E28DBC3E821}"/>
                </a:ext>
              </a:extLst>
            </p:cNvPr>
            <p:cNvSpPr/>
            <p:nvPr/>
          </p:nvSpPr>
          <p:spPr bwMode="auto">
            <a:xfrm>
              <a:off x="3183732" y="4733925"/>
              <a:ext cx="965200" cy="422275"/>
            </a:xfrm>
            <a:custGeom>
              <a:avLst/>
              <a:gdLst>
                <a:gd name="T0" fmla="*/ 8 w 80"/>
                <a:gd name="T1" fmla="*/ 21 h 35"/>
                <a:gd name="T2" fmla="*/ 9 w 80"/>
                <a:gd name="T3" fmla="*/ 21 h 35"/>
                <a:gd name="T4" fmla="*/ 67 w 80"/>
                <a:gd name="T5" fmla="*/ 34 h 35"/>
                <a:gd name="T6" fmla="*/ 79 w 80"/>
                <a:gd name="T7" fmla="*/ 26 h 35"/>
                <a:gd name="T8" fmla="*/ 71 w 80"/>
                <a:gd name="T9" fmla="*/ 14 h 35"/>
                <a:gd name="T10" fmla="*/ 13 w 80"/>
                <a:gd name="T11" fmla="*/ 1 h 35"/>
                <a:gd name="T12" fmla="*/ 1 w 80"/>
                <a:gd name="T13" fmla="*/ 9 h 35"/>
                <a:gd name="T14" fmla="*/ 8 w 80"/>
                <a:gd name="T15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35">
                  <a:moveTo>
                    <a:pt x="8" y="21"/>
                  </a:moveTo>
                  <a:cubicBezTo>
                    <a:pt x="8" y="21"/>
                    <a:pt x="8" y="21"/>
                    <a:pt x="9" y="21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73" y="35"/>
                    <a:pt x="78" y="31"/>
                    <a:pt x="79" y="26"/>
                  </a:cubicBezTo>
                  <a:cubicBezTo>
                    <a:pt x="80" y="20"/>
                    <a:pt x="77" y="15"/>
                    <a:pt x="71" y="1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7" y="0"/>
                    <a:pt x="2" y="4"/>
                    <a:pt x="1" y="9"/>
                  </a:cubicBezTo>
                  <a:cubicBezTo>
                    <a:pt x="0" y="15"/>
                    <a:pt x="3" y="20"/>
                    <a:pt x="8" y="21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ïšḻïḋê">
              <a:extLst>
                <a:ext uri="{FF2B5EF4-FFF2-40B4-BE49-F238E27FC236}">
                  <a16:creationId xmlns:a16="http://schemas.microsoft.com/office/drawing/2014/main" id="{BF527BB2-7EC6-4E00-8CA2-3D21D6709E1E}"/>
                </a:ext>
              </a:extLst>
            </p:cNvPr>
            <p:cNvSpPr/>
            <p:nvPr/>
          </p:nvSpPr>
          <p:spPr bwMode="auto">
            <a:xfrm>
              <a:off x="3148807" y="4962525"/>
              <a:ext cx="903287" cy="434975"/>
            </a:xfrm>
            <a:custGeom>
              <a:avLst/>
              <a:gdLst>
                <a:gd name="T0" fmla="*/ 8 w 75"/>
                <a:gd name="T1" fmla="*/ 21 h 36"/>
                <a:gd name="T2" fmla="*/ 9 w 75"/>
                <a:gd name="T3" fmla="*/ 21 h 36"/>
                <a:gd name="T4" fmla="*/ 61 w 75"/>
                <a:gd name="T5" fmla="*/ 35 h 36"/>
                <a:gd name="T6" fmla="*/ 73 w 75"/>
                <a:gd name="T7" fmla="*/ 27 h 36"/>
                <a:gd name="T8" fmla="*/ 66 w 75"/>
                <a:gd name="T9" fmla="*/ 15 h 36"/>
                <a:gd name="T10" fmla="*/ 14 w 75"/>
                <a:gd name="T11" fmla="*/ 1 h 36"/>
                <a:gd name="T12" fmla="*/ 1 w 75"/>
                <a:gd name="T13" fmla="*/ 9 h 36"/>
                <a:gd name="T14" fmla="*/ 8 w 75"/>
                <a:gd name="T15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6">
                  <a:moveTo>
                    <a:pt x="8" y="21"/>
                  </a:moveTo>
                  <a:cubicBezTo>
                    <a:pt x="8" y="21"/>
                    <a:pt x="8" y="21"/>
                    <a:pt x="9" y="21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6" y="36"/>
                    <a:pt x="72" y="33"/>
                    <a:pt x="73" y="27"/>
                  </a:cubicBezTo>
                  <a:cubicBezTo>
                    <a:pt x="75" y="22"/>
                    <a:pt x="71" y="16"/>
                    <a:pt x="66" y="1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8" y="0"/>
                    <a:pt x="3" y="3"/>
                    <a:pt x="1" y="9"/>
                  </a:cubicBezTo>
                  <a:cubicBezTo>
                    <a:pt x="0" y="14"/>
                    <a:pt x="3" y="20"/>
                    <a:pt x="8" y="21"/>
                  </a:cubicBezTo>
                  <a:close/>
                </a:path>
              </a:pathLst>
            </a:custGeom>
            <a:solidFill>
              <a:srgbClr val="FFB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ş1îďè">
              <a:extLst>
                <a:ext uri="{FF2B5EF4-FFF2-40B4-BE49-F238E27FC236}">
                  <a16:creationId xmlns:a16="http://schemas.microsoft.com/office/drawing/2014/main" id="{6C37E5BE-1941-4F50-8C96-B584DC685311}"/>
                </a:ext>
              </a:extLst>
            </p:cNvPr>
            <p:cNvSpPr/>
            <p:nvPr/>
          </p:nvSpPr>
          <p:spPr bwMode="auto">
            <a:xfrm>
              <a:off x="4763294" y="2620963"/>
              <a:ext cx="277812" cy="1436688"/>
            </a:xfrm>
            <a:custGeom>
              <a:avLst/>
              <a:gdLst>
                <a:gd name="T0" fmla="*/ 175 w 175"/>
                <a:gd name="T1" fmla="*/ 775 h 905"/>
                <a:gd name="T2" fmla="*/ 0 w 175"/>
                <a:gd name="T3" fmla="*/ 905 h 905"/>
                <a:gd name="T4" fmla="*/ 0 w 175"/>
                <a:gd name="T5" fmla="*/ 0 h 905"/>
                <a:gd name="T6" fmla="*/ 175 w 175"/>
                <a:gd name="T7" fmla="*/ 23 h 905"/>
                <a:gd name="T8" fmla="*/ 175 w 175"/>
                <a:gd name="T9" fmla="*/ 775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905">
                  <a:moveTo>
                    <a:pt x="175" y="775"/>
                  </a:moveTo>
                  <a:lnTo>
                    <a:pt x="0" y="905"/>
                  </a:lnTo>
                  <a:lnTo>
                    <a:pt x="0" y="0"/>
                  </a:lnTo>
                  <a:lnTo>
                    <a:pt x="175" y="23"/>
                  </a:lnTo>
                  <a:lnTo>
                    <a:pt x="175" y="775"/>
                  </a:lnTo>
                  <a:close/>
                </a:path>
              </a:pathLst>
            </a:custGeom>
            <a:solidFill>
              <a:srgbClr val="A5B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7B5DBCFC-3592-4566-A370-19AC2AA4BE37}"/>
              </a:ext>
            </a:extLst>
          </p:cNvPr>
          <p:cNvGrpSpPr/>
          <p:nvPr/>
        </p:nvGrpSpPr>
        <p:grpSpPr>
          <a:xfrm>
            <a:off x="706198" y="1677407"/>
            <a:ext cx="2031325" cy="703911"/>
            <a:chOff x="706198" y="1677407"/>
            <a:chExt cx="2031325" cy="703911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AF949865-09B7-4E31-8CB0-D361F761B82C}"/>
                </a:ext>
              </a:extLst>
            </p:cNvPr>
            <p:cNvSpPr/>
            <p:nvPr/>
          </p:nvSpPr>
          <p:spPr>
            <a:xfrm>
              <a:off x="706198" y="1677407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军训要求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580FA447-5A3B-4E81-B05F-CEB1C1508D0B}"/>
                </a:ext>
              </a:extLst>
            </p:cNvPr>
            <p:cNvCxnSpPr/>
            <p:nvPr/>
          </p:nvCxnSpPr>
          <p:spPr>
            <a:xfrm>
              <a:off x="706198" y="2320897"/>
              <a:ext cx="20313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60022F9B-93A1-4FAB-A7EF-E1804D26B187}"/>
                </a:ext>
              </a:extLst>
            </p:cNvPr>
            <p:cNvCxnSpPr/>
            <p:nvPr/>
          </p:nvCxnSpPr>
          <p:spPr>
            <a:xfrm>
              <a:off x="706198" y="2381318"/>
              <a:ext cx="20313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968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CE10EA6-0F00-4190-AA08-5CC8544F5D72}"/>
              </a:ext>
            </a:extLst>
          </p:cNvPr>
          <p:cNvGrpSpPr/>
          <p:nvPr/>
        </p:nvGrpSpPr>
        <p:grpSpPr>
          <a:xfrm>
            <a:off x="706198" y="1677407"/>
            <a:ext cx="2031325" cy="703911"/>
            <a:chOff x="706198" y="1677407"/>
            <a:chExt cx="2031325" cy="70391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E1657BB-829A-48D4-887D-1F3F85EC922C}"/>
                </a:ext>
              </a:extLst>
            </p:cNvPr>
            <p:cNvSpPr/>
            <p:nvPr/>
          </p:nvSpPr>
          <p:spPr>
            <a:xfrm>
              <a:off x="706198" y="1677407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军训要求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D31F9502-BAC3-4DFD-B1A7-B694AF8CED62}"/>
                </a:ext>
              </a:extLst>
            </p:cNvPr>
            <p:cNvCxnSpPr/>
            <p:nvPr/>
          </p:nvCxnSpPr>
          <p:spPr>
            <a:xfrm>
              <a:off x="706198" y="2320897"/>
              <a:ext cx="20313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B9108EFF-FBDA-458A-A52F-E39159CEC1EA}"/>
                </a:ext>
              </a:extLst>
            </p:cNvPr>
            <p:cNvCxnSpPr/>
            <p:nvPr/>
          </p:nvCxnSpPr>
          <p:spPr>
            <a:xfrm>
              <a:off x="706198" y="2381318"/>
              <a:ext cx="203132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AA719C74-0AFA-42B6-B4A7-0271146668CE}"/>
              </a:ext>
            </a:extLst>
          </p:cNvPr>
          <p:cNvSpPr/>
          <p:nvPr/>
        </p:nvSpPr>
        <p:spPr>
          <a:xfrm>
            <a:off x="362673" y="2649645"/>
            <a:ext cx="7137722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）要充分认识军训的意义，自觉参加军训。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）要有吃苦精神，不怕苦、不怕累，刻苦训练。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）要服从教官的安排、训练和管理，积极参加各项活动。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）要严格遵守军训纪律：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07B3D11-4B98-4764-B9B9-5E5FD5E9BE0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177" y="1937657"/>
            <a:ext cx="4474028" cy="29826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8016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8db3ab-16ad-4377-b8ba-0c2bda0cb4a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a401fc2-d0a3-4f3b-bec1-cb7f045183a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30ec6f2-d9b9-49b2-b0a9-07d866dcf94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8db3ab-16ad-4377-b8ba-0c2bda0cb4a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449a2d3-68c2-4ff3-84b2-46e8c40bbae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f4789b82-351b-4a56-a580-a3dbd0248be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bdc4500c-6c3d-4b9b-a3ab-3d52b6b1e3f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e71cc20-72fe-4fdb-aa00-059a61321d5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c2067bd-f78a-403f-839d-1b3da48a1e8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6e078d2-cf3d-4ecf-a4e2-ab84f4cd7ff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8db3ab-16ad-4377-b8ba-0c2bda0cb4a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148a52-11fd-4e83-8385-5d8eab55be2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55148a52-11fd-4e83-8385-5d8eab55be2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30ec6f2-d9b9-49b2-b0a9-07d866dcf94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8db3ab-16ad-4377-b8ba-0c2bda0cb4a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449a2d3-68c2-4ff3-84b2-46e8c40bbae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930ec6f2-d9b9-49b2-b0a9-07d866dcf94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8db3ab-16ad-4377-b8ba-0c2bda0cb4a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1449a2d3-68c2-4ff3-84b2-46e8c40bbae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44510b2f-3fc4-4995-873a-fa700330346b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1163</Words>
  <Application>Microsoft Office PowerPoint</Application>
  <PresentationFormat>宽屏</PresentationFormat>
  <Paragraphs>71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等线</vt:lpstr>
      <vt:lpstr>等线 Light</vt:lpstr>
      <vt:lpstr>方正剪纸简体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dc:subject>PPT</dc:subject>
  <dc:creator>administrator</dc:creator>
  <cp:keywords>PPT</cp:keywords>
  <dc:description>PPT</dc:description>
  <cp:lastModifiedBy>administrator</cp:lastModifiedBy>
  <cp:revision>20</cp:revision>
  <dcterms:created xsi:type="dcterms:W3CDTF">2018-08-05T01:19:17Z</dcterms:created>
  <dcterms:modified xsi:type="dcterms:W3CDTF">2020-10-30T12:02:59Z</dcterms:modified>
  <cp:category>PPT</cp:category>
</cp:coreProperties>
</file>