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9" r:id="rId5"/>
    <p:sldId id="263" r:id="rId6"/>
    <p:sldId id="264" r:id="rId7"/>
    <p:sldId id="265" r:id="rId8"/>
    <p:sldId id="260" r:id="rId9"/>
    <p:sldId id="266" r:id="rId10"/>
    <p:sldId id="267" r:id="rId11"/>
    <p:sldId id="268" r:id="rId12"/>
    <p:sldId id="261" r:id="rId13"/>
    <p:sldId id="269" r:id="rId14"/>
    <p:sldId id="262" r:id="rId15"/>
    <p:sldId id="270" r:id="rId16"/>
    <p:sldId id="257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96" d="100"/>
          <a:sy n="96" d="100"/>
        </p:scale>
        <p:origin x="72" y="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825613093872228"/>
          <c:y val="0.185806618171878"/>
          <c:w val="0.863827480721712"/>
          <c:h val="0.696404197482118"/>
        </c:manualLayout>
      </c:layout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ABBC8"/>
            </a:solidFill>
            <a:ln cap="rnd">
              <a:noFill/>
              <a:round/>
            </a:ln>
          </c:spP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1</c:v>
                </c:pt>
                <c:pt idx="2">
                  <c:v>3.5</c:v>
                </c:pt>
                <c:pt idx="3">
                  <c:v>2.4</c:v>
                </c:pt>
                <c:pt idx="4">
                  <c:v>4.1</c:v>
                </c:pt>
                <c:pt idx="5">
                  <c:v>1.5</c:v>
                </c:pt>
                <c:pt idx="6">
                  <c:v>2.6</c:v>
                </c:pt>
                <c:pt idx="7">
                  <c:v>2</c:v>
                </c:pt>
                <c:pt idx="8">
                  <c:v>4.6</c:v>
                </c:pt>
                <c:pt idx="9">
                  <c:v>4.9</c:v>
                </c:pt>
                <c:pt idx="10">
                  <c:v>2.6</c:v>
                </c:pt>
                <c:pt idx="11">
                  <c:v>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8659072"/>
        <c:axId val="538710016"/>
      </c:areaChart>
      <c:catAx>
        <c:axId val="5386590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defRPr>
            </a:pPr>
          </a:p>
        </c:txPr>
        <c:crossAx val="538710016"/>
        <c:crosses val="autoZero"/>
        <c:auto val="1"/>
        <c:lblAlgn val="ctr"/>
        <c:lblOffset val="100"/>
        <c:noMultiLvlLbl val="0"/>
      </c:catAx>
      <c:valAx>
        <c:axId val="538710016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</a:ln>
          </c:spPr>
        </c:majorGridlines>
        <c:numFmt formatCode="0%" sourceLinked="0"/>
        <c:majorTickMark val="in"/>
        <c:minorTickMark val="in"/>
        <c:tickLblPos val="low"/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defRPr>
            </a:pPr>
          </a:p>
        </c:txPr>
        <c:crossAx val="538659072"/>
        <c:crosses val="autoZero"/>
        <c:crossBetween val="midCat"/>
      </c:valAx>
      <c:spPr>
        <a:noFill/>
        <a:ln>
          <a:noFill/>
        </a:ln>
      </c:spPr>
    </c:plotArea>
    <c:plotVisOnly val="1"/>
    <c:dispBlanksAs val="zero"/>
    <c:showDLblsOverMax val="0"/>
  </c:chart>
  <c:txPr>
    <a:bodyPr/>
    <a:lstStyle/>
    <a:p>
      <a:pPr>
        <a:defRPr lang="zh-CN" sz="1200" b="0" i="0">
          <a:latin typeface="华文新魏" panose="02010800040101010101" pitchFamily="2" charset="-122"/>
          <a:ea typeface="华文新魏" panose="02010800040101010101" pitchFamily="2" charset="-122"/>
        </a:defRPr>
      </a:pPr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11899-2727-43B7-8D8C-C87F8B62FC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3FCA9-A2F7-421C-9D24-A19AAA320C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11899-2727-43B7-8D8C-C87F8B62FC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3FCA9-A2F7-421C-9D24-A19AAA320C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11899-2727-43B7-8D8C-C87F8B62FC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3FCA9-A2F7-421C-9D24-A19AAA320C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11899-2727-43B7-8D8C-C87F8B62FC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3FCA9-A2F7-421C-9D24-A19AAA320C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11899-2727-43B7-8D8C-C87F8B62FC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3FCA9-A2F7-421C-9D24-A19AAA320C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11899-2727-43B7-8D8C-C87F8B62FC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3FCA9-A2F7-421C-9D24-A19AAA320C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11899-2727-43B7-8D8C-C87F8B62FC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3FCA9-A2F7-421C-9D24-A19AAA320C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11899-2727-43B7-8D8C-C87F8B62FC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3FCA9-A2F7-421C-9D24-A19AAA320C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11899-2727-43B7-8D8C-C87F8B62FC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3FCA9-A2F7-421C-9D24-A19AAA320C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11899-2727-43B7-8D8C-C87F8B62FC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3FCA9-A2F7-421C-9D24-A19AAA320C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11899-2727-43B7-8D8C-C87F8B62FC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3FCA9-A2F7-421C-9D24-A19AAA320C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11899-2727-43B7-8D8C-C87F8B62FC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3FCA9-A2F7-421C-9D24-A19AAA320C3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123583" y="99391"/>
            <a:ext cx="3955774" cy="66194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 descr="边框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0800000" flipH="1">
            <a:off x="1348617" y="665165"/>
            <a:ext cx="10215637" cy="548791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81500" y="1420562"/>
            <a:ext cx="4299751" cy="429975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144931" y="2657060"/>
            <a:ext cx="1246495" cy="34256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36679" y="1424559"/>
            <a:ext cx="1015663" cy="48834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教学课件模板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58067" y="1156251"/>
            <a:ext cx="319783" cy="2414187"/>
          </a:xfrm>
          <a:prstGeom prst="rect">
            <a:avLst/>
          </a:prstGeom>
          <a:solidFill>
            <a:srgbClr val="478070"/>
          </a:solidFill>
        </p:spPr>
        <p:txBody>
          <a:bodyPr wrap="square" rtlCol="0">
            <a:spAutoFit/>
          </a:bodyPr>
          <a:lstStyle/>
          <a:p>
            <a:pPr algn="dist"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汇报人：稻壳儿</a:t>
            </a:r>
            <a:endParaRPr lang="zh-CN" altLang="en-US" sz="1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/>
          <p:cNvSpPr/>
          <p:nvPr/>
        </p:nvSpPr>
        <p:spPr>
          <a:xfrm>
            <a:off x="1251600" y="1627742"/>
            <a:ext cx="862013" cy="8620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ru-RU" altLang="en-US" sz="2400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Oval 9"/>
          <p:cNvSpPr/>
          <p:nvPr/>
        </p:nvSpPr>
        <p:spPr>
          <a:xfrm>
            <a:off x="1251600" y="3830709"/>
            <a:ext cx="862013" cy="862012"/>
          </a:xfrm>
          <a:prstGeom prst="ellipse">
            <a:avLst/>
          </a:prstGeom>
          <a:solidFill>
            <a:srgbClr val="D4CFCB"/>
          </a:solidFill>
          <a:ln w="9525"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ru-RU" altLang="en-US" sz="2400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4" name="Freeform 25"/>
          <p:cNvSpPr/>
          <p:nvPr/>
        </p:nvSpPr>
        <p:spPr>
          <a:xfrm>
            <a:off x="1556400" y="4132334"/>
            <a:ext cx="247650" cy="346075"/>
          </a:xfrm>
          <a:custGeom>
            <a:avLst/>
            <a:gdLst/>
            <a:ahLst/>
            <a:cxnLst>
              <a:cxn ang="0">
                <a:pos x="139572" y="0"/>
              </a:cxn>
              <a:cxn ang="0">
                <a:pos x="139572" y="0"/>
              </a:cxn>
              <a:cxn ang="0">
                <a:pos x="114520" y="0"/>
              </a:cxn>
              <a:cxn ang="0">
                <a:pos x="114520" y="236978"/>
              </a:cxn>
              <a:cxn ang="0">
                <a:pos x="57260" y="236978"/>
              </a:cxn>
              <a:cxn ang="0">
                <a:pos x="7158" y="307060"/>
              </a:cxn>
              <a:cxn ang="0">
                <a:pos x="88753" y="333070"/>
              </a:cxn>
              <a:cxn ang="0">
                <a:pos x="139572" y="268768"/>
              </a:cxn>
              <a:cxn ang="0">
                <a:pos x="139572" y="76584"/>
              </a:cxn>
              <a:cxn ang="0">
                <a:pos x="183948" y="166174"/>
              </a:cxn>
              <a:cxn ang="0">
                <a:pos x="196832" y="166174"/>
              </a:cxn>
              <a:cxn ang="0">
                <a:pos x="139572" y="0"/>
              </a:cxn>
            </a:cxnLst>
            <a:rect l="0" t="0" r="0" b="0"/>
            <a:pathLst>
              <a:path w="346" h="479">
                <a:moveTo>
                  <a:pt x="195" y="0"/>
                </a:moveTo>
                <a:lnTo>
                  <a:pt x="195" y="0"/>
                </a:lnTo>
                <a:cubicBezTo>
                  <a:pt x="160" y="0"/>
                  <a:pt x="160" y="0"/>
                  <a:pt x="160" y="0"/>
                </a:cubicBezTo>
                <a:cubicBezTo>
                  <a:pt x="160" y="328"/>
                  <a:pt x="160" y="328"/>
                  <a:pt x="160" y="328"/>
                </a:cubicBezTo>
                <a:cubicBezTo>
                  <a:pt x="133" y="319"/>
                  <a:pt x="107" y="319"/>
                  <a:pt x="80" y="328"/>
                </a:cubicBezTo>
                <a:cubicBezTo>
                  <a:pt x="26" y="346"/>
                  <a:pt x="0" y="390"/>
                  <a:pt x="10" y="425"/>
                </a:cubicBezTo>
                <a:cubicBezTo>
                  <a:pt x="26" y="461"/>
                  <a:pt x="71" y="478"/>
                  <a:pt x="124" y="461"/>
                </a:cubicBezTo>
                <a:cubicBezTo>
                  <a:pt x="169" y="443"/>
                  <a:pt x="195" y="408"/>
                  <a:pt x="195" y="372"/>
                </a:cubicBezTo>
                <a:cubicBezTo>
                  <a:pt x="195" y="106"/>
                  <a:pt x="195" y="106"/>
                  <a:pt x="195" y="106"/>
                </a:cubicBezTo>
                <a:cubicBezTo>
                  <a:pt x="266" y="124"/>
                  <a:pt x="266" y="212"/>
                  <a:pt x="257" y="230"/>
                </a:cubicBezTo>
                <a:cubicBezTo>
                  <a:pt x="257" y="239"/>
                  <a:pt x="266" y="248"/>
                  <a:pt x="275" y="230"/>
                </a:cubicBezTo>
                <a:cubicBezTo>
                  <a:pt x="345" y="115"/>
                  <a:pt x="195" y="62"/>
                  <a:pt x="195" y="0"/>
                </a:cubicBezTo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Freeform 103"/>
          <p:cNvSpPr/>
          <p:nvPr/>
        </p:nvSpPr>
        <p:spPr>
          <a:xfrm>
            <a:off x="1515125" y="1883330"/>
            <a:ext cx="276225" cy="352425"/>
          </a:xfrm>
          <a:custGeom>
            <a:avLst/>
            <a:gdLst/>
            <a:ahLst/>
            <a:cxnLst>
              <a:cxn ang="0">
                <a:pos x="83661" y="44775"/>
              </a:cxn>
              <a:cxn ang="0">
                <a:pos x="83661" y="44775"/>
              </a:cxn>
              <a:cxn ang="0">
                <a:pos x="83661" y="256375"/>
              </a:cxn>
              <a:cxn ang="0">
                <a:pos x="45436" y="262874"/>
              </a:cxn>
              <a:cxn ang="0">
                <a:pos x="12982" y="319927"/>
              </a:cxn>
              <a:cxn ang="0">
                <a:pos x="70679" y="339426"/>
              </a:cxn>
              <a:cxn ang="0">
                <a:pos x="115394" y="288151"/>
              </a:cxn>
              <a:cxn ang="0">
                <a:pos x="115394" y="115549"/>
              </a:cxn>
              <a:cxn ang="0">
                <a:pos x="243049" y="83051"/>
              </a:cxn>
              <a:cxn ang="0">
                <a:pos x="243049" y="224599"/>
              </a:cxn>
              <a:cxn ang="0">
                <a:pos x="204825" y="224599"/>
              </a:cxn>
              <a:cxn ang="0">
                <a:pos x="172370" y="288151"/>
              </a:cxn>
              <a:cxn ang="0">
                <a:pos x="230067" y="306928"/>
              </a:cxn>
              <a:cxn ang="0">
                <a:pos x="275504" y="256375"/>
              </a:cxn>
              <a:cxn ang="0">
                <a:pos x="275504" y="0"/>
              </a:cxn>
              <a:cxn ang="0">
                <a:pos x="83661" y="44775"/>
              </a:cxn>
            </a:cxnLst>
            <a:rect l="0" t="0" r="0" b="0"/>
            <a:pathLst>
              <a:path w="383" h="488">
                <a:moveTo>
                  <a:pt x="116" y="62"/>
                </a:moveTo>
                <a:lnTo>
                  <a:pt x="116" y="62"/>
                </a:lnTo>
                <a:cubicBezTo>
                  <a:pt x="116" y="355"/>
                  <a:pt x="116" y="355"/>
                  <a:pt x="116" y="355"/>
                </a:cubicBezTo>
                <a:cubicBezTo>
                  <a:pt x="98" y="355"/>
                  <a:pt x="80" y="355"/>
                  <a:pt x="63" y="364"/>
                </a:cubicBezTo>
                <a:cubicBezTo>
                  <a:pt x="18" y="372"/>
                  <a:pt x="0" y="417"/>
                  <a:pt x="18" y="443"/>
                </a:cubicBezTo>
                <a:cubicBezTo>
                  <a:pt x="27" y="478"/>
                  <a:pt x="63" y="487"/>
                  <a:pt x="98" y="470"/>
                </a:cubicBezTo>
                <a:cubicBezTo>
                  <a:pt x="133" y="461"/>
                  <a:pt x="160" y="434"/>
                  <a:pt x="160" y="399"/>
                </a:cubicBezTo>
                <a:cubicBezTo>
                  <a:pt x="160" y="399"/>
                  <a:pt x="160" y="248"/>
                  <a:pt x="160" y="160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7" y="311"/>
                  <a:pt x="337" y="311"/>
                  <a:pt x="337" y="311"/>
                </a:cubicBezTo>
                <a:cubicBezTo>
                  <a:pt x="319" y="301"/>
                  <a:pt x="301" y="301"/>
                  <a:pt x="284" y="311"/>
                </a:cubicBezTo>
                <a:cubicBezTo>
                  <a:pt x="239" y="328"/>
                  <a:pt x="222" y="364"/>
                  <a:pt x="239" y="399"/>
                </a:cubicBezTo>
                <a:cubicBezTo>
                  <a:pt x="248" y="425"/>
                  <a:pt x="284" y="434"/>
                  <a:pt x="319" y="425"/>
                </a:cubicBezTo>
                <a:cubicBezTo>
                  <a:pt x="355" y="408"/>
                  <a:pt x="382" y="381"/>
                  <a:pt x="382" y="355"/>
                </a:cubicBezTo>
                <a:cubicBezTo>
                  <a:pt x="382" y="0"/>
                  <a:pt x="382" y="0"/>
                  <a:pt x="382" y="0"/>
                </a:cubicBezTo>
                <a:lnTo>
                  <a:pt x="116" y="62"/>
                </a:lnTo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273949" y="1587151"/>
            <a:ext cx="2804238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Open Sans" panose="020B0606030504020204" pitchFamily="34" charset="0"/>
              </a:rPr>
              <a:t>STEP 01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  <a:cs typeface="Open Sans" panose="020B0606030504020204" pitchFamily="34" charset="0"/>
            </a:endParaRPr>
          </a:p>
        </p:txBody>
      </p:sp>
      <p:sp>
        <p:nvSpPr>
          <p:cNvPr id="7" name="TextBox 13"/>
          <p:cNvSpPr txBox="1"/>
          <p:nvPr/>
        </p:nvSpPr>
        <p:spPr>
          <a:xfrm>
            <a:off x="2273949" y="1938782"/>
            <a:ext cx="4352137" cy="15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None/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267600" y="3756829"/>
            <a:ext cx="2804238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Open Sans" panose="020B0606030504020204" pitchFamily="34" charset="0"/>
              </a:rPr>
              <a:t>STEP 02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  <a:cs typeface="Open Sans" panose="020B0606030504020204" pitchFamily="34" charset="0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2267600" y="4108460"/>
            <a:ext cx="4352137" cy="15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None/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17298" y="1420562"/>
            <a:ext cx="3418302" cy="42997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123583" y="99391"/>
            <a:ext cx="3955774" cy="66194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81500" y="1420562"/>
            <a:ext cx="4299751" cy="429975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144931" y="2657060"/>
            <a:ext cx="1246495" cy="34256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36681" y="1424559"/>
            <a:ext cx="1015663" cy="360464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教学过程</a:t>
            </a:r>
            <a:endParaRPr lang="zh-CN" altLang="en-US" sz="5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58067" y="1156251"/>
            <a:ext cx="319783" cy="2414187"/>
          </a:xfrm>
          <a:prstGeom prst="rect">
            <a:avLst/>
          </a:prstGeom>
          <a:solidFill>
            <a:srgbClr val="478070"/>
          </a:solidFill>
        </p:spPr>
        <p:txBody>
          <a:bodyPr wrap="square" rtlCol="0">
            <a:spAutoFit/>
          </a:bodyPr>
          <a:lstStyle/>
          <a:p>
            <a:pPr algn="dist"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汇报人：稻壳儿</a:t>
            </a:r>
            <a:endParaRPr lang="zh-CN" altLang="en-US" sz="1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58220" y="1565986"/>
            <a:ext cx="7429066" cy="3955058"/>
            <a:chOff x="2558220" y="1565986"/>
            <a:chExt cx="7429066" cy="3955058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3332419" y="1565986"/>
              <a:ext cx="444496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  <a:cs typeface="Open Sans" panose="020B0606030504020204" pitchFamily="34" charset="0"/>
                </a:rPr>
                <a:t>STEP 01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Open Sans" panose="020B0606030504020204" pitchFamily="34" charset="0"/>
              </a:endParaRPr>
            </a:p>
          </p:txBody>
        </p:sp>
        <p:sp>
          <p:nvSpPr>
            <p:cNvPr id="4" name="TextBox 13"/>
            <p:cNvSpPr txBox="1"/>
            <p:nvPr/>
          </p:nvSpPr>
          <p:spPr>
            <a:xfrm>
              <a:off x="3336969" y="1966096"/>
              <a:ext cx="6650317" cy="688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zh-CN" sz="1400" dirty="0">
                  <a:solidFill>
                    <a:schemeClr val="bg2">
                      <a:lumMod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请在此添加您的文字内容，请在此添加您的文字内容。请在此添加您的文字内容，请在此添加您的文字内容。</a:t>
              </a:r>
              <a:endParaRPr lang="zh-CN" altLang="zh-CN" sz="14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5" name="文本框 4"/>
            <p:cNvSpPr txBox="1">
              <a:spLocks noChangeArrowheads="1"/>
            </p:cNvSpPr>
            <p:nvPr/>
          </p:nvSpPr>
          <p:spPr bwMode="auto">
            <a:xfrm>
              <a:off x="3327869" y="2977928"/>
              <a:ext cx="444496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  <a:cs typeface="Open Sans" panose="020B0606030504020204" pitchFamily="34" charset="0"/>
                </a:rPr>
                <a:t>STEP 02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Open Sans" panose="020B0606030504020204" pitchFamily="34" charset="0"/>
              </a:endParaRPr>
            </a:p>
          </p:txBody>
        </p:sp>
        <p:sp>
          <p:nvSpPr>
            <p:cNvPr id="6" name="TextBox 13"/>
            <p:cNvSpPr txBox="1"/>
            <p:nvPr/>
          </p:nvSpPr>
          <p:spPr>
            <a:xfrm>
              <a:off x="3332419" y="3378038"/>
              <a:ext cx="6650317" cy="688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zh-CN" sz="1400" dirty="0">
                  <a:solidFill>
                    <a:schemeClr val="bg2">
                      <a:lumMod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请在此添加您的文字内容，请在此添加您的文字内容。请在此添加您的文字内容，请在此添加您的文字内容。</a:t>
              </a:r>
              <a:endParaRPr lang="zh-CN" altLang="zh-CN" sz="14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3323319" y="4432732"/>
              <a:ext cx="444496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  <a:cs typeface="Open Sans" panose="020B0606030504020204" pitchFamily="34" charset="0"/>
                </a:rPr>
                <a:t>STEP 03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Open Sans" panose="020B0606030504020204" pitchFamily="34" charset="0"/>
              </a:endParaRPr>
            </a:p>
          </p:txBody>
        </p:sp>
        <p:sp>
          <p:nvSpPr>
            <p:cNvPr id="8" name="TextBox 13"/>
            <p:cNvSpPr txBox="1"/>
            <p:nvPr/>
          </p:nvSpPr>
          <p:spPr>
            <a:xfrm>
              <a:off x="3327869" y="4832842"/>
              <a:ext cx="6650317" cy="688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zh-CN" sz="1400" dirty="0">
                  <a:solidFill>
                    <a:schemeClr val="bg2">
                      <a:lumMod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请在此添加您的文字内容，请在此添加您的文字内容。请在此添加您的文字内容，请在此添加您的文字内容。</a:t>
              </a:r>
              <a:endParaRPr lang="zh-CN" altLang="zh-CN" sz="14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558220" y="1673836"/>
              <a:ext cx="292260" cy="292260"/>
            </a:xfrm>
            <a:prstGeom prst="ellipse">
              <a:avLst/>
            </a:prstGeom>
            <a:solidFill>
              <a:srgbClr val="FABBC8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558220" y="3085778"/>
              <a:ext cx="292260" cy="292260"/>
            </a:xfrm>
            <a:prstGeom prst="ellipse">
              <a:avLst/>
            </a:prstGeom>
            <a:solidFill>
              <a:srgbClr val="FABBC8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2558220" y="4486657"/>
              <a:ext cx="292260" cy="292260"/>
            </a:xfrm>
            <a:prstGeom prst="ellipse">
              <a:avLst/>
            </a:prstGeom>
            <a:solidFill>
              <a:srgbClr val="FABBC8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123583" y="99391"/>
            <a:ext cx="3955774" cy="66194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81500" y="1420562"/>
            <a:ext cx="4299751" cy="429975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144931" y="2657060"/>
            <a:ext cx="1246495" cy="34256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36681" y="1424559"/>
            <a:ext cx="1015663" cy="360464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教学反思</a:t>
            </a:r>
            <a:endParaRPr lang="zh-CN" altLang="en-US" sz="5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58067" y="1156251"/>
            <a:ext cx="319783" cy="2414187"/>
          </a:xfrm>
          <a:prstGeom prst="rect">
            <a:avLst/>
          </a:prstGeom>
          <a:solidFill>
            <a:srgbClr val="478070"/>
          </a:solidFill>
        </p:spPr>
        <p:txBody>
          <a:bodyPr wrap="square" rtlCol="0">
            <a:spAutoFit/>
          </a:bodyPr>
          <a:lstStyle/>
          <a:p>
            <a:pPr algn="dist"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汇报人：稻壳儿</a:t>
            </a:r>
            <a:endParaRPr lang="zh-CN" altLang="en-US" sz="1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93244" y="1950545"/>
            <a:ext cx="171450" cy="68341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817094" y="1883139"/>
            <a:ext cx="9156814" cy="113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zh-CN" sz="14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  <a:buNone/>
            </a:pPr>
            <a:endParaRPr lang="zh-CN" altLang="zh-CN" sz="14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397087" y="3146432"/>
            <a:ext cx="9156814" cy="113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buNone/>
            </a:pPr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zh-CN" sz="14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r">
              <a:lnSpc>
                <a:spcPct val="150000"/>
              </a:lnSpc>
              <a:buNone/>
            </a:pPr>
            <a:endParaRPr lang="zh-CN" altLang="zh-CN" sz="14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696776" y="3166173"/>
            <a:ext cx="171450" cy="68341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93244" y="4362826"/>
            <a:ext cx="171450" cy="68341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817094" y="4295420"/>
            <a:ext cx="9156814" cy="113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zh-CN" sz="14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  <a:buNone/>
            </a:pPr>
            <a:endParaRPr lang="zh-CN" altLang="zh-CN" sz="14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123583" y="99391"/>
            <a:ext cx="3955774" cy="66194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 descr="边框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0800000" flipH="1">
            <a:off x="1348617" y="665165"/>
            <a:ext cx="10215637" cy="548791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81500" y="1420562"/>
            <a:ext cx="4299751" cy="429975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144931" y="2657060"/>
            <a:ext cx="1246495" cy="34256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36679" y="1424559"/>
            <a:ext cx="1015663" cy="48834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谢谢大家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58067" y="1156251"/>
            <a:ext cx="319783" cy="2414187"/>
          </a:xfrm>
          <a:prstGeom prst="rect">
            <a:avLst/>
          </a:prstGeom>
          <a:solidFill>
            <a:srgbClr val="478070"/>
          </a:solidFill>
        </p:spPr>
        <p:txBody>
          <a:bodyPr wrap="square" rtlCol="0">
            <a:spAutoFit/>
          </a:bodyPr>
          <a:lstStyle/>
          <a:p>
            <a:pPr algn="dist"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汇报人：稻壳儿</a:t>
            </a:r>
            <a:endParaRPr lang="zh-CN" altLang="en-US" sz="1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716156" y="1477484"/>
            <a:ext cx="576470" cy="576470"/>
          </a:xfrm>
          <a:prstGeom prst="ellipse">
            <a:avLst/>
          </a:prstGeom>
          <a:solidFill>
            <a:srgbClr val="FBE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15210" y="1323943"/>
            <a:ext cx="2713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教材分析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2392018" y="1670900"/>
            <a:ext cx="3584712" cy="3830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CC0099"/>
              </a:buClr>
            </a:pPr>
            <a:r>
              <a:rPr lang="zh-CN" altLang="en-US" sz="11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您的内容打在这里，或者通过复制您的文本后</a:t>
            </a:r>
            <a:endParaRPr lang="en-US" altLang="zh-CN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716156" y="2617171"/>
            <a:ext cx="576470" cy="576470"/>
          </a:xfrm>
          <a:prstGeom prst="ellipse">
            <a:avLst/>
          </a:prstGeom>
          <a:solidFill>
            <a:srgbClr val="FBE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15210" y="2463630"/>
            <a:ext cx="2713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教学设计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23"/>
          <p:cNvSpPr>
            <a:spLocks noChangeArrowheads="1"/>
          </p:cNvSpPr>
          <p:nvPr/>
        </p:nvSpPr>
        <p:spPr bwMode="auto">
          <a:xfrm>
            <a:off x="2392018" y="2810587"/>
            <a:ext cx="3584712" cy="3830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CC0099"/>
              </a:buClr>
            </a:pPr>
            <a:r>
              <a:rPr lang="zh-CN" altLang="en-US" sz="11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您的内容打在这里，或者通过复制您的文本后</a:t>
            </a:r>
            <a:endParaRPr lang="en-US" altLang="zh-CN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716156" y="3756858"/>
            <a:ext cx="576470" cy="576470"/>
          </a:xfrm>
          <a:prstGeom prst="ellipse">
            <a:avLst/>
          </a:prstGeom>
          <a:solidFill>
            <a:srgbClr val="FBE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415210" y="3603317"/>
            <a:ext cx="2713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教学过程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23"/>
          <p:cNvSpPr>
            <a:spLocks noChangeArrowheads="1"/>
          </p:cNvSpPr>
          <p:nvPr/>
        </p:nvSpPr>
        <p:spPr bwMode="auto">
          <a:xfrm>
            <a:off x="2392018" y="3950274"/>
            <a:ext cx="3584712" cy="3830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CC0099"/>
              </a:buClr>
            </a:pPr>
            <a:r>
              <a:rPr lang="zh-CN" altLang="en-US" sz="11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您的内容打在这里，或者通过复制您的文本后</a:t>
            </a:r>
            <a:endParaRPr lang="en-US" altLang="zh-CN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716156" y="4896545"/>
            <a:ext cx="576470" cy="576470"/>
          </a:xfrm>
          <a:prstGeom prst="ellipse">
            <a:avLst/>
          </a:prstGeom>
          <a:solidFill>
            <a:srgbClr val="FBE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15210" y="4743004"/>
            <a:ext cx="2713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教学反思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23"/>
          <p:cNvSpPr>
            <a:spLocks noChangeArrowheads="1"/>
          </p:cNvSpPr>
          <p:nvPr/>
        </p:nvSpPr>
        <p:spPr bwMode="auto">
          <a:xfrm>
            <a:off x="2392018" y="5089961"/>
            <a:ext cx="3584712" cy="3830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CC0099"/>
              </a:buClr>
            </a:pPr>
            <a:r>
              <a:rPr lang="zh-CN" altLang="en-US" sz="11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您的内容打在这里，或者通过复制您的文本后</a:t>
            </a:r>
            <a:endParaRPr lang="en-US" altLang="zh-CN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45085" y="3050262"/>
            <a:ext cx="2830162" cy="312725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6496291" y="2478131"/>
            <a:ext cx="1015663" cy="190173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目录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123583" y="99391"/>
            <a:ext cx="3955774" cy="66194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81500" y="1420562"/>
            <a:ext cx="4299751" cy="429975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144931" y="2657060"/>
            <a:ext cx="1246495" cy="34256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36680" y="1424559"/>
            <a:ext cx="1015663" cy="360464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教材分析</a:t>
            </a:r>
            <a:endParaRPr lang="zh-CN" altLang="en-US" sz="5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58067" y="1156251"/>
            <a:ext cx="319783" cy="2414187"/>
          </a:xfrm>
          <a:prstGeom prst="rect">
            <a:avLst/>
          </a:prstGeom>
          <a:solidFill>
            <a:srgbClr val="478070"/>
          </a:solidFill>
        </p:spPr>
        <p:txBody>
          <a:bodyPr wrap="square" rtlCol="0">
            <a:spAutoFit/>
          </a:bodyPr>
          <a:lstStyle/>
          <a:p>
            <a:pPr algn="dist"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汇报人：稻壳儿</a:t>
            </a:r>
            <a:endParaRPr lang="zh-CN" altLang="en-US" sz="1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1153" y="2115644"/>
            <a:ext cx="3189694" cy="30940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3615" y="2071661"/>
            <a:ext cx="841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3200" dirty="0">
                <a:latin typeface="楷体" panose="02010609060101010101" pitchFamily="49" charset="-122"/>
                <a:ea typeface="楷体" panose="02010609060101010101" pitchFamily="49" charset="-122"/>
                <a:cs typeface="Open Sans Extrabold" panose="020B0906030804020204" pitchFamily="34" charset="0"/>
              </a:rPr>
              <a:t>1</a:t>
            </a:r>
            <a:endParaRPr lang="en-US" sz="3200" dirty="0">
              <a:latin typeface="楷体" panose="02010609060101010101" pitchFamily="49" charset="-122"/>
              <a:ea typeface="楷体" panose="02010609060101010101" pitchFamily="49" charset="-122"/>
              <a:cs typeface="Open Sans Extrabold" panose="020B0906030804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3384" y="2115644"/>
            <a:ext cx="2300632" cy="610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Open Sans Semibold" panose="020B0706030804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3615" y="3258653"/>
            <a:ext cx="841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3200" dirty="0">
                <a:latin typeface="楷体" panose="02010609060101010101" pitchFamily="49" charset="-122"/>
                <a:ea typeface="楷体" panose="02010609060101010101" pitchFamily="49" charset="-122"/>
                <a:cs typeface="Open Sans Extrabold" panose="020B0906030804020204" pitchFamily="34" charset="0"/>
              </a:rPr>
              <a:t>2</a:t>
            </a:r>
            <a:endParaRPr lang="en-US" sz="3200" dirty="0">
              <a:latin typeface="楷体" panose="02010609060101010101" pitchFamily="49" charset="-122"/>
              <a:ea typeface="楷体" panose="02010609060101010101" pitchFamily="49" charset="-122"/>
              <a:cs typeface="Open Sans Extrabold" panose="020B09060308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3384" y="3302636"/>
            <a:ext cx="2300632" cy="610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Open Sans Semibold" panose="020B0706030804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3615" y="4425840"/>
            <a:ext cx="841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3200" dirty="0">
                <a:latin typeface="楷体" panose="02010609060101010101" pitchFamily="49" charset="-122"/>
                <a:ea typeface="楷体" panose="02010609060101010101" pitchFamily="49" charset="-122"/>
                <a:cs typeface="Open Sans Extrabold" panose="020B0906030804020204" pitchFamily="34" charset="0"/>
              </a:rPr>
              <a:t>3</a:t>
            </a:r>
            <a:endParaRPr lang="en-US" sz="3200" dirty="0">
              <a:latin typeface="楷体" panose="02010609060101010101" pitchFamily="49" charset="-122"/>
              <a:ea typeface="楷体" panose="02010609060101010101" pitchFamily="49" charset="-122"/>
              <a:cs typeface="Open Sans Extrabold" panose="020B0906030804020204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253384" y="4469823"/>
            <a:ext cx="2300632" cy="610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Open Sans Semibold" panose="020B0706030804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8313124" y="2071661"/>
            <a:ext cx="841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3200" dirty="0">
                <a:latin typeface="楷体" panose="02010609060101010101" pitchFamily="49" charset="-122"/>
                <a:ea typeface="楷体" panose="02010609060101010101" pitchFamily="49" charset="-122"/>
                <a:cs typeface="Open Sans Extrabold" panose="020B0906030804020204" pitchFamily="34" charset="0"/>
              </a:rPr>
              <a:t>4</a:t>
            </a:r>
            <a:endParaRPr lang="en-US" sz="3200" dirty="0">
              <a:latin typeface="楷体" panose="02010609060101010101" pitchFamily="49" charset="-122"/>
              <a:ea typeface="楷体" panose="02010609060101010101" pitchFamily="49" charset="-122"/>
              <a:cs typeface="Open Sans Extrabold" panose="020B0906030804020204" pitchFamily="34" charset="0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9212893" y="2115644"/>
            <a:ext cx="2300632" cy="610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Open Sans Semibold" panose="020B0706030804020204" pitchFamily="34" charset="0"/>
            </a:endParaRPr>
          </a:p>
        </p:txBody>
      </p:sp>
      <p:sp>
        <p:nvSpPr>
          <p:cNvPr id="13" name="TextBox 14"/>
          <p:cNvSpPr txBox="1"/>
          <p:nvPr/>
        </p:nvSpPr>
        <p:spPr>
          <a:xfrm>
            <a:off x="8313124" y="3258653"/>
            <a:ext cx="841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3200" dirty="0">
                <a:latin typeface="楷体" panose="02010609060101010101" pitchFamily="49" charset="-122"/>
                <a:ea typeface="楷体" panose="02010609060101010101" pitchFamily="49" charset="-122"/>
                <a:cs typeface="Open Sans Extrabold" panose="020B0906030804020204" pitchFamily="34" charset="0"/>
              </a:rPr>
              <a:t>5</a:t>
            </a:r>
            <a:endParaRPr lang="en-US" sz="3200" dirty="0">
              <a:latin typeface="楷体" panose="02010609060101010101" pitchFamily="49" charset="-122"/>
              <a:ea typeface="楷体" panose="02010609060101010101" pitchFamily="49" charset="-122"/>
              <a:cs typeface="Open Sans Extrabold" panose="020B0906030804020204" pitchFamily="34" charset="0"/>
            </a:endParaRPr>
          </a:p>
        </p:txBody>
      </p:sp>
      <p:sp>
        <p:nvSpPr>
          <p:cNvPr id="14" name="TextBox 16"/>
          <p:cNvSpPr txBox="1"/>
          <p:nvPr/>
        </p:nvSpPr>
        <p:spPr>
          <a:xfrm>
            <a:off x="9212893" y="3302635"/>
            <a:ext cx="2300632" cy="610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Open Sans Semibold" panose="020B0706030804020204" pitchFamily="34" charset="0"/>
            </a:endParaRPr>
          </a:p>
        </p:txBody>
      </p:sp>
      <p:sp>
        <p:nvSpPr>
          <p:cNvPr id="15" name="TextBox 17"/>
          <p:cNvSpPr txBox="1"/>
          <p:nvPr/>
        </p:nvSpPr>
        <p:spPr>
          <a:xfrm>
            <a:off x="8313124" y="4425840"/>
            <a:ext cx="841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3200" dirty="0">
                <a:latin typeface="楷体" panose="02010609060101010101" pitchFamily="49" charset="-122"/>
                <a:ea typeface="楷体" panose="02010609060101010101" pitchFamily="49" charset="-122"/>
                <a:cs typeface="Open Sans Extrabold" panose="020B0906030804020204" pitchFamily="34" charset="0"/>
              </a:rPr>
              <a:t>6</a:t>
            </a:r>
            <a:endParaRPr lang="en-US" sz="3200" dirty="0">
              <a:latin typeface="楷体" panose="02010609060101010101" pitchFamily="49" charset="-122"/>
              <a:ea typeface="楷体" panose="02010609060101010101" pitchFamily="49" charset="-122"/>
              <a:cs typeface="Open Sans Extrabold" panose="020B0906030804020204" pitchFamily="34" charset="0"/>
            </a:endParaRPr>
          </a:p>
        </p:txBody>
      </p:sp>
      <p:sp>
        <p:nvSpPr>
          <p:cNvPr id="16" name="TextBox 18"/>
          <p:cNvSpPr txBox="1"/>
          <p:nvPr/>
        </p:nvSpPr>
        <p:spPr>
          <a:xfrm>
            <a:off x="9212893" y="4469823"/>
            <a:ext cx="2300632" cy="610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Open Sans Semibold" panose="020B0706030804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657938" y="3613265"/>
            <a:ext cx="5062056" cy="1246380"/>
            <a:chOff x="7597433" y="3112336"/>
            <a:chExt cx="5062056" cy="1246380"/>
          </a:xfrm>
        </p:grpSpPr>
        <p:grpSp>
          <p:nvGrpSpPr>
            <p:cNvPr id="3" name="Shape 1398"/>
            <p:cNvGrpSpPr/>
            <p:nvPr/>
          </p:nvGrpSpPr>
          <p:grpSpPr>
            <a:xfrm>
              <a:off x="7597433" y="3112336"/>
              <a:ext cx="428559" cy="548857"/>
              <a:chOff x="5901673" y="9231335"/>
              <a:chExt cx="500999" cy="641631"/>
            </a:xfrm>
          </p:grpSpPr>
          <p:cxnSp>
            <p:nvCxnSpPr>
              <p:cNvPr id="6" name="Shape 1399"/>
              <p:cNvCxnSpPr/>
              <p:nvPr/>
            </p:nvCxnSpPr>
            <p:spPr>
              <a:xfrm>
                <a:off x="5901673" y="9231335"/>
                <a:ext cx="2928" cy="641631"/>
              </a:xfrm>
              <a:prstGeom prst="straightConnector1">
                <a:avLst/>
              </a:prstGeom>
              <a:noFill/>
              <a:ln w="34275" cap="flat" cmpd="sng">
                <a:solidFill>
                  <a:srgbClr val="3D374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" name="Shape 1400"/>
              <p:cNvSpPr/>
              <p:nvPr/>
            </p:nvSpPr>
            <p:spPr>
              <a:xfrm>
                <a:off x="6095043" y="9295788"/>
                <a:ext cx="307629" cy="287123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23017" y="0"/>
                    </a:moveTo>
                    <a:lnTo>
                      <a:pt x="0" y="20508"/>
                    </a:lnTo>
                    <a:lnTo>
                      <a:pt x="0" y="119722"/>
                    </a:lnTo>
                    <a:lnTo>
                      <a:pt x="119741" y="119722"/>
                    </a:lnTo>
                    <a:lnTo>
                      <a:pt x="96465" y="70115"/>
                    </a:lnTo>
                    <a:lnTo>
                      <a:pt x="119741" y="20508"/>
                    </a:lnTo>
                    <a:lnTo>
                      <a:pt x="0" y="20508"/>
                    </a:lnTo>
                  </a:path>
                </a:pathLst>
              </a:custGeom>
              <a:noFill/>
              <a:ln w="34275" cap="flat" cmpd="sng">
                <a:solidFill>
                  <a:srgbClr val="3D374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rtl="0">
                  <a:spcBef>
                    <a:spcPts val="0"/>
                  </a:spcBef>
                  <a:buNone/>
                </a:pPr>
                <a:endParaRPr sz="1600">
                  <a:solidFill>
                    <a:schemeClr val="dk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Montserrat" panose="02000505000000020004"/>
                  <a:sym typeface="Montserrat" panose="02000505000000020004"/>
                </a:endParaRPr>
              </a:p>
            </p:txBody>
          </p:sp>
          <p:sp>
            <p:nvSpPr>
              <p:cNvPr id="8" name="Shape 1401"/>
              <p:cNvSpPr/>
              <p:nvPr/>
            </p:nvSpPr>
            <p:spPr>
              <a:xfrm>
                <a:off x="5901674" y="9295796"/>
                <a:ext cx="251964" cy="23731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91653" y="119665"/>
                    </a:moveTo>
                    <a:lnTo>
                      <a:pt x="0" y="119665"/>
                    </a:lnTo>
                    <a:lnTo>
                      <a:pt x="0" y="0"/>
                    </a:lnTo>
                    <a:lnTo>
                      <a:pt x="119685" y="0"/>
                    </a:lnTo>
                    <a:lnTo>
                      <a:pt x="119685" y="24735"/>
                    </a:lnTo>
                  </a:path>
                </a:pathLst>
              </a:custGeom>
              <a:noFill/>
              <a:ln w="34275" cap="flat" cmpd="sng">
                <a:solidFill>
                  <a:srgbClr val="3D374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rtl="0">
                  <a:spcBef>
                    <a:spcPts val="0"/>
                  </a:spcBef>
                  <a:buNone/>
                </a:pPr>
                <a:endParaRPr sz="1600">
                  <a:solidFill>
                    <a:schemeClr val="dk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Montserrat" panose="02000505000000020004"/>
                  <a:sym typeface="Montserrat" panose="02000505000000020004"/>
                </a:endParaRPr>
              </a:p>
            </p:txBody>
          </p:sp>
        </p:grpSp>
        <p:sp>
          <p:nvSpPr>
            <p:cNvPr id="4" name="Shape 1402"/>
            <p:cNvSpPr txBox="1"/>
            <p:nvPr/>
          </p:nvSpPr>
          <p:spPr>
            <a:xfrm>
              <a:off x="8399767" y="3493735"/>
              <a:ext cx="4259722" cy="86498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1200" dirty="0">
                  <a:solidFill>
                    <a:schemeClr val="bg2">
                      <a:lumMod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  </a:r>
              <a:endPara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  <a:p>
              <a:pPr>
                <a:lnSpc>
                  <a:spcPct val="150000"/>
                </a:lnSpc>
              </a:pPr>
              <a:endPara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5" name="Shape 1403"/>
            <p:cNvSpPr txBox="1"/>
            <p:nvPr/>
          </p:nvSpPr>
          <p:spPr>
            <a:xfrm>
              <a:off x="8404901" y="3154019"/>
              <a:ext cx="2200627" cy="33971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r>
                <a:rPr lang="zh-CN" altLang="en-US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点 击 添 加 标 题</a:t>
              </a:r>
              <a:endParaRPr lang="zh-CN" altLang="en-US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548760" y="1510025"/>
            <a:ext cx="5171234" cy="943921"/>
            <a:chOff x="-9879" y="3264876"/>
            <a:chExt cx="5171234" cy="943921"/>
          </a:xfrm>
        </p:grpSpPr>
        <p:grpSp>
          <p:nvGrpSpPr>
            <p:cNvPr id="10" name="Shape 1404"/>
            <p:cNvGrpSpPr/>
            <p:nvPr/>
          </p:nvGrpSpPr>
          <p:grpSpPr>
            <a:xfrm>
              <a:off x="-9879" y="3314495"/>
              <a:ext cx="531312" cy="318286"/>
              <a:chOff x="-577169" y="3060338"/>
              <a:chExt cx="621122" cy="372086"/>
            </a:xfrm>
          </p:grpSpPr>
          <p:sp>
            <p:nvSpPr>
              <p:cNvPr id="13" name="Shape 1405"/>
              <p:cNvSpPr/>
              <p:nvPr/>
            </p:nvSpPr>
            <p:spPr>
              <a:xfrm>
                <a:off x="-577169" y="3060338"/>
                <a:ext cx="621122" cy="37208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9871" y="119785"/>
                    </a:moveTo>
                    <a:lnTo>
                      <a:pt x="0" y="119785"/>
                    </a:lnTo>
                    <a:lnTo>
                      <a:pt x="0" y="0"/>
                    </a:lnTo>
                    <a:lnTo>
                      <a:pt x="119871" y="0"/>
                    </a:lnTo>
                    <a:lnTo>
                      <a:pt x="119871" y="119785"/>
                    </a:lnTo>
                  </a:path>
                </a:pathLst>
              </a:custGeom>
              <a:noFill/>
              <a:ln w="34275" cap="flat" cmpd="sng">
                <a:solidFill>
                  <a:srgbClr val="3D3743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buNone/>
                </a:pPr>
                <a:endParaRPr sz="1600">
                  <a:solidFill>
                    <a:schemeClr val="dk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Montserrat" panose="02000505000000020004"/>
                  <a:sym typeface="Montserrat" panose="02000505000000020004"/>
                </a:endParaRPr>
              </a:p>
            </p:txBody>
          </p:sp>
          <p:sp>
            <p:nvSpPr>
              <p:cNvPr id="14" name="Shape 1406"/>
              <p:cNvSpPr/>
              <p:nvPr/>
            </p:nvSpPr>
            <p:spPr>
              <a:xfrm>
                <a:off x="-577169" y="3060338"/>
                <a:ext cx="621122" cy="19922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0"/>
                    </a:moveTo>
                    <a:lnTo>
                      <a:pt x="59486" y="119598"/>
                    </a:lnTo>
                    <a:lnTo>
                      <a:pt x="119871" y="0"/>
                    </a:lnTo>
                  </a:path>
                </a:pathLst>
              </a:custGeom>
              <a:noFill/>
              <a:ln w="34275" cap="flat" cmpd="sng">
                <a:solidFill>
                  <a:srgbClr val="3D374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buNone/>
                </a:pPr>
                <a:endParaRPr sz="1600" dirty="0">
                  <a:solidFill>
                    <a:schemeClr val="dk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Montserrat" panose="02000505000000020004"/>
                  <a:sym typeface="Montserrat" panose="02000505000000020004"/>
                </a:endParaRPr>
              </a:p>
            </p:txBody>
          </p:sp>
        </p:grpSp>
        <p:sp>
          <p:nvSpPr>
            <p:cNvPr id="11" name="Shape 1407"/>
            <p:cNvSpPr txBox="1"/>
            <p:nvPr/>
          </p:nvSpPr>
          <p:spPr>
            <a:xfrm>
              <a:off x="872144" y="3564072"/>
              <a:ext cx="4289211" cy="64472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1200" dirty="0">
                  <a:solidFill>
                    <a:schemeClr val="bg2">
                      <a:lumMod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  </a:r>
              <a:endPara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  <a:p>
              <a:pPr>
                <a:lnSpc>
                  <a:spcPct val="150000"/>
                </a:lnSpc>
              </a:pPr>
              <a:endPara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12" name="Shape 1408"/>
            <p:cNvSpPr txBox="1"/>
            <p:nvPr/>
          </p:nvSpPr>
          <p:spPr>
            <a:xfrm>
              <a:off x="872142" y="3264876"/>
              <a:ext cx="2196383" cy="22004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r>
                <a:rPr lang="zh-CN" altLang="en-US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点 击 添 加 标 题</a:t>
              </a:r>
              <a:endParaRPr lang="zh-CN" altLang="en-US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7851" y="1559644"/>
            <a:ext cx="3845946" cy="3519041"/>
          </a:xfrm>
          <a:prstGeom prst="rect">
            <a:avLst/>
          </a:prstGeom>
          <a:effectLst>
            <a:outerShdw blurRad="50800" dist="63500" dir="8400000" algn="ctr" rotWithShape="0">
              <a:srgbClr val="000000">
                <a:alpha val="43137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4353" y="2288873"/>
            <a:ext cx="678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0 1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07185" y="3584124"/>
            <a:ext cx="9588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0 2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2873" y="4790397"/>
            <a:ext cx="678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0 3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13"/>
          <p:cNvSpPr txBox="1"/>
          <p:nvPr/>
        </p:nvSpPr>
        <p:spPr>
          <a:xfrm>
            <a:off x="1656168" y="2225271"/>
            <a:ext cx="4088326" cy="603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TextBox 13"/>
          <p:cNvSpPr txBox="1"/>
          <p:nvPr/>
        </p:nvSpPr>
        <p:spPr>
          <a:xfrm>
            <a:off x="1656168" y="3491792"/>
            <a:ext cx="4088326" cy="603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TextBox 13"/>
          <p:cNvSpPr txBox="1"/>
          <p:nvPr/>
        </p:nvSpPr>
        <p:spPr>
          <a:xfrm>
            <a:off x="1656168" y="4739978"/>
            <a:ext cx="4088326" cy="603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流程图: 可选过程 7"/>
          <p:cNvSpPr/>
          <p:nvPr/>
        </p:nvSpPr>
        <p:spPr>
          <a:xfrm>
            <a:off x="707185" y="1913140"/>
            <a:ext cx="5346866" cy="1213129"/>
          </a:xfrm>
          <a:prstGeom prst="flowChartAlternateProcess">
            <a:avLst/>
          </a:prstGeom>
          <a:noFill/>
          <a:ln w="28575">
            <a:solidFill>
              <a:srgbClr val="6ACD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98218" y="1913140"/>
            <a:ext cx="3320920" cy="3320920"/>
          </a:xfrm>
          <a:prstGeom prst="rect">
            <a:avLst/>
          </a:prstGeom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123583" y="99391"/>
            <a:ext cx="3955774" cy="66194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81500" y="1420562"/>
            <a:ext cx="4299751" cy="429975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144931" y="2657060"/>
            <a:ext cx="1246495" cy="34256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36681" y="1424559"/>
            <a:ext cx="1015663" cy="360464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教学设计</a:t>
            </a:r>
            <a:endParaRPr lang="zh-CN" altLang="en-US" sz="5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58067" y="1156251"/>
            <a:ext cx="319783" cy="2414187"/>
          </a:xfrm>
          <a:prstGeom prst="rect">
            <a:avLst/>
          </a:prstGeom>
          <a:solidFill>
            <a:srgbClr val="478070"/>
          </a:solidFill>
        </p:spPr>
        <p:txBody>
          <a:bodyPr wrap="square" rtlCol="0">
            <a:spAutoFit/>
          </a:bodyPr>
          <a:lstStyle/>
          <a:p>
            <a:pPr algn="dist"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汇报人：稻壳儿</a:t>
            </a:r>
            <a:endParaRPr lang="zh-CN" altLang="en-US" sz="1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482434" y="1555362"/>
          <a:ext cx="5694634" cy="3566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6433740" y="2363759"/>
            <a:ext cx="4267897" cy="46166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教学设计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433741" y="2994720"/>
            <a:ext cx="5341164" cy="107984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6433740" y="3955503"/>
            <a:ext cx="5341164" cy="107984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9"/>
          <p:cNvSpPr txBox="1"/>
          <p:nvPr/>
        </p:nvSpPr>
        <p:spPr>
          <a:xfrm>
            <a:off x="1347687" y="3774489"/>
            <a:ext cx="2571166" cy="15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071009" y="2089513"/>
            <a:ext cx="1090643" cy="1106563"/>
            <a:chOff x="13535240" y="4290533"/>
            <a:chExt cx="2273896" cy="2307090"/>
          </a:xfrm>
        </p:grpSpPr>
        <p:grpSp>
          <p:nvGrpSpPr>
            <p:cNvPr id="4" name="Group 57"/>
            <p:cNvGrpSpPr/>
            <p:nvPr/>
          </p:nvGrpSpPr>
          <p:grpSpPr>
            <a:xfrm>
              <a:off x="13535240" y="4290533"/>
              <a:ext cx="2273896" cy="2307090"/>
              <a:chOff x="2285781" y="4847654"/>
              <a:chExt cx="952480" cy="966132"/>
            </a:xfrm>
          </p:grpSpPr>
          <p:sp>
            <p:nvSpPr>
              <p:cNvPr id="6" name="Oval 58"/>
              <p:cNvSpPr/>
              <p:nvPr/>
            </p:nvSpPr>
            <p:spPr bwMode="auto">
              <a:xfrm>
                <a:off x="2346028" y="4908765"/>
                <a:ext cx="840592" cy="852640"/>
              </a:xfrm>
              <a:prstGeom prst="ellipse">
                <a:avLst/>
              </a:prstGeom>
              <a:noFill/>
              <a:ln w="3175" cmpd="sng">
                <a:noFill/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" name="Oval 59"/>
              <p:cNvSpPr/>
              <p:nvPr/>
            </p:nvSpPr>
            <p:spPr bwMode="auto">
              <a:xfrm>
                <a:off x="2285781" y="4847654"/>
                <a:ext cx="952480" cy="966132"/>
              </a:xfrm>
              <a:prstGeom prst="ellipse">
                <a:avLst/>
              </a:prstGeom>
              <a:noFill/>
              <a:ln w="3175" cmpd="sng">
                <a:solidFill>
                  <a:schemeClr val="tx1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5" name="AutoShape 76"/>
            <p:cNvSpPr/>
            <p:nvPr/>
          </p:nvSpPr>
          <p:spPr bwMode="auto">
            <a:xfrm>
              <a:off x="14260524" y="5019811"/>
              <a:ext cx="844982" cy="78910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12292" y="0"/>
                    <a:pt x="13696" y="342"/>
                    <a:pt x="15004" y="1019"/>
                  </a:cubicBezTo>
                  <a:cubicBezTo>
                    <a:pt x="16315" y="1698"/>
                    <a:pt x="17460" y="2628"/>
                    <a:pt x="18441" y="3806"/>
                  </a:cubicBezTo>
                  <a:cubicBezTo>
                    <a:pt x="19420" y="4981"/>
                    <a:pt x="20193" y="6354"/>
                    <a:pt x="20755" y="7923"/>
                  </a:cubicBezTo>
                  <a:cubicBezTo>
                    <a:pt x="21319" y="9498"/>
                    <a:pt x="21599" y="11174"/>
                    <a:pt x="21599" y="12956"/>
                  </a:cubicBezTo>
                  <a:cubicBezTo>
                    <a:pt x="21599" y="13673"/>
                    <a:pt x="21544" y="14402"/>
                    <a:pt x="21434" y="15147"/>
                  </a:cubicBezTo>
                  <a:cubicBezTo>
                    <a:pt x="21321" y="15893"/>
                    <a:pt x="21160" y="16624"/>
                    <a:pt x="20952" y="17338"/>
                  </a:cubicBezTo>
                  <a:cubicBezTo>
                    <a:pt x="20740" y="18058"/>
                    <a:pt x="20476" y="18743"/>
                    <a:pt x="20162" y="19403"/>
                  </a:cubicBezTo>
                  <a:cubicBezTo>
                    <a:pt x="19850" y="20056"/>
                    <a:pt x="19497" y="20655"/>
                    <a:pt x="19106" y="21199"/>
                  </a:cubicBezTo>
                  <a:cubicBezTo>
                    <a:pt x="18931" y="21467"/>
                    <a:pt x="18703" y="21599"/>
                    <a:pt x="18429" y="21599"/>
                  </a:cubicBezTo>
                  <a:lnTo>
                    <a:pt x="3170" y="21599"/>
                  </a:lnTo>
                  <a:cubicBezTo>
                    <a:pt x="2887" y="21599"/>
                    <a:pt x="2661" y="21467"/>
                    <a:pt x="2493" y="21199"/>
                  </a:cubicBezTo>
                  <a:cubicBezTo>
                    <a:pt x="2088" y="20655"/>
                    <a:pt x="1730" y="20056"/>
                    <a:pt x="1425" y="19403"/>
                  </a:cubicBezTo>
                  <a:cubicBezTo>
                    <a:pt x="1118" y="18743"/>
                    <a:pt x="859" y="18058"/>
                    <a:pt x="650" y="17338"/>
                  </a:cubicBezTo>
                  <a:cubicBezTo>
                    <a:pt x="439" y="16624"/>
                    <a:pt x="278" y="15893"/>
                    <a:pt x="165" y="15147"/>
                  </a:cubicBezTo>
                  <a:cubicBezTo>
                    <a:pt x="55" y="14402"/>
                    <a:pt x="0" y="13673"/>
                    <a:pt x="0" y="12956"/>
                  </a:cubicBezTo>
                  <a:cubicBezTo>
                    <a:pt x="0" y="11162"/>
                    <a:pt x="280" y="9487"/>
                    <a:pt x="844" y="7917"/>
                  </a:cubicBezTo>
                  <a:cubicBezTo>
                    <a:pt x="1406" y="6354"/>
                    <a:pt x="2179" y="4981"/>
                    <a:pt x="3158" y="3806"/>
                  </a:cubicBezTo>
                  <a:cubicBezTo>
                    <a:pt x="4140" y="2628"/>
                    <a:pt x="5284" y="1698"/>
                    <a:pt x="6595" y="1019"/>
                  </a:cubicBezTo>
                  <a:cubicBezTo>
                    <a:pt x="7903" y="342"/>
                    <a:pt x="9304" y="0"/>
                    <a:pt x="10800" y="0"/>
                  </a:cubicBezTo>
                  <a:moveTo>
                    <a:pt x="3148" y="14571"/>
                  </a:moveTo>
                  <a:cubicBezTo>
                    <a:pt x="3523" y="14571"/>
                    <a:pt x="3842" y="14413"/>
                    <a:pt x="4101" y="14099"/>
                  </a:cubicBezTo>
                  <a:cubicBezTo>
                    <a:pt x="4360" y="13791"/>
                    <a:pt x="4492" y="13408"/>
                    <a:pt x="4492" y="12956"/>
                  </a:cubicBezTo>
                  <a:cubicBezTo>
                    <a:pt x="4492" y="12507"/>
                    <a:pt x="4360" y="12127"/>
                    <a:pt x="4096" y="11822"/>
                  </a:cubicBezTo>
                  <a:cubicBezTo>
                    <a:pt x="3832" y="11511"/>
                    <a:pt x="3516" y="11358"/>
                    <a:pt x="3148" y="11358"/>
                  </a:cubicBezTo>
                  <a:cubicBezTo>
                    <a:pt x="2772" y="11358"/>
                    <a:pt x="2455" y="11511"/>
                    <a:pt x="2200" y="11822"/>
                  </a:cubicBezTo>
                  <a:cubicBezTo>
                    <a:pt x="1943" y="12127"/>
                    <a:pt x="1814" y="12507"/>
                    <a:pt x="1814" y="12956"/>
                  </a:cubicBezTo>
                  <a:cubicBezTo>
                    <a:pt x="1814" y="13408"/>
                    <a:pt x="1943" y="13791"/>
                    <a:pt x="2200" y="14099"/>
                  </a:cubicBezTo>
                  <a:cubicBezTo>
                    <a:pt x="2455" y="14413"/>
                    <a:pt x="2772" y="14571"/>
                    <a:pt x="3148" y="14571"/>
                  </a:cubicBezTo>
                  <a:moveTo>
                    <a:pt x="5388" y="8105"/>
                  </a:moveTo>
                  <a:cubicBezTo>
                    <a:pt x="5762" y="8105"/>
                    <a:pt x="6086" y="7943"/>
                    <a:pt x="6352" y="7621"/>
                  </a:cubicBezTo>
                  <a:cubicBezTo>
                    <a:pt x="6621" y="7301"/>
                    <a:pt x="6756" y="6915"/>
                    <a:pt x="6756" y="6466"/>
                  </a:cubicBezTo>
                  <a:cubicBezTo>
                    <a:pt x="6756" y="6014"/>
                    <a:pt x="6621" y="5634"/>
                    <a:pt x="6352" y="5326"/>
                  </a:cubicBezTo>
                  <a:cubicBezTo>
                    <a:pt x="6086" y="5021"/>
                    <a:pt x="5762" y="4865"/>
                    <a:pt x="5388" y="4865"/>
                  </a:cubicBezTo>
                  <a:cubicBezTo>
                    <a:pt x="5028" y="4865"/>
                    <a:pt x="4713" y="5021"/>
                    <a:pt x="4447" y="5326"/>
                  </a:cubicBezTo>
                  <a:cubicBezTo>
                    <a:pt x="4178" y="5634"/>
                    <a:pt x="4043" y="6014"/>
                    <a:pt x="4043" y="6466"/>
                  </a:cubicBezTo>
                  <a:cubicBezTo>
                    <a:pt x="4043" y="6915"/>
                    <a:pt x="4178" y="7301"/>
                    <a:pt x="4447" y="7621"/>
                  </a:cubicBezTo>
                  <a:cubicBezTo>
                    <a:pt x="4713" y="7943"/>
                    <a:pt x="5028" y="8105"/>
                    <a:pt x="5388" y="8105"/>
                  </a:cubicBezTo>
                  <a:moveTo>
                    <a:pt x="11995" y="15052"/>
                  </a:moveTo>
                  <a:cubicBezTo>
                    <a:pt x="12026" y="14923"/>
                    <a:pt x="12084" y="14672"/>
                    <a:pt x="12172" y="14292"/>
                  </a:cubicBezTo>
                  <a:cubicBezTo>
                    <a:pt x="12261" y="13918"/>
                    <a:pt x="12364" y="13477"/>
                    <a:pt x="12482" y="12977"/>
                  </a:cubicBezTo>
                  <a:cubicBezTo>
                    <a:pt x="12599" y="12475"/>
                    <a:pt x="12727" y="11954"/>
                    <a:pt x="12861" y="11404"/>
                  </a:cubicBezTo>
                  <a:cubicBezTo>
                    <a:pt x="12996" y="10860"/>
                    <a:pt x="13113" y="10351"/>
                    <a:pt x="13212" y="9881"/>
                  </a:cubicBezTo>
                  <a:cubicBezTo>
                    <a:pt x="13312" y="9415"/>
                    <a:pt x="13399" y="9009"/>
                    <a:pt x="13471" y="8669"/>
                  </a:cubicBezTo>
                  <a:cubicBezTo>
                    <a:pt x="13543" y="8329"/>
                    <a:pt x="13579" y="8131"/>
                    <a:pt x="13579" y="8076"/>
                  </a:cubicBezTo>
                  <a:cubicBezTo>
                    <a:pt x="13579" y="7869"/>
                    <a:pt x="13512" y="7681"/>
                    <a:pt x="13379" y="7526"/>
                  </a:cubicBezTo>
                  <a:cubicBezTo>
                    <a:pt x="13245" y="7371"/>
                    <a:pt x="13089" y="7293"/>
                    <a:pt x="12914" y="7293"/>
                  </a:cubicBezTo>
                  <a:cubicBezTo>
                    <a:pt x="12760" y="7293"/>
                    <a:pt x="12624" y="7345"/>
                    <a:pt x="12506" y="7457"/>
                  </a:cubicBezTo>
                  <a:cubicBezTo>
                    <a:pt x="12386" y="7566"/>
                    <a:pt x="12304" y="7710"/>
                    <a:pt x="12259" y="7886"/>
                  </a:cubicBezTo>
                  <a:lnTo>
                    <a:pt x="10706" y="14598"/>
                  </a:lnTo>
                  <a:cubicBezTo>
                    <a:pt x="10408" y="14618"/>
                    <a:pt x="10125" y="14695"/>
                    <a:pt x="9856" y="14839"/>
                  </a:cubicBezTo>
                  <a:cubicBezTo>
                    <a:pt x="9590" y="14983"/>
                    <a:pt x="9357" y="15173"/>
                    <a:pt x="9163" y="15418"/>
                  </a:cubicBezTo>
                  <a:cubicBezTo>
                    <a:pt x="8966" y="15663"/>
                    <a:pt x="8812" y="15945"/>
                    <a:pt x="8702" y="16265"/>
                  </a:cubicBezTo>
                  <a:cubicBezTo>
                    <a:pt x="8591" y="16587"/>
                    <a:pt x="8536" y="16927"/>
                    <a:pt x="8536" y="17284"/>
                  </a:cubicBezTo>
                  <a:cubicBezTo>
                    <a:pt x="8536" y="18038"/>
                    <a:pt x="8755" y="18677"/>
                    <a:pt x="9196" y="19198"/>
                  </a:cubicBezTo>
                  <a:cubicBezTo>
                    <a:pt x="9638" y="19725"/>
                    <a:pt x="10171" y="19987"/>
                    <a:pt x="10799" y="19987"/>
                  </a:cubicBezTo>
                  <a:cubicBezTo>
                    <a:pt x="11428" y="19987"/>
                    <a:pt x="11961" y="19725"/>
                    <a:pt x="12403" y="19198"/>
                  </a:cubicBezTo>
                  <a:cubicBezTo>
                    <a:pt x="12842" y="18677"/>
                    <a:pt x="13063" y="18038"/>
                    <a:pt x="13063" y="17284"/>
                  </a:cubicBezTo>
                  <a:cubicBezTo>
                    <a:pt x="13063" y="16835"/>
                    <a:pt x="12962" y="16417"/>
                    <a:pt x="12763" y="16031"/>
                  </a:cubicBezTo>
                  <a:cubicBezTo>
                    <a:pt x="12564" y="15645"/>
                    <a:pt x="12307" y="15320"/>
                    <a:pt x="11995" y="15052"/>
                  </a:cubicBezTo>
                  <a:moveTo>
                    <a:pt x="10800" y="2176"/>
                  </a:moveTo>
                  <a:cubicBezTo>
                    <a:pt x="10425" y="2176"/>
                    <a:pt x="10106" y="2335"/>
                    <a:pt x="9847" y="2646"/>
                  </a:cubicBezTo>
                  <a:cubicBezTo>
                    <a:pt x="9585" y="2960"/>
                    <a:pt x="9456" y="3343"/>
                    <a:pt x="9456" y="3792"/>
                  </a:cubicBezTo>
                  <a:cubicBezTo>
                    <a:pt x="9456" y="4241"/>
                    <a:pt x="9585" y="4621"/>
                    <a:pt x="9847" y="4926"/>
                  </a:cubicBezTo>
                  <a:cubicBezTo>
                    <a:pt x="10106" y="5237"/>
                    <a:pt x="10425" y="5390"/>
                    <a:pt x="10800" y="5390"/>
                  </a:cubicBezTo>
                  <a:cubicBezTo>
                    <a:pt x="11174" y="5390"/>
                    <a:pt x="11493" y="5237"/>
                    <a:pt x="11752" y="4926"/>
                  </a:cubicBezTo>
                  <a:cubicBezTo>
                    <a:pt x="12014" y="4621"/>
                    <a:pt x="12144" y="4241"/>
                    <a:pt x="12144" y="3792"/>
                  </a:cubicBezTo>
                  <a:cubicBezTo>
                    <a:pt x="12144" y="3343"/>
                    <a:pt x="12014" y="2960"/>
                    <a:pt x="11752" y="2646"/>
                  </a:cubicBezTo>
                  <a:cubicBezTo>
                    <a:pt x="11493" y="2335"/>
                    <a:pt x="11174" y="2176"/>
                    <a:pt x="10800" y="2176"/>
                  </a:cubicBezTo>
                  <a:moveTo>
                    <a:pt x="14844" y="6466"/>
                  </a:moveTo>
                  <a:cubicBezTo>
                    <a:pt x="14844" y="6916"/>
                    <a:pt x="14978" y="7299"/>
                    <a:pt x="15247" y="7609"/>
                  </a:cubicBezTo>
                  <a:cubicBezTo>
                    <a:pt x="15513" y="7920"/>
                    <a:pt x="15835" y="8076"/>
                    <a:pt x="16212" y="8076"/>
                  </a:cubicBezTo>
                  <a:cubicBezTo>
                    <a:pt x="16586" y="8076"/>
                    <a:pt x="16903" y="7920"/>
                    <a:pt x="17164" y="7609"/>
                  </a:cubicBezTo>
                  <a:cubicBezTo>
                    <a:pt x="17426" y="7299"/>
                    <a:pt x="17555" y="6915"/>
                    <a:pt x="17555" y="6466"/>
                  </a:cubicBezTo>
                  <a:cubicBezTo>
                    <a:pt x="17555" y="6014"/>
                    <a:pt x="17426" y="5634"/>
                    <a:pt x="17164" y="5326"/>
                  </a:cubicBezTo>
                  <a:cubicBezTo>
                    <a:pt x="16903" y="5021"/>
                    <a:pt x="16586" y="4866"/>
                    <a:pt x="16212" y="4866"/>
                  </a:cubicBezTo>
                  <a:cubicBezTo>
                    <a:pt x="15835" y="4866"/>
                    <a:pt x="15513" y="5021"/>
                    <a:pt x="15247" y="5326"/>
                  </a:cubicBezTo>
                  <a:cubicBezTo>
                    <a:pt x="14978" y="5634"/>
                    <a:pt x="14844" y="6014"/>
                    <a:pt x="14844" y="6466"/>
                  </a:cubicBezTo>
                  <a:moveTo>
                    <a:pt x="18451" y="14571"/>
                  </a:moveTo>
                  <a:cubicBezTo>
                    <a:pt x="18828" y="14571"/>
                    <a:pt x="19142" y="14413"/>
                    <a:pt x="19399" y="14099"/>
                  </a:cubicBezTo>
                  <a:cubicBezTo>
                    <a:pt x="19656" y="13791"/>
                    <a:pt x="19785" y="13408"/>
                    <a:pt x="19785" y="12956"/>
                  </a:cubicBezTo>
                  <a:cubicBezTo>
                    <a:pt x="19785" y="12507"/>
                    <a:pt x="19655" y="12127"/>
                    <a:pt x="19399" y="11822"/>
                  </a:cubicBezTo>
                  <a:cubicBezTo>
                    <a:pt x="19142" y="11511"/>
                    <a:pt x="18828" y="11358"/>
                    <a:pt x="18451" y="11358"/>
                  </a:cubicBezTo>
                  <a:cubicBezTo>
                    <a:pt x="18076" y="11358"/>
                    <a:pt x="17757" y="11511"/>
                    <a:pt x="17498" y="11822"/>
                  </a:cubicBezTo>
                  <a:cubicBezTo>
                    <a:pt x="17236" y="12127"/>
                    <a:pt x="17107" y="12507"/>
                    <a:pt x="17107" y="12956"/>
                  </a:cubicBezTo>
                  <a:cubicBezTo>
                    <a:pt x="17107" y="13408"/>
                    <a:pt x="17236" y="13791"/>
                    <a:pt x="17498" y="14099"/>
                  </a:cubicBezTo>
                  <a:cubicBezTo>
                    <a:pt x="17757" y="14413"/>
                    <a:pt x="18076" y="14571"/>
                    <a:pt x="18451" y="1457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txBody>
            <a:bodyPr lIns="101578" tIns="101578" rIns="101578" bIns="101578" anchor="ctr"/>
            <a:lstStyle/>
            <a:p>
              <a:pPr defTabSz="914400">
                <a:defRPr/>
              </a:pPr>
              <a:endParaRPr lang="es-ES" sz="5800" dirty="0"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939775" y="2055688"/>
            <a:ext cx="1123980" cy="1140388"/>
            <a:chOff x="13540907" y="9856605"/>
            <a:chExt cx="2273896" cy="2307090"/>
          </a:xfrm>
        </p:grpSpPr>
        <p:grpSp>
          <p:nvGrpSpPr>
            <p:cNvPr id="9" name="Group 36"/>
            <p:cNvGrpSpPr/>
            <p:nvPr/>
          </p:nvGrpSpPr>
          <p:grpSpPr>
            <a:xfrm>
              <a:off x="13540907" y="9856605"/>
              <a:ext cx="2273896" cy="2307090"/>
              <a:chOff x="2285781" y="4847654"/>
              <a:chExt cx="952480" cy="966132"/>
            </a:xfrm>
          </p:grpSpPr>
          <p:sp>
            <p:nvSpPr>
              <p:cNvPr id="11" name="Oval 45"/>
              <p:cNvSpPr/>
              <p:nvPr/>
            </p:nvSpPr>
            <p:spPr bwMode="auto">
              <a:xfrm>
                <a:off x="2346028" y="4908765"/>
                <a:ext cx="840592" cy="852640"/>
              </a:xfrm>
              <a:prstGeom prst="ellipse">
                <a:avLst/>
              </a:prstGeom>
              <a:noFill/>
              <a:ln w="3175" cmpd="sng">
                <a:noFill/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" name="Oval 46"/>
              <p:cNvSpPr/>
              <p:nvPr/>
            </p:nvSpPr>
            <p:spPr bwMode="auto">
              <a:xfrm>
                <a:off x="2285781" y="4847654"/>
                <a:ext cx="952480" cy="966132"/>
              </a:xfrm>
              <a:prstGeom prst="ellipse">
                <a:avLst/>
              </a:prstGeom>
              <a:noFill/>
              <a:ln w="3175" cmpd="sng">
                <a:solidFill>
                  <a:schemeClr val="tx1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0" name="AutoShape 123"/>
            <p:cNvSpPr/>
            <p:nvPr/>
          </p:nvSpPr>
          <p:spPr bwMode="auto">
            <a:xfrm>
              <a:off x="14263900" y="10590779"/>
              <a:ext cx="841605" cy="86801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6949"/>
                  </a:moveTo>
                  <a:cubicBezTo>
                    <a:pt x="21599" y="7542"/>
                    <a:pt x="21407" y="8153"/>
                    <a:pt x="21017" y="8781"/>
                  </a:cubicBezTo>
                  <a:cubicBezTo>
                    <a:pt x="20628" y="9416"/>
                    <a:pt x="20109" y="10015"/>
                    <a:pt x="19458" y="10585"/>
                  </a:cubicBezTo>
                  <a:cubicBezTo>
                    <a:pt x="18806" y="11152"/>
                    <a:pt x="18040" y="11651"/>
                    <a:pt x="17159" y="12083"/>
                  </a:cubicBezTo>
                  <a:cubicBezTo>
                    <a:pt x="16275" y="12512"/>
                    <a:pt x="15327" y="12820"/>
                    <a:pt x="14315" y="12996"/>
                  </a:cubicBezTo>
                  <a:cubicBezTo>
                    <a:pt x="13880" y="13090"/>
                    <a:pt x="13492" y="13284"/>
                    <a:pt x="13151" y="13578"/>
                  </a:cubicBezTo>
                  <a:cubicBezTo>
                    <a:pt x="12809" y="13872"/>
                    <a:pt x="12641" y="14204"/>
                    <a:pt x="12641" y="14571"/>
                  </a:cubicBezTo>
                  <a:cubicBezTo>
                    <a:pt x="12641" y="14900"/>
                    <a:pt x="12713" y="15140"/>
                    <a:pt x="12865" y="15293"/>
                  </a:cubicBezTo>
                  <a:cubicBezTo>
                    <a:pt x="13015" y="15449"/>
                    <a:pt x="13177" y="15596"/>
                    <a:pt x="13364" y="15728"/>
                  </a:cubicBezTo>
                  <a:cubicBezTo>
                    <a:pt x="13546" y="15866"/>
                    <a:pt x="13717" y="16010"/>
                    <a:pt x="13874" y="16169"/>
                  </a:cubicBezTo>
                  <a:cubicBezTo>
                    <a:pt x="14032" y="16330"/>
                    <a:pt x="14125" y="16574"/>
                    <a:pt x="14160" y="16903"/>
                  </a:cubicBezTo>
                  <a:cubicBezTo>
                    <a:pt x="14195" y="17117"/>
                    <a:pt x="14187" y="17340"/>
                    <a:pt x="14133" y="17564"/>
                  </a:cubicBezTo>
                  <a:cubicBezTo>
                    <a:pt x="14099" y="17696"/>
                    <a:pt x="14200" y="17805"/>
                    <a:pt x="14432" y="17893"/>
                  </a:cubicBezTo>
                  <a:cubicBezTo>
                    <a:pt x="14667" y="17981"/>
                    <a:pt x="14956" y="18069"/>
                    <a:pt x="15295" y="18154"/>
                  </a:cubicBezTo>
                  <a:cubicBezTo>
                    <a:pt x="15637" y="18236"/>
                    <a:pt x="15987" y="18342"/>
                    <a:pt x="16344" y="18468"/>
                  </a:cubicBezTo>
                  <a:cubicBezTo>
                    <a:pt x="16705" y="18595"/>
                    <a:pt x="16975" y="18756"/>
                    <a:pt x="17164" y="18953"/>
                  </a:cubicBezTo>
                  <a:cubicBezTo>
                    <a:pt x="17266" y="19050"/>
                    <a:pt x="17351" y="19232"/>
                    <a:pt x="17415" y="19511"/>
                  </a:cubicBezTo>
                  <a:cubicBezTo>
                    <a:pt x="17477" y="19790"/>
                    <a:pt x="17519" y="20090"/>
                    <a:pt x="17535" y="20416"/>
                  </a:cubicBezTo>
                  <a:cubicBezTo>
                    <a:pt x="17554" y="20727"/>
                    <a:pt x="17527" y="21000"/>
                    <a:pt x="17463" y="21241"/>
                  </a:cubicBezTo>
                  <a:cubicBezTo>
                    <a:pt x="17394" y="21479"/>
                    <a:pt x="17268" y="21599"/>
                    <a:pt x="17089" y="21599"/>
                  </a:cubicBezTo>
                  <a:lnTo>
                    <a:pt x="4496" y="21599"/>
                  </a:lnTo>
                  <a:cubicBezTo>
                    <a:pt x="4328" y="21599"/>
                    <a:pt x="4205" y="21479"/>
                    <a:pt x="4130" y="21241"/>
                  </a:cubicBezTo>
                  <a:cubicBezTo>
                    <a:pt x="4061" y="21000"/>
                    <a:pt x="4032" y="20727"/>
                    <a:pt x="4048" y="20416"/>
                  </a:cubicBezTo>
                  <a:cubicBezTo>
                    <a:pt x="4066" y="20090"/>
                    <a:pt x="4109" y="19790"/>
                    <a:pt x="4170" y="19511"/>
                  </a:cubicBezTo>
                  <a:cubicBezTo>
                    <a:pt x="4235" y="19232"/>
                    <a:pt x="4317" y="19050"/>
                    <a:pt x="4421" y="18953"/>
                  </a:cubicBezTo>
                  <a:cubicBezTo>
                    <a:pt x="4616" y="18768"/>
                    <a:pt x="4889" y="18606"/>
                    <a:pt x="5239" y="18474"/>
                  </a:cubicBezTo>
                  <a:cubicBezTo>
                    <a:pt x="5588" y="18345"/>
                    <a:pt x="5933" y="18236"/>
                    <a:pt x="6269" y="18154"/>
                  </a:cubicBezTo>
                  <a:cubicBezTo>
                    <a:pt x="6606" y="18069"/>
                    <a:pt x="6897" y="17984"/>
                    <a:pt x="7145" y="17901"/>
                  </a:cubicBezTo>
                  <a:cubicBezTo>
                    <a:pt x="7394" y="17816"/>
                    <a:pt x="7498" y="17705"/>
                    <a:pt x="7463" y="17564"/>
                  </a:cubicBezTo>
                  <a:cubicBezTo>
                    <a:pt x="7428" y="17432"/>
                    <a:pt x="7412" y="17311"/>
                    <a:pt x="7412" y="17205"/>
                  </a:cubicBezTo>
                  <a:lnTo>
                    <a:pt x="7412" y="16903"/>
                  </a:lnTo>
                  <a:cubicBezTo>
                    <a:pt x="7428" y="16574"/>
                    <a:pt x="7519" y="16330"/>
                    <a:pt x="7687" y="16169"/>
                  </a:cubicBezTo>
                  <a:cubicBezTo>
                    <a:pt x="7853" y="16010"/>
                    <a:pt x="8034" y="15866"/>
                    <a:pt x="8224" y="15728"/>
                  </a:cubicBezTo>
                  <a:cubicBezTo>
                    <a:pt x="8416" y="15593"/>
                    <a:pt x="8584" y="15446"/>
                    <a:pt x="8729" y="15293"/>
                  </a:cubicBezTo>
                  <a:cubicBezTo>
                    <a:pt x="8873" y="15140"/>
                    <a:pt x="8945" y="14900"/>
                    <a:pt x="8945" y="14571"/>
                  </a:cubicBezTo>
                  <a:cubicBezTo>
                    <a:pt x="8945" y="14204"/>
                    <a:pt x="8777" y="13875"/>
                    <a:pt x="8440" y="13578"/>
                  </a:cubicBezTo>
                  <a:cubicBezTo>
                    <a:pt x="8104" y="13281"/>
                    <a:pt x="7706" y="13090"/>
                    <a:pt x="7247" y="12996"/>
                  </a:cubicBezTo>
                  <a:cubicBezTo>
                    <a:pt x="6251" y="12811"/>
                    <a:pt x="5311" y="12497"/>
                    <a:pt x="4435" y="12062"/>
                  </a:cubicBezTo>
                  <a:cubicBezTo>
                    <a:pt x="3554" y="11628"/>
                    <a:pt x="2790" y="11128"/>
                    <a:pt x="2133" y="10570"/>
                  </a:cubicBezTo>
                  <a:cubicBezTo>
                    <a:pt x="1479" y="10012"/>
                    <a:pt x="958" y="9416"/>
                    <a:pt x="574" y="8781"/>
                  </a:cubicBezTo>
                  <a:cubicBezTo>
                    <a:pt x="189" y="8153"/>
                    <a:pt x="0" y="7542"/>
                    <a:pt x="0" y="6949"/>
                  </a:cubicBezTo>
                  <a:lnTo>
                    <a:pt x="0" y="4320"/>
                  </a:lnTo>
                  <a:cubicBezTo>
                    <a:pt x="0" y="4009"/>
                    <a:pt x="93" y="3756"/>
                    <a:pt x="285" y="3553"/>
                  </a:cubicBezTo>
                  <a:cubicBezTo>
                    <a:pt x="475" y="3354"/>
                    <a:pt x="712" y="3254"/>
                    <a:pt x="998" y="3254"/>
                  </a:cubicBezTo>
                  <a:lnTo>
                    <a:pt x="5124" y="3254"/>
                  </a:lnTo>
                  <a:cubicBezTo>
                    <a:pt x="5108" y="3139"/>
                    <a:pt x="5097" y="3025"/>
                    <a:pt x="5097" y="2901"/>
                  </a:cubicBezTo>
                  <a:lnTo>
                    <a:pt x="5097" y="2564"/>
                  </a:lnTo>
                  <a:lnTo>
                    <a:pt x="5097" y="2505"/>
                  </a:lnTo>
                  <a:cubicBezTo>
                    <a:pt x="5097" y="2005"/>
                    <a:pt x="5118" y="1594"/>
                    <a:pt x="5156" y="1265"/>
                  </a:cubicBezTo>
                  <a:cubicBezTo>
                    <a:pt x="5193" y="939"/>
                    <a:pt x="5260" y="684"/>
                    <a:pt x="5353" y="499"/>
                  </a:cubicBezTo>
                  <a:cubicBezTo>
                    <a:pt x="5444" y="320"/>
                    <a:pt x="5580" y="187"/>
                    <a:pt x="5754" y="111"/>
                  </a:cubicBezTo>
                  <a:cubicBezTo>
                    <a:pt x="5928" y="38"/>
                    <a:pt x="6165" y="0"/>
                    <a:pt x="6464" y="0"/>
                  </a:cubicBezTo>
                  <a:lnTo>
                    <a:pt x="15132" y="0"/>
                  </a:lnTo>
                  <a:cubicBezTo>
                    <a:pt x="15410" y="0"/>
                    <a:pt x="15645" y="38"/>
                    <a:pt x="15829" y="111"/>
                  </a:cubicBezTo>
                  <a:cubicBezTo>
                    <a:pt x="16011" y="187"/>
                    <a:pt x="16149" y="320"/>
                    <a:pt x="16243" y="499"/>
                  </a:cubicBezTo>
                  <a:cubicBezTo>
                    <a:pt x="16336" y="684"/>
                    <a:pt x="16403" y="939"/>
                    <a:pt x="16435" y="1265"/>
                  </a:cubicBezTo>
                  <a:cubicBezTo>
                    <a:pt x="16470" y="1594"/>
                    <a:pt x="16486" y="2006"/>
                    <a:pt x="16486" y="2505"/>
                  </a:cubicBezTo>
                  <a:lnTo>
                    <a:pt x="16486" y="2863"/>
                  </a:lnTo>
                  <a:cubicBezTo>
                    <a:pt x="16486" y="2989"/>
                    <a:pt x="16478" y="3119"/>
                    <a:pt x="16459" y="3251"/>
                  </a:cubicBezTo>
                  <a:lnTo>
                    <a:pt x="20603" y="3251"/>
                  </a:lnTo>
                  <a:cubicBezTo>
                    <a:pt x="20884" y="3251"/>
                    <a:pt x="21119" y="3351"/>
                    <a:pt x="21314" y="3550"/>
                  </a:cubicBezTo>
                  <a:cubicBezTo>
                    <a:pt x="21503" y="3753"/>
                    <a:pt x="21599" y="4006"/>
                    <a:pt x="21599" y="4317"/>
                  </a:cubicBezTo>
                  <a:lnTo>
                    <a:pt x="21599" y="6949"/>
                  </a:lnTo>
                  <a:close/>
                  <a:moveTo>
                    <a:pt x="6283" y="10550"/>
                  </a:moveTo>
                  <a:cubicBezTo>
                    <a:pt x="6072" y="9798"/>
                    <a:pt x="5882" y="8978"/>
                    <a:pt x="5714" y="8082"/>
                  </a:cubicBezTo>
                  <a:cubicBezTo>
                    <a:pt x="5548" y="7189"/>
                    <a:pt x="5407" y="6299"/>
                    <a:pt x="5287" y="5415"/>
                  </a:cubicBezTo>
                  <a:lnTo>
                    <a:pt x="1962" y="5415"/>
                  </a:lnTo>
                  <a:lnTo>
                    <a:pt x="1962" y="6949"/>
                  </a:lnTo>
                  <a:cubicBezTo>
                    <a:pt x="1962" y="7137"/>
                    <a:pt x="2064" y="7389"/>
                    <a:pt x="2264" y="7709"/>
                  </a:cubicBezTo>
                  <a:cubicBezTo>
                    <a:pt x="2462" y="8029"/>
                    <a:pt x="2753" y="8358"/>
                    <a:pt x="3126" y="8699"/>
                  </a:cubicBezTo>
                  <a:cubicBezTo>
                    <a:pt x="3500" y="9040"/>
                    <a:pt x="3954" y="9381"/>
                    <a:pt x="4488" y="9707"/>
                  </a:cubicBezTo>
                  <a:cubicBezTo>
                    <a:pt x="5022" y="10033"/>
                    <a:pt x="5618" y="10315"/>
                    <a:pt x="6283" y="10550"/>
                  </a:cubicBezTo>
                  <a:moveTo>
                    <a:pt x="19629" y="5415"/>
                  </a:moveTo>
                  <a:lnTo>
                    <a:pt x="16280" y="5415"/>
                  </a:lnTo>
                  <a:cubicBezTo>
                    <a:pt x="16179" y="6299"/>
                    <a:pt x="16043" y="7189"/>
                    <a:pt x="15877" y="8082"/>
                  </a:cubicBezTo>
                  <a:cubicBezTo>
                    <a:pt x="15712" y="8978"/>
                    <a:pt x="15522" y="9798"/>
                    <a:pt x="15308" y="10550"/>
                  </a:cubicBezTo>
                  <a:cubicBezTo>
                    <a:pt x="15973" y="10315"/>
                    <a:pt x="16574" y="10033"/>
                    <a:pt x="17105" y="9707"/>
                  </a:cubicBezTo>
                  <a:cubicBezTo>
                    <a:pt x="17637" y="9381"/>
                    <a:pt x="18091" y="9040"/>
                    <a:pt x="18467" y="8699"/>
                  </a:cubicBezTo>
                  <a:cubicBezTo>
                    <a:pt x="18844" y="8358"/>
                    <a:pt x="19130" y="8029"/>
                    <a:pt x="19330" y="7709"/>
                  </a:cubicBezTo>
                  <a:cubicBezTo>
                    <a:pt x="19530" y="7389"/>
                    <a:pt x="19629" y="7137"/>
                    <a:pt x="19629" y="6949"/>
                  </a:cubicBezTo>
                  <a:lnTo>
                    <a:pt x="19629" y="541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txBody>
            <a:bodyPr lIns="101578" tIns="101578" rIns="101578" bIns="101578" anchor="ctr"/>
            <a:lstStyle/>
            <a:p>
              <a:pPr defTabSz="914400">
                <a:defRPr/>
              </a:pPr>
              <a:endParaRPr lang="es-ES" sz="5800" dirty="0"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536889" y="2056192"/>
            <a:ext cx="1090643" cy="1106565"/>
            <a:chOff x="8688271" y="1483933"/>
            <a:chExt cx="2273896" cy="2307090"/>
          </a:xfrm>
        </p:grpSpPr>
        <p:grpSp>
          <p:nvGrpSpPr>
            <p:cNvPr id="14" name="Group 49"/>
            <p:cNvGrpSpPr/>
            <p:nvPr/>
          </p:nvGrpSpPr>
          <p:grpSpPr>
            <a:xfrm>
              <a:off x="8688271" y="1483933"/>
              <a:ext cx="2273896" cy="2307090"/>
              <a:chOff x="2285781" y="4847654"/>
              <a:chExt cx="952480" cy="966132"/>
            </a:xfrm>
          </p:grpSpPr>
          <p:sp>
            <p:nvSpPr>
              <p:cNvPr id="16" name="Oval 50"/>
              <p:cNvSpPr/>
              <p:nvPr/>
            </p:nvSpPr>
            <p:spPr bwMode="auto">
              <a:xfrm>
                <a:off x="2346028" y="4908765"/>
                <a:ext cx="840592" cy="852640"/>
              </a:xfrm>
              <a:prstGeom prst="ellipse">
                <a:avLst/>
              </a:prstGeom>
              <a:noFill/>
              <a:ln w="3175" cmpd="sng">
                <a:noFill/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" name="Oval 51"/>
              <p:cNvSpPr/>
              <p:nvPr/>
            </p:nvSpPr>
            <p:spPr bwMode="auto">
              <a:xfrm>
                <a:off x="2285781" y="4847654"/>
                <a:ext cx="952480" cy="966132"/>
              </a:xfrm>
              <a:prstGeom prst="ellipse">
                <a:avLst/>
              </a:prstGeom>
              <a:noFill/>
              <a:ln w="3175" cmpd="sng">
                <a:solidFill>
                  <a:schemeClr val="tx1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5" name="AutoShape 18"/>
            <p:cNvSpPr/>
            <p:nvPr/>
          </p:nvSpPr>
          <p:spPr bwMode="auto">
            <a:xfrm>
              <a:off x="9419425" y="2175181"/>
              <a:ext cx="844982" cy="78910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1152"/>
                  </a:moveTo>
                  <a:lnTo>
                    <a:pt x="0" y="5936"/>
                  </a:lnTo>
                  <a:cubicBezTo>
                    <a:pt x="0" y="5498"/>
                    <a:pt x="132" y="5116"/>
                    <a:pt x="396" y="4796"/>
                  </a:cubicBezTo>
                  <a:cubicBezTo>
                    <a:pt x="663" y="4479"/>
                    <a:pt x="979" y="4317"/>
                    <a:pt x="1346" y="4317"/>
                  </a:cubicBezTo>
                  <a:lnTo>
                    <a:pt x="6316" y="4317"/>
                  </a:lnTo>
                  <a:lnTo>
                    <a:pt x="6316" y="1072"/>
                  </a:lnTo>
                  <a:cubicBezTo>
                    <a:pt x="6316" y="781"/>
                    <a:pt x="6399" y="528"/>
                    <a:pt x="6568" y="320"/>
                  </a:cubicBezTo>
                  <a:cubicBezTo>
                    <a:pt x="6737" y="108"/>
                    <a:pt x="6945" y="0"/>
                    <a:pt x="7195" y="0"/>
                  </a:cubicBezTo>
                  <a:lnTo>
                    <a:pt x="14402" y="0"/>
                  </a:lnTo>
                  <a:cubicBezTo>
                    <a:pt x="14661" y="0"/>
                    <a:pt x="14877" y="108"/>
                    <a:pt x="15053" y="320"/>
                  </a:cubicBezTo>
                  <a:cubicBezTo>
                    <a:pt x="15227" y="528"/>
                    <a:pt x="15318" y="781"/>
                    <a:pt x="15318" y="1072"/>
                  </a:cubicBezTo>
                  <a:lnTo>
                    <a:pt x="15318" y="4317"/>
                  </a:lnTo>
                  <a:lnTo>
                    <a:pt x="20263" y="4317"/>
                  </a:lnTo>
                  <a:cubicBezTo>
                    <a:pt x="20630" y="4317"/>
                    <a:pt x="20943" y="4479"/>
                    <a:pt x="21205" y="4796"/>
                  </a:cubicBezTo>
                  <a:cubicBezTo>
                    <a:pt x="21467" y="5116"/>
                    <a:pt x="21599" y="5498"/>
                    <a:pt x="21599" y="5936"/>
                  </a:cubicBezTo>
                  <a:lnTo>
                    <a:pt x="21599" y="11152"/>
                  </a:lnTo>
                  <a:lnTo>
                    <a:pt x="0" y="11152"/>
                  </a:lnTo>
                  <a:close/>
                  <a:moveTo>
                    <a:pt x="21599" y="12782"/>
                  </a:moveTo>
                  <a:lnTo>
                    <a:pt x="21599" y="19981"/>
                  </a:lnTo>
                  <a:cubicBezTo>
                    <a:pt x="21599" y="20425"/>
                    <a:pt x="21467" y="20801"/>
                    <a:pt x="21205" y="21121"/>
                  </a:cubicBezTo>
                  <a:cubicBezTo>
                    <a:pt x="20943" y="21438"/>
                    <a:pt x="20630" y="21599"/>
                    <a:pt x="20263" y="21599"/>
                  </a:cubicBezTo>
                  <a:lnTo>
                    <a:pt x="1346" y="21599"/>
                  </a:lnTo>
                  <a:cubicBezTo>
                    <a:pt x="979" y="21599"/>
                    <a:pt x="663" y="21438"/>
                    <a:pt x="396" y="21121"/>
                  </a:cubicBezTo>
                  <a:cubicBezTo>
                    <a:pt x="132" y="20801"/>
                    <a:pt x="0" y="20425"/>
                    <a:pt x="0" y="19981"/>
                  </a:cubicBezTo>
                  <a:lnTo>
                    <a:pt x="0" y="12782"/>
                  </a:lnTo>
                  <a:lnTo>
                    <a:pt x="8355" y="12782"/>
                  </a:lnTo>
                  <a:cubicBezTo>
                    <a:pt x="8340" y="12841"/>
                    <a:pt x="8333" y="12929"/>
                    <a:pt x="8333" y="13052"/>
                  </a:cubicBezTo>
                  <a:lnTo>
                    <a:pt x="8333" y="15199"/>
                  </a:lnTo>
                  <a:cubicBezTo>
                    <a:pt x="8333" y="15713"/>
                    <a:pt x="8482" y="16160"/>
                    <a:pt x="8783" y="16542"/>
                  </a:cubicBezTo>
                  <a:cubicBezTo>
                    <a:pt x="9085" y="16921"/>
                    <a:pt x="9462" y="17112"/>
                    <a:pt x="9914" y="17112"/>
                  </a:cubicBezTo>
                  <a:lnTo>
                    <a:pt x="11707" y="17112"/>
                  </a:lnTo>
                  <a:cubicBezTo>
                    <a:pt x="12137" y="17112"/>
                    <a:pt x="12507" y="16924"/>
                    <a:pt x="12816" y="16548"/>
                  </a:cubicBezTo>
                  <a:cubicBezTo>
                    <a:pt x="13124" y="16175"/>
                    <a:pt x="13278" y="15725"/>
                    <a:pt x="13278" y="15199"/>
                  </a:cubicBezTo>
                  <a:lnTo>
                    <a:pt x="13278" y="13052"/>
                  </a:lnTo>
                  <a:cubicBezTo>
                    <a:pt x="13278" y="12938"/>
                    <a:pt x="13266" y="12847"/>
                    <a:pt x="13242" y="12782"/>
                  </a:cubicBezTo>
                  <a:lnTo>
                    <a:pt x="21599" y="12782"/>
                  </a:lnTo>
                  <a:close/>
                  <a:moveTo>
                    <a:pt x="8108" y="4320"/>
                  </a:moveTo>
                  <a:lnTo>
                    <a:pt x="13511" y="4320"/>
                  </a:lnTo>
                  <a:lnTo>
                    <a:pt x="13511" y="2170"/>
                  </a:lnTo>
                  <a:lnTo>
                    <a:pt x="8108" y="2170"/>
                  </a:lnTo>
                  <a:lnTo>
                    <a:pt x="8108" y="4320"/>
                  </a:lnTo>
                  <a:close/>
                  <a:moveTo>
                    <a:pt x="11707" y="12782"/>
                  </a:moveTo>
                  <a:cubicBezTo>
                    <a:pt x="11849" y="12782"/>
                    <a:pt x="11922" y="12873"/>
                    <a:pt x="11929" y="13052"/>
                  </a:cubicBezTo>
                  <a:lnTo>
                    <a:pt x="11929" y="15199"/>
                  </a:lnTo>
                  <a:cubicBezTo>
                    <a:pt x="11929" y="15367"/>
                    <a:pt x="11856" y="15455"/>
                    <a:pt x="11707" y="15467"/>
                  </a:cubicBezTo>
                  <a:lnTo>
                    <a:pt x="9914" y="15467"/>
                  </a:lnTo>
                  <a:cubicBezTo>
                    <a:pt x="9758" y="15467"/>
                    <a:pt x="9675" y="15379"/>
                    <a:pt x="9667" y="15199"/>
                  </a:cubicBezTo>
                  <a:lnTo>
                    <a:pt x="9667" y="13052"/>
                  </a:lnTo>
                  <a:cubicBezTo>
                    <a:pt x="9667" y="12882"/>
                    <a:pt x="9750" y="12794"/>
                    <a:pt x="9914" y="12782"/>
                  </a:cubicBezTo>
                  <a:lnTo>
                    <a:pt x="11707" y="12782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txBody>
            <a:bodyPr lIns="101578" tIns="101578" rIns="101578" bIns="101578" anchor="ctr"/>
            <a:lstStyle/>
            <a:p>
              <a:pPr defTabSz="914400">
                <a:defRPr/>
              </a:pPr>
              <a:endParaRPr lang="es-ES" sz="5800" dirty="0"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Gill Sans" charset="0"/>
                <a:sym typeface="Gill Sans" charset="0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844924" y="3046217"/>
            <a:ext cx="1576693" cy="338554"/>
          </a:xfrm>
          <a:prstGeom prst="rect">
            <a:avLst/>
          </a:prstGeom>
          <a:solidFill>
            <a:srgbClr val="FEE5A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TITTLE HERE</a:t>
            </a: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75033" y="3041554"/>
            <a:ext cx="1628347" cy="338554"/>
          </a:xfrm>
          <a:prstGeom prst="rect">
            <a:avLst/>
          </a:prstGeom>
          <a:solidFill>
            <a:srgbClr val="FEE5A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TITTLE HERE</a:t>
            </a: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753506" y="3025058"/>
            <a:ext cx="1655737" cy="338554"/>
          </a:xfrm>
          <a:prstGeom prst="rect">
            <a:avLst/>
          </a:prstGeom>
          <a:solidFill>
            <a:srgbClr val="FEE5A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TITTLE HERE</a:t>
            </a: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39"/>
          <p:cNvSpPr txBox="1"/>
          <p:nvPr/>
        </p:nvSpPr>
        <p:spPr>
          <a:xfrm>
            <a:off x="4803623" y="3741168"/>
            <a:ext cx="2571166" cy="15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2" name="TextBox 39"/>
          <p:cNvSpPr txBox="1"/>
          <p:nvPr/>
        </p:nvSpPr>
        <p:spPr>
          <a:xfrm>
            <a:off x="8216182" y="3744884"/>
            <a:ext cx="2571166" cy="15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 animBg="1"/>
      <p:bldP spid="19" grpId="0" animBg="1"/>
      <p:bldP spid="20" grpId="0" animBg="1"/>
      <p:bldP spid="21" grpId="0"/>
      <p:bldP spid="22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1911</Words>
  <Application>WPS 演示</Application>
  <PresentationFormat>宽屏</PresentationFormat>
  <Paragraphs>157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6" baseType="lpstr">
      <vt:lpstr>Arial</vt:lpstr>
      <vt:lpstr>宋体</vt:lpstr>
      <vt:lpstr>Wingdings</vt:lpstr>
      <vt:lpstr>楷体</vt:lpstr>
      <vt:lpstr>微软雅黑</vt:lpstr>
      <vt:lpstr>全字库正楷体</vt:lpstr>
      <vt:lpstr>Open Sans Extrabold</vt:lpstr>
      <vt:lpstr>Open Sans Semibold</vt:lpstr>
      <vt:lpstr>Montserrat</vt:lpstr>
      <vt:lpstr>华文新魏</vt:lpstr>
      <vt:lpstr>Gill Sans</vt:lpstr>
      <vt:lpstr>Open Sans</vt:lpstr>
      <vt:lpstr>方正兰亭黑_GBK</vt:lpstr>
      <vt:lpstr>黑体</vt:lpstr>
      <vt:lpstr>Calibri</vt:lpstr>
      <vt:lpstr>等线</vt:lpstr>
      <vt:lpstr>Arial Unicode MS</vt:lpstr>
      <vt:lpstr>等线 Light</vt:lpstr>
      <vt:lpstr>PMingLiU-ExtB</vt:lpstr>
      <vt:lpstr>★日文毛笔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铭</cp:lastModifiedBy>
  <cp:revision>1</cp:revision>
  <dcterms:created xsi:type="dcterms:W3CDTF">2022-01-18T03:45:37Z</dcterms:created>
  <dcterms:modified xsi:type="dcterms:W3CDTF">2022-01-18T03:45:38Z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KSOTemplateUUID">
    <vt:lpwstr>v1.0_mb_mhM1Ky84dnt+n19eySMOag==</vt:lpwstr>
  </property>
  <property fmtid="{D5CDD505-2E9C-101B-9397-08002B2CF9AE}" pid="4" name="ICV">
    <vt:lpwstr>B6C0A914F5AE46AFB9BCCB885C31328D</vt:lpwstr>
  </property>
</Properties>
</file>